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6" r:id="rId4"/>
  </p:sldMasterIdLst>
  <p:notesMasterIdLst>
    <p:notesMasterId r:id="rId124"/>
  </p:notesMasterIdLst>
  <p:sldIdLst>
    <p:sldId id="2076137649" r:id="rId5"/>
    <p:sldId id="2076137650" r:id="rId6"/>
    <p:sldId id="2076137648" r:id="rId7"/>
    <p:sldId id="257" r:id="rId8"/>
    <p:sldId id="261" r:id="rId9"/>
    <p:sldId id="258" r:id="rId10"/>
    <p:sldId id="2076137405" r:id="rId11"/>
    <p:sldId id="3772" r:id="rId12"/>
    <p:sldId id="2076137407" r:id="rId13"/>
    <p:sldId id="2076137408" r:id="rId14"/>
    <p:sldId id="3806" r:id="rId15"/>
    <p:sldId id="259" r:id="rId16"/>
    <p:sldId id="260" r:id="rId17"/>
    <p:sldId id="2076136738" r:id="rId18"/>
    <p:sldId id="2076136739" r:id="rId19"/>
    <p:sldId id="2076136740" r:id="rId20"/>
    <p:sldId id="264" r:id="rId21"/>
    <p:sldId id="2076136741" r:id="rId22"/>
    <p:sldId id="2076136742" r:id="rId23"/>
    <p:sldId id="2076136743" r:id="rId24"/>
    <p:sldId id="2076136744" r:id="rId25"/>
    <p:sldId id="2076137364" r:id="rId26"/>
    <p:sldId id="2076136503" r:id="rId27"/>
    <p:sldId id="263" r:id="rId28"/>
    <p:sldId id="2076137365" r:id="rId29"/>
    <p:sldId id="2076137665" r:id="rId30"/>
    <p:sldId id="2076136506" r:id="rId31"/>
    <p:sldId id="2076137642" r:id="rId32"/>
    <p:sldId id="2076137327" r:id="rId33"/>
    <p:sldId id="2076137644" r:id="rId34"/>
    <p:sldId id="2076137666" r:id="rId35"/>
    <p:sldId id="2076136729" r:id="rId36"/>
    <p:sldId id="2076137643" r:id="rId37"/>
    <p:sldId id="272" r:id="rId38"/>
    <p:sldId id="265" r:id="rId39"/>
    <p:sldId id="2076137366" r:id="rId40"/>
    <p:sldId id="2076137344" r:id="rId41"/>
    <p:sldId id="2076137336" r:id="rId42"/>
    <p:sldId id="2076137404" r:id="rId43"/>
    <p:sldId id="2076137402" r:id="rId44"/>
    <p:sldId id="2076137403" r:id="rId45"/>
    <p:sldId id="2076136505" r:id="rId46"/>
    <p:sldId id="2076136698" r:id="rId47"/>
    <p:sldId id="2076136708" r:id="rId48"/>
    <p:sldId id="2076136709" r:id="rId49"/>
    <p:sldId id="2076137674" r:id="rId50"/>
    <p:sldId id="2076136696" r:id="rId51"/>
    <p:sldId id="2076137661" r:id="rId52"/>
    <p:sldId id="2076136697" r:id="rId53"/>
    <p:sldId id="2076136701" r:id="rId54"/>
    <p:sldId id="2076137686" r:id="rId55"/>
    <p:sldId id="2076137654" r:id="rId56"/>
    <p:sldId id="2076137653" r:id="rId57"/>
    <p:sldId id="2076137662" r:id="rId58"/>
    <p:sldId id="2076136746" r:id="rId59"/>
    <p:sldId id="2076137652" r:id="rId60"/>
    <p:sldId id="2076137683" r:id="rId61"/>
    <p:sldId id="1091" r:id="rId62"/>
    <p:sldId id="2076137347" r:id="rId63"/>
    <p:sldId id="2076136692" r:id="rId64"/>
    <p:sldId id="2076137656" r:id="rId65"/>
    <p:sldId id="532" r:id="rId66"/>
    <p:sldId id="533" r:id="rId67"/>
    <p:sldId id="534" r:id="rId68"/>
    <p:sldId id="2076137655" r:id="rId69"/>
    <p:sldId id="2076137657" r:id="rId70"/>
    <p:sldId id="1092" r:id="rId71"/>
    <p:sldId id="2076137325" r:id="rId72"/>
    <p:sldId id="266" r:id="rId73"/>
    <p:sldId id="2076137307" r:id="rId74"/>
    <p:sldId id="2076136702" r:id="rId75"/>
    <p:sldId id="2076136703" r:id="rId76"/>
    <p:sldId id="2076136704" r:id="rId77"/>
    <p:sldId id="2076136705" r:id="rId78"/>
    <p:sldId id="2076137670" r:id="rId79"/>
    <p:sldId id="2076137673" r:id="rId80"/>
    <p:sldId id="2076137681" r:id="rId81"/>
    <p:sldId id="315" r:id="rId82"/>
    <p:sldId id="2076137682" r:id="rId83"/>
    <p:sldId id="2076137689" r:id="rId84"/>
    <p:sldId id="2076137659" r:id="rId85"/>
    <p:sldId id="2076137688" r:id="rId86"/>
    <p:sldId id="2076137684" r:id="rId87"/>
    <p:sldId id="2076137690" r:id="rId88"/>
    <p:sldId id="267" r:id="rId89"/>
    <p:sldId id="2076137663" r:id="rId90"/>
    <p:sldId id="2076137664" r:id="rId91"/>
    <p:sldId id="2076136712" r:id="rId92"/>
    <p:sldId id="2076136724" r:id="rId93"/>
    <p:sldId id="2076136721" r:id="rId94"/>
    <p:sldId id="2076136723" r:id="rId95"/>
    <p:sldId id="2076136733" r:id="rId96"/>
    <p:sldId id="2076137671" r:id="rId97"/>
    <p:sldId id="2076137330" r:id="rId98"/>
    <p:sldId id="2076136713" r:id="rId99"/>
    <p:sldId id="2076136725" r:id="rId100"/>
    <p:sldId id="2076137679" r:id="rId101"/>
    <p:sldId id="2076136726" r:id="rId102"/>
    <p:sldId id="2076136727" r:id="rId103"/>
    <p:sldId id="2076137672" r:id="rId104"/>
    <p:sldId id="2076137367" r:id="rId105"/>
    <p:sldId id="2076137368" r:id="rId106"/>
    <p:sldId id="268" r:id="rId107"/>
    <p:sldId id="2076137667" r:id="rId108"/>
    <p:sldId id="2076137668" r:id="rId109"/>
    <p:sldId id="2076137669" r:id="rId110"/>
    <p:sldId id="2076137676" r:id="rId111"/>
    <p:sldId id="2076137677" r:id="rId112"/>
    <p:sldId id="269" r:id="rId113"/>
    <p:sldId id="2076137678" r:id="rId114"/>
    <p:sldId id="2076137675" r:id="rId115"/>
    <p:sldId id="2076137399" r:id="rId116"/>
    <p:sldId id="2076137685" r:id="rId117"/>
    <p:sldId id="2076136690" r:id="rId118"/>
    <p:sldId id="2076137658" r:id="rId119"/>
    <p:sldId id="2076137646" r:id="rId120"/>
    <p:sldId id="2076137660" r:id="rId121"/>
    <p:sldId id="496" r:id="rId122"/>
    <p:sldId id="2076137647" r:id="rId1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F2C54656-BF40-4410-805A-0CB65729EA30}">
          <p14:sldIdLst>
            <p14:sldId id="2076137649"/>
            <p14:sldId id="2076137650"/>
            <p14:sldId id="2076137648"/>
            <p14:sldId id="257"/>
          </p14:sldIdLst>
        </p14:section>
        <p14:section name="Analytics in the Cloud" id="{A8DD38C1-BEF1-489A-987C-3EE25CA449DD}">
          <p14:sldIdLst>
            <p14:sldId id="261"/>
            <p14:sldId id="258"/>
            <p14:sldId id="2076137405"/>
            <p14:sldId id="3772"/>
            <p14:sldId id="2076137407"/>
            <p14:sldId id="2076137408"/>
            <p14:sldId id="3806"/>
            <p14:sldId id="259"/>
            <p14:sldId id="260"/>
            <p14:sldId id="2076136738"/>
            <p14:sldId id="2076136739"/>
            <p14:sldId id="2076136740"/>
          </p14:sldIdLst>
        </p14:section>
        <p14:section name="Modern Data Warehouse - Architecture Pattern" id="{E6880F51-2D82-445D-B792-FA8EEBDBB47C}">
          <p14:sldIdLst>
            <p14:sldId id="264"/>
            <p14:sldId id="2076136741"/>
            <p14:sldId id="2076136742"/>
            <p14:sldId id="2076136743"/>
            <p14:sldId id="2076136744"/>
            <p14:sldId id="2076137364"/>
            <p14:sldId id="2076136503"/>
          </p14:sldIdLst>
        </p14:section>
        <p14:section name="Storage - Data Lake" id="{2B81FD0F-C11A-44D5-B041-679C8C3ED4CA}">
          <p14:sldIdLst>
            <p14:sldId id="263"/>
            <p14:sldId id="2076137365"/>
            <p14:sldId id="2076137665"/>
            <p14:sldId id="2076136506"/>
            <p14:sldId id="2076137642"/>
            <p14:sldId id="2076137327"/>
            <p14:sldId id="2076137644"/>
            <p14:sldId id="2076137666"/>
            <p14:sldId id="2076136729"/>
            <p14:sldId id="2076137643"/>
            <p14:sldId id="272"/>
          </p14:sldIdLst>
        </p14:section>
        <p14:section name="Modern Data Warehouse" id="{75BB2A04-BDDB-4240-A68C-6E46456C7373}">
          <p14:sldIdLst>
            <p14:sldId id="265"/>
            <p14:sldId id="2076137366"/>
            <p14:sldId id="2076137344"/>
            <p14:sldId id="2076137336"/>
            <p14:sldId id="2076137404"/>
            <p14:sldId id="2076137402"/>
            <p14:sldId id="2076137403"/>
            <p14:sldId id="2076136505"/>
            <p14:sldId id="2076136698"/>
            <p14:sldId id="2076136708"/>
            <p14:sldId id="2076136709"/>
            <p14:sldId id="2076137674"/>
            <p14:sldId id="2076136696"/>
            <p14:sldId id="2076137661"/>
            <p14:sldId id="2076136697"/>
            <p14:sldId id="2076136701"/>
            <p14:sldId id="2076137686"/>
            <p14:sldId id="2076137654"/>
            <p14:sldId id="2076137653"/>
            <p14:sldId id="2076137662"/>
            <p14:sldId id="2076136746"/>
            <p14:sldId id="2076137652"/>
            <p14:sldId id="2076137683"/>
            <p14:sldId id="1091"/>
            <p14:sldId id="2076137347"/>
            <p14:sldId id="2076136692"/>
            <p14:sldId id="2076137656"/>
            <p14:sldId id="532"/>
            <p14:sldId id="533"/>
            <p14:sldId id="534"/>
            <p14:sldId id="2076137655"/>
            <p14:sldId id="2076137657"/>
            <p14:sldId id="1092"/>
            <p14:sldId id="2076137325"/>
          </p14:sldIdLst>
        </p14:section>
        <p14:section name="Data Ingestion &amp; Transformations" id="{0C3A63EB-B88D-4CB5-B926-26903B4A8F96}">
          <p14:sldIdLst>
            <p14:sldId id="266"/>
            <p14:sldId id="2076137307"/>
            <p14:sldId id="2076136702"/>
            <p14:sldId id="2076136703"/>
            <p14:sldId id="2076136704"/>
            <p14:sldId id="2076136705"/>
            <p14:sldId id="2076137670"/>
            <p14:sldId id="2076137673"/>
            <p14:sldId id="2076137681"/>
            <p14:sldId id="315"/>
            <p14:sldId id="2076137682"/>
            <p14:sldId id="2076137689"/>
            <p14:sldId id="2076137659"/>
            <p14:sldId id="2076137688"/>
            <p14:sldId id="2076137684"/>
            <p14:sldId id="2076137690"/>
          </p14:sldIdLst>
        </p14:section>
        <p14:section name="Business Models &amp; BI Tools" id="{339914B9-22E7-4BAC-8D8D-F8ED7B61AD1F}">
          <p14:sldIdLst>
            <p14:sldId id="267"/>
            <p14:sldId id="2076137663"/>
            <p14:sldId id="2076137664"/>
            <p14:sldId id="2076136712"/>
            <p14:sldId id="2076136724"/>
            <p14:sldId id="2076136721"/>
            <p14:sldId id="2076136723"/>
            <p14:sldId id="2076136733"/>
            <p14:sldId id="2076137671"/>
            <p14:sldId id="2076137330"/>
            <p14:sldId id="2076136713"/>
            <p14:sldId id="2076136725"/>
            <p14:sldId id="2076137679"/>
            <p14:sldId id="2076136726"/>
            <p14:sldId id="2076136727"/>
            <p14:sldId id="2076137672"/>
            <p14:sldId id="2076137367"/>
            <p14:sldId id="2076137368"/>
          </p14:sldIdLst>
        </p14:section>
        <p14:section name="Advanced Analytics" id="{33C24E46-F162-4720-B075-2168FEC3240C}">
          <p14:sldIdLst>
            <p14:sldId id="268"/>
            <p14:sldId id="2076137667"/>
            <p14:sldId id="2076137668"/>
            <p14:sldId id="2076137669"/>
            <p14:sldId id="2076137676"/>
            <p14:sldId id="2076137677"/>
          </p14:sldIdLst>
        </p14:section>
        <p14:section name="Summary" id="{8A6C36F6-1594-433E-9332-EEC51A1354D5}">
          <p14:sldIdLst>
            <p14:sldId id="269"/>
            <p14:sldId id="2076137678"/>
            <p14:sldId id="2076137675"/>
            <p14:sldId id="2076137399"/>
            <p14:sldId id="2076137685"/>
            <p14:sldId id="2076136690"/>
            <p14:sldId id="2076137658"/>
            <p14:sldId id="2076137646"/>
            <p14:sldId id="2076137660"/>
            <p14:sldId id="496"/>
            <p14:sldId id="20761376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ł Potasiński" initials="PP" lastIdx="1" clrIdx="0">
    <p:extLst>
      <p:ext uri="{19B8F6BF-5375-455C-9EA6-DF929625EA0E}">
        <p15:presenceInfo xmlns:p15="http://schemas.microsoft.com/office/powerpoint/2012/main" userId="S::pawel.potasinski@elitmind.com::c54081c1-efc2-44ae-a0ab-a8ff4389e9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66FF"/>
    <a:srgbClr val="0078D7"/>
    <a:srgbClr val="0078D4"/>
    <a:srgbClr val="CFCFCF"/>
    <a:srgbClr val="FF3300"/>
    <a:srgbClr val="24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EC3F2-441D-4026-8F93-FDCB14CC8D66}" v="411" dt="2020-11-30T06:14:33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6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microsoft.com/office/2016/11/relationships/changesInfo" Target="changesInfos/changesInfo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" userId="c54081c1-efc2-44ae-a0ab-a8ff4389e97d" providerId="ADAL" clId="{F81D10C7-7064-4B99-8A98-4693C9A89F24}"/>
    <pc:docChg chg="addSld delSld modSld">
      <pc:chgData name="Paweł" userId="c54081c1-efc2-44ae-a0ab-a8ff4389e97d" providerId="ADAL" clId="{F81D10C7-7064-4B99-8A98-4693C9A89F24}" dt="2020-11-27T08:19:16.579" v="11"/>
      <pc:docMkLst>
        <pc:docMk/>
      </pc:docMkLst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468860767" sldId="257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468860767" sldId="257"/>
            <ac:spMk id="2" creationId="{FBBABCD3-89BC-4BBF-BA0A-A3931376EE51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442709048" sldId="258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442709048" sldId="258"/>
            <ac:spMk id="2" creationId="{994767D7-77F5-4D5F-A076-4C26F1044491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731005523" sldId="259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731005523" sldId="259"/>
            <ac:spMk id="2" creationId="{934F6A18-C01E-4A8E-AF30-D0192EF7EE1D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144494817" sldId="260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144494817" sldId="260"/>
            <ac:spMk id="2" creationId="{1FB24F36-5500-4297-B6A5-BDF51CE6E115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042667564" sldId="2076136506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042667564" sldId="2076136506"/>
            <ac:spMk id="2" creationId="{5338AD2B-D40A-4131-AE05-02B7959ADE09}"/>
          </ac:spMkLst>
        </pc:spChg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042667564" sldId="2076136506"/>
            <ac:spMk id="3" creationId="{FE17FA9F-45D9-42CE-B187-E1D0FB7FE301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4227468631" sldId="2076136690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4227468631" sldId="2076136690"/>
            <ac:spMk id="2" creationId="{31436A93-9246-4EF1-AB25-BFA2EC69D684}"/>
          </ac:spMkLst>
        </pc:spChg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4227468631" sldId="2076136690"/>
            <ac:spMk id="3" creationId="{4E48630B-34E6-42D8-8BE4-D553355F2DF3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4027110246" sldId="2076136729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4027110246" sldId="2076136729"/>
            <ac:spMk id="2" creationId="{0456263C-1A13-44D1-83D8-BCBAD69253FA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942428158" sldId="2076136738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942428158" sldId="2076136738"/>
            <ac:spMk id="2" creationId="{0A2DBA4E-DBCD-4BAD-BDB2-4E929B512BA1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509476636" sldId="2076136739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509476636" sldId="2076136739"/>
            <ac:spMk id="2" creationId="{42E385F4-1E1F-40EB-947C-C35DABA3D708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41938795" sldId="2076136741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41938795" sldId="2076136741"/>
            <ac:spMk id="2" creationId="{462D2363-C6EE-4B8C-8162-B7078A7F6504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01419702" sldId="2076136742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01419702" sldId="2076136742"/>
            <ac:spMk id="2" creationId="{FA7216E2-8EEA-4E50-BFF3-D6B3191462E8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659841044" sldId="2076136743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659841044" sldId="2076136743"/>
            <ac:spMk id="2" creationId="{16D9B9CF-00B8-4C91-9D9F-AD6D040298C9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861243456" sldId="2076136744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861243456" sldId="2076136744"/>
            <ac:spMk id="2" creationId="{AA984825-5F3C-4684-806A-20B917EBB493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008405010" sldId="2076137336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008405010" sldId="2076137336"/>
            <ac:spMk id="2" creationId="{D885D826-E8C4-4E07-85D5-A24C8E6887D7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386109720" sldId="2076137344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386109720" sldId="2076137344"/>
            <ac:spMk id="2" creationId="{A04BB6C3-34B5-41DF-ABAB-346D286D2D20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167613375" sldId="2076137347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167613375" sldId="2076137347"/>
            <ac:spMk id="2" creationId="{CD702F7D-0051-4DC9-9FF8-EB8C412D4E0F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438203018" sldId="2076137362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438203018" sldId="2076137362"/>
            <ac:spMk id="2" creationId="{DE884550-D230-4E52-999E-F91C9086CA39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601038024" sldId="2076137363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601038024" sldId="2076137363"/>
            <ac:spMk id="2" creationId="{DE884550-D230-4E52-999E-F91C9086CA39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701002659" sldId="2076137364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701002659" sldId="2076137364"/>
            <ac:spMk id="2" creationId="{078C52E4-9E06-4A75-B9B1-DB78197CEF97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419271810" sldId="2076137365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419271810" sldId="2076137365"/>
            <ac:spMk id="2" creationId="{462D2363-C6EE-4B8C-8162-B7078A7F6504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1348285736" sldId="2076137366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1348285736" sldId="2076137366"/>
            <ac:spMk id="2" creationId="{462D2363-C6EE-4B8C-8162-B7078A7F6504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391046502" sldId="2076137367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391046502" sldId="2076137367"/>
            <ac:spMk id="2" creationId="{462D2363-C6EE-4B8C-8162-B7078A7F6504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207675698" sldId="2076137368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207675698" sldId="2076137368"/>
            <ac:spMk id="2" creationId="{462D2363-C6EE-4B8C-8162-B7078A7F6504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85408722" sldId="2076137642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85408722" sldId="2076137642"/>
            <ac:spMk id="2" creationId="{CB40B1EA-6857-4273-B2FA-204F949AFC3F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3805363234" sldId="2076137643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3805363234" sldId="2076137643"/>
            <ac:spMk id="2" creationId="{EDE060D7-3093-405F-A892-EA04C44073ED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887174057" sldId="2076137646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887174057" sldId="2076137646"/>
            <ac:spMk id="2" creationId="{8B30601B-54FF-4BF1-8ACF-42EC6BB4D0C5}"/>
          </ac:spMkLst>
        </pc:spChg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887174057" sldId="2076137646"/>
            <ac:spMk id="3" creationId="{D0E73ACC-4459-43A3-9E19-5CD385AD196C}"/>
          </ac:spMkLst>
        </pc:spChg>
      </pc:sldChg>
      <pc:sldChg chg="modSp">
        <pc:chgData name="Paweł" userId="c54081c1-efc2-44ae-a0ab-a8ff4389e97d" providerId="ADAL" clId="{F81D10C7-7064-4B99-8A98-4693C9A89F24}" dt="2020-11-27T08:18:25.070" v="7"/>
        <pc:sldMkLst>
          <pc:docMk/>
          <pc:sldMk cId="951117203" sldId="2076137648"/>
        </pc:sldMkLst>
        <pc:spChg chg="mod">
          <ac:chgData name="Paweł" userId="c54081c1-efc2-44ae-a0ab-a8ff4389e97d" providerId="ADAL" clId="{F81D10C7-7064-4B99-8A98-4693C9A89F24}" dt="2020-11-27T08:18:25.070" v="7"/>
          <ac:spMkLst>
            <pc:docMk/>
            <pc:sldMk cId="951117203" sldId="2076137648"/>
            <ac:spMk id="2" creationId="{986F3A00-4DE8-49E7-83F1-37E69A458FFC}"/>
          </ac:spMkLst>
        </pc:spChg>
      </pc:sldChg>
      <pc:sldChg chg="add del setBg">
        <pc:chgData name="Paweł" userId="c54081c1-efc2-44ae-a0ab-a8ff4389e97d" providerId="ADAL" clId="{F81D10C7-7064-4B99-8A98-4693C9A89F24}" dt="2020-11-27T08:18:41.672" v="10"/>
        <pc:sldMkLst>
          <pc:docMk/>
          <pc:sldMk cId="602742033" sldId="2076137649"/>
        </pc:sldMkLst>
      </pc:sldChg>
      <pc:sldChg chg="addSp delSp modSp add del setBg">
        <pc:chgData name="Paweł" userId="c54081c1-efc2-44ae-a0ab-a8ff4389e97d" providerId="ADAL" clId="{F81D10C7-7064-4B99-8A98-4693C9A89F24}" dt="2020-11-27T08:19:16.579" v="11"/>
        <pc:sldMkLst>
          <pc:docMk/>
          <pc:sldMk cId="4276042409" sldId="2076137650"/>
        </pc:sldMkLst>
        <pc:picChg chg="add del mod">
          <ac:chgData name="Paweł" userId="c54081c1-efc2-44ae-a0ab-a8ff4389e97d" providerId="ADAL" clId="{F81D10C7-7064-4B99-8A98-4693C9A89F24}" dt="2020-11-27T08:18:19.902" v="5"/>
          <ac:picMkLst>
            <pc:docMk/>
            <pc:sldMk cId="4276042409" sldId="2076137650"/>
            <ac:picMk id="6" creationId="{0BDEF056-D61B-4F8D-9B30-A2791977AFB7}"/>
          </ac:picMkLst>
        </pc:picChg>
        <pc:picChg chg="add mod">
          <ac:chgData name="Paweł" userId="c54081c1-efc2-44ae-a0ab-a8ff4389e97d" providerId="ADAL" clId="{F81D10C7-7064-4B99-8A98-4693C9A89F24}" dt="2020-11-27T08:19:16.579" v="11"/>
          <ac:picMkLst>
            <pc:docMk/>
            <pc:sldMk cId="4276042409" sldId="2076137650"/>
            <ac:picMk id="6" creationId="{654DB1B8-AC0D-4F2B-B3DC-E97663735814}"/>
          </ac:picMkLst>
        </pc:picChg>
      </pc:sldChg>
    </pc:docChg>
  </pc:docChgLst>
  <pc:docChgLst>
    <pc:chgData name="Paweł Potasiński" userId="c54081c1-efc2-44ae-a0ab-a8ff4389e97d" providerId="ADAL" clId="{F81D10C7-7064-4B99-8A98-4693C9A89F24}"/>
    <pc:docChg chg="undo redo custSel addSld delSld modSld sldOrd delMainMaster addSection modSection">
      <pc:chgData name="Paweł Potasiński" userId="c54081c1-efc2-44ae-a0ab-a8ff4389e97d" providerId="ADAL" clId="{F81D10C7-7064-4B99-8A98-4693C9A89F24}" dt="2020-11-27T20:45:11.374" v="4240" actId="20577"/>
      <pc:docMkLst>
        <pc:docMk/>
      </pc:docMkLst>
      <pc:sldChg chg="addSp modSp new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3357706838" sldId="256"/>
        </pc:sldMkLst>
        <pc:spChg chg="mod">
          <ac:chgData name="Paweł Potasiński" userId="c54081c1-efc2-44ae-a0ab-a8ff4389e97d" providerId="ADAL" clId="{F81D10C7-7064-4B99-8A98-4693C9A89F24}" dt="2020-11-25T20:17:27.811" v="389" actId="14100"/>
          <ac:spMkLst>
            <pc:docMk/>
            <pc:sldMk cId="3357706838" sldId="256"/>
            <ac:spMk id="2" creationId="{2D080EFE-7EF6-45A9-AC7B-14F0E0BDB9AC}"/>
          </ac:spMkLst>
        </pc:spChg>
        <pc:spChg chg="mod">
          <ac:chgData name="Paweł Potasiński" userId="c54081c1-efc2-44ae-a0ab-a8ff4389e97d" providerId="ADAL" clId="{F81D10C7-7064-4B99-8A98-4693C9A89F24}" dt="2020-11-25T20:17:08.722" v="388" actId="20577"/>
          <ac:spMkLst>
            <pc:docMk/>
            <pc:sldMk cId="3357706838" sldId="256"/>
            <ac:spMk id="3" creationId="{74B3A8A8-5CE7-473A-B0A6-1C858D3B2C0D}"/>
          </ac:spMkLst>
        </pc:spChg>
        <pc:picChg chg="add mod ord modCrop">
          <ac:chgData name="Paweł Potasiński" userId="c54081c1-efc2-44ae-a0ab-a8ff4389e97d" providerId="ADAL" clId="{F81D10C7-7064-4B99-8A98-4693C9A89F24}" dt="2020-11-25T20:16:38.317" v="378" actId="1076"/>
          <ac:picMkLst>
            <pc:docMk/>
            <pc:sldMk cId="3357706838" sldId="256"/>
            <ac:picMk id="4" creationId="{8BA2603B-46C7-4634-AEC2-434D94EB8FC4}"/>
          </ac:picMkLst>
        </pc:picChg>
        <pc:picChg chg="add mod">
          <ac:chgData name="Paweł Potasiński" userId="c54081c1-efc2-44ae-a0ab-a8ff4389e97d" providerId="ADAL" clId="{F81D10C7-7064-4B99-8A98-4693C9A89F24}" dt="2020-11-25T20:16:56.280" v="379" actId="1076"/>
          <ac:picMkLst>
            <pc:docMk/>
            <pc:sldMk cId="3357706838" sldId="256"/>
            <ac:picMk id="1026" creationId="{62C167E6-8891-4196-B87D-D314CEA9D660}"/>
          </ac:picMkLst>
        </pc:picChg>
        <pc:picChg chg="add mod">
          <ac:chgData name="Paweł Potasiński" userId="c54081c1-efc2-44ae-a0ab-a8ff4389e97d" providerId="ADAL" clId="{F81D10C7-7064-4B99-8A98-4693C9A89F24}" dt="2020-11-25T20:16:56.280" v="379" actId="1076"/>
          <ac:picMkLst>
            <pc:docMk/>
            <pc:sldMk cId="3357706838" sldId="256"/>
            <ac:picMk id="1028" creationId="{B1BDEF27-9606-47D8-8DDF-501440D5A363}"/>
          </ac:picMkLst>
        </pc:picChg>
      </pc:sldChg>
      <pc:sldChg chg="addSp delSp modSp new mod modTransition">
        <pc:chgData name="Paweł Potasiński" userId="c54081c1-efc2-44ae-a0ab-a8ff4389e97d" providerId="ADAL" clId="{F81D10C7-7064-4B99-8A98-4693C9A89F24}" dt="2020-11-27T20:15:01.734" v="3598" actId="27636"/>
        <pc:sldMkLst>
          <pc:docMk/>
          <pc:sldMk cId="1468860767" sldId="257"/>
        </pc:sldMkLst>
        <pc:spChg chg="mod">
          <ac:chgData name="Paweł Potasiński" userId="c54081c1-efc2-44ae-a0ab-a8ff4389e97d" providerId="ADAL" clId="{F81D10C7-7064-4B99-8A98-4693C9A89F24}" dt="2020-11-25T19:48:46.075" v="11" actId="20577"/>
          <ac:spMkLst>
            <pc:docMk/>
            <pc:sldMk cId="1468860767" sldId="257"/>
            <ac:spMk id="2" creationId="{FBBABCD3-89BC-4BBF-BA0A-A3931376EE51}"/>
          </ac:spMkLst>
        </pc:spChg>
        <pc:spChg chg="del">
          <ac:chgData name="Paweł Potasiński" userId="c54081c1-efc2-44ae-a0ab-a8ff4389e97d" providerId="ADAL" clId="{F81D10C7-7064-4B99-8A98-4693C9A89F24}" dt="2020-11-25T19:48:32.482" v="2" actId="478"/>
          <ac:spMkLst>
            <pc:docMk/>
            <pc:sldMk cId="1468860767" sldId="257"/>
            <ac:spMk id="3" creationId="{07BACAEE-ADE4-451A-ACBD-EDCC72E8CB10}"/>
          </ac:spMkLst>
        </pc:spChg>
        <pc:spChg chg="add mod">
          <ac:chgData name="Paweł Potasiński" userId="c54081c1-efc2-44ae-a0ab-a8ff4389e97d" providerId="ADAL" clId="{F81D10C7-7064-4B99-8A98-4693C9A89F24}" dt="2020-11-27T20:15:01.734" v="3598" actId="27636"/>
          <ac:spMkLst>
            <pc:docMk/>
            <pc:sldMk cId="1468860767" sldId="257"/>
            <ac:spMk id="7" creationId="{3490C052-E7B9-452F-9ABC-8D0787494260}"/>
          </ac:spMkLst>
        </pc:spChg>
        <pc:grpChg chg="add mod">
          <ac:chgData name="Paweł Potasiński" userId="c54081c1-efc2-44ae-a0ab-a8ff4389e97d" providerId="ADAL" clId="{F81D10C7-7064-4B99-8A98-4693C9A89F24}" dt="2020-11-25T19:48:56.490" v="14" actId="164"/>
          <ac:grpSpMkLst>
            <pc:docMk/>
            <pc:sldMk cId="1468860767" sldId="257"/>
            <ac:grpSpMk id="4" creationId="{05069DE1-69E0-474D-9231-BA50A23FFE60}"/>
          </ac:grpSpMkLst>
        </pc:grpChg>
        <pc:grpChg chg="add mod">
          <ac:chgData name="Paweł Potasiński" userId="c54081c1-efc2-44ae-a0ab-a8ff4389e97d" providerId="ADAL" clId="{F81D10C7-7064-4B99-8A98-4693C9A89F24}" dt="2020-11-25T19:49:04.527" v="16" actId="1076"/>
          <ac:grpSpMkLst>
            <pc:docMk/>
            <pc:sldMk cId="1468860767" sldId="257"/>
            <ac:grpSpMk id="8" creationId="{C88018B6-0CF3-4C05-A12D-4EC8E4854311}"/>
          </ac:grpSpMkLst>
        </pc:grpChg>
        <pc:picChg chg="mod">
          <ac:chgData name="Paweł Potasiński" userId="c54081c1-efc2-44ae-a0ab-a8ff4389e97d" providerId="ADAL" clId="{F81D10C7-7064-4B99-8A98-4693C9A89F24}" dt="2020-11-25T19:48:32.977" v="3"/>
          <ac:picMkLst>
            <pc:docMk/>
            <pc:sldMk cId="1468860767" sldId="257"/>
            <ac:picMk id="5" creationId="{AC25EDC4-9393-4A11-8A39-DC6A3503ACCB}"/>
          </ac:picMkLst>
        </pc:picChg>
        <pc:picChg chg="mod">
          <ac:chgData name="Paweł Potasiński" userId="c54081c1-efc2-44ae-a0ab-a8ff4389e97d" providerId="ADAL" clId="{F81D10C7-7064-4B99-8A98-4693C9A89F24}" dt="2020-11-25T19:49:09.670" v="18" actId="14100"/>
          <ac:picMkLst>
            <pc:docMk/>
            <pc:sldMk cId="1468860767" sldId="257"/>
            <ac:picMk id="6" creationId="{CDEACC91-4A72-4FB0-84EF-505F6C5BCF9E}"/>
          </ac:picMkLst>
        </pc:picChg>
      </pc:sldChg>
      <pc:sldChg chg="addSp delSp modSp new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442709048" sldId="258"/>
        </pc:sldMkLst>
        <pc:spChg chg="mod">
          <ac:chgData name="Paweł Potasiński" userId="c54081c1-efc2-44ae-a0ab-a8ff4389e97d" providerId="ADAL" clId="{F81D10C7-7064-4B99-8A98-4693C9A89F24}" dt="2020-11-25T20:19:22.914" v="434" actId="20577"/>
          <ac:spMkLst>
            <pc:docMk/>
            <pc:sldMk cId="442709048" sldId="258"/>
            <ac:spMk id="2" creationId="{994767D7-77F5-4D5F-A076-4C26F1044491}"/>
          </ac:spMkLst>
        </pc:spChg>
        <pc:spChg chg="del">
          <ac:chgData name="Paweł Potasiński" userId="c54081c1-efc2-44ae-a0ab-a8ff4389e97d" providerId="ADAL" clId="{F81D10C7-7064-4B99-8A98-4693C9A89F24}" dt="2020-11-25T20:18:41.802" v="391" actId="478"/>
          <ac:spMkLst>
            <pc:docMk/>
            <pc:sldMk cId="442709048" sldId="258"/>
            <ac:spMk id="3" creationId="{56A7C0CF-8AC4-4B7C-B598-4AE38A581CC2}"/>
          </ac:spMkLst>
        </pc:spChg>
        <pc:graphicFrameChg chg="add mod">
          <ac:chgData name="Paweł Potasiński" userId="c54081c1-efc2-44ae-a0ab-a8ff4389e97d" providerId="ADAL" clId="{F81D10C7-7064-4B99-8A98-4693C9A89F24}" dt="2020-11-25T20:44:55.007" v="843" actId="1076"/>
          <ac:graphicFrameMkLst>
            <pc:docMk/>
            <pc:sldMk cId="442709048" sldId="258"/>
            <ac:graphicFrameMk id="4" creationId="{17E4AE90-AF12-44E4-8143-0D57D26FE861}"/>
          </ac:graphicFrameMkLst>
        </pc:graphicFrameChg>
      </pc:sldChg>
      <pc:sldChg chg="addSp delSp modSp new mod ord modTransition delAnim modAnim">
        <pc:chgData name="Paweł Potasiński" userId="c54081c1-efc2-44ae-a0ab-a8ff4389e97d" providerId="ADAL" clId="{F81D10C7-7064-4B99-8A98-4693C9A89F24}" dt="2020-11-27T11:51:20.724" v="1887" actId="20578"/>
        <pc:sldMkLst>
          <pc:docMk/>
          <pc:sldMk cId="3731005523" sldId="259"/>
        </pc:sldMkLst>
        <pc:spChg chg="mod">
          <ac:chgData name="Paweł Potasiński" userId="c54081c1-efc2-44ae-a0ab-a8ff4389e97d" providerId="ADAL" clId="{F81D10C7-7064-4B99-8A98-4693C9A89F24}" dt="2020-11-25T20:21:00.585" v="479" actId="20577"/>
          <ac:spMkLst>
            <pc:docMk/>
            <pc:sldMk cId="3731005523" sldId="259"/>
            <ac:spMk id="2" creationId="{934F6A18-C01E-4A8E-AF30-D0192EF7EE1D}"/>
          </ac:spMkLst>
        </pc:spChg>
        <pc:spChg chg="del">
          <ac:chgData name="Paweł Potasiński" userId="c54081c1-efc2-44ae-a0ab-a8ff4389e97d" providerId="ADAL" clId="{F81D10C7-7064-4B99-8A98-4693C9A89F24}" dt="2020-11-25T20:20:19.920" v="442" actId="478"/>
          <ac:spMkLst>
            <pc:docMk/>
            <pc:sldMk cId="3731005523" sldId="259"/>
            <ac:spMk id="3" creationId="{5AD917E3-EED0-4F75-859E-BCC8E05CBB37}"/>
          </ac:spMkLst>
        </pc:spChg>
        <pc:spChg chg="mod">
          <ac:chgData name="Paweł Potasiński" userId="c54081c1-efc2-44ae-a0ab-a8ff4389e97d" providerId="ADAL" clId="{F81D10C7-7064-4B99-8A98-4693C9A89F24}" dt="2020-11-25T20:20:20.517" v="443"/>
          <ac:spMkLst>
            <pc:docMk/>
            <pc:sldMk cId="3731005523" sldId="259"/>
            <ac:spMk id="6" creationId="{1F1D87C2-0025-42B8-AD1C-B491EE394777}"/>
          </ac:spMkLst>
        </pc:spChg>
        <pc:spChg chg="mod">
          <ac:chgData name="Paweł Potasiński" userId="c54081c1-efc2-44ae-a0ab-a8ff4389e97d" providerId="ADAL" clId="{F81D10C7-7064-4B99-8A98-4693C9A89F24}" dt="2020-11-25T20:20:20.517" v="443"/>
          <ac:spMkLst>
            <pc:docMk/>
            <pc:sldMk cId="3731005523" sldId="259"/>
            <ac:spMk id="8" creationId="{F3D25398-F7C9-49C5-A921-C5A40E9BF9A2}"/>
          </ac:spMkLst>
        </pc:spChg>
        <pc:spChg chg="mod">
          <ac:chgData name="Paweł Potasiński" userId="c54081c1-efc2-44ae-a0ab-a8ff4389e97d" providerId="ADAL" clId="{F81D10C7-7064-4B99-8A98-4693C9A89F24}" dt="2020-11-25T20:20:20.517" v="443"/>
          <ac:spMkLst>
            <pc:docMk/>
            <pc:sldMk cId="3731005523" sldId="259"/>
            <ac:spMk id="12" creationId="{C1C23B0D-BB3D-405C-AC30-104A3E3DF6F4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3" creationId="{E7DDEB63-5446-4D6E-ACD5-078691582F8D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4" creationId="{EC867257-F908-4795-ACE0-E4819CB815E0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5" creationId="{4867592B-F834-43DD-A495-DEBF807979D6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6" creationId="{1C779B19-999F-4C80-BEBF-898AABF8BD46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7" creationId="{F22C9593-052A-49AA-B2BC-DA9D8833CCA0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18" creationId="{F34670CF-65CE-45B9-8420-6EFE87315BA0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20" creationId="{EA53928D-27E2-466E-9709-D9DCD27FB1D2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3" creationId="{64F971E7-748C-43D3-803D-9515DA9FDE69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5" creationId="{BCC720E3-1520-407E-BFDD-A4B7D5300AB7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6" creationId="{0CF2173B-FBFD-485D-8643-AC7AE380D5B8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7" creationId="{F9EA4A87-2EEF-457E-BBCD-3961E5C99A1D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8" creationId="{EB309E0E-765B-48E0-8E8A-D749367AAAF2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39" creationId="{E208DE26-AF5A-4471-9B68-C669826E0261}"/>
          </ac:spMkLst>
        </pc:spChg>
        <pc:spChg chg="mod">
          <ac:chgData name="Paweł Potasiński" userId="c54081c1-efc2-44ae-a0ab-a8ff4389e97d" providerId="ADAL" clId="{F81D10C7-7064-4B99-8A98-4693C9A89F24}" dt="2020-11-25T20:20:20.517" v="443"/>
          <ac:spMkLst>
            <pc:docMk/>
            <pc:sldMk cId="3731005523" sldId="259"/>
            <ac:spMk id="42" creationId="{A846918E-2587-4031-B06A-B2C9FF4B2560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43" creationId="{FB174B6E-0584-4317-9947-4A548CCFA501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44" creationId="{3785DC05-CEBE-46E5-A535-63A86485D791}"/>
          </ac:spMkLst>
        </pc:spChg>
        <pc:spChg chg="add del mod">
          <ac:chgData name="Paweł Potasiński" userId="c54081c1-efc2-44ae-a0ab-a8ff4389e97d" providerId="ADAL" clId="{F81D10C7-7064-4B99-8A98-4693C9A89F24}" dt="2020-11-25T20:59:29.189" v="1003" actId="478"/>
          <ac:spMkLst>
            <pc:docMk/>
            <pc:sldMk cId="3731005523" sldId="259"/>
            <ac:spMk id="45" creationId="{1218377E-2499-4322-AE49-541C44C19DD9}"/>
          </ac:spMkLst>
        </pc:spChg>
        <pc:spChg chg="add del mod">
          <ac:chgData name="Paweł Potasiński" userId="c54081c1-efc2-44ae-a0ab-a8ff4389e97d" providerId="ADAL" clId="{F81D10C7-7064-4B99-8A98-4693C9A89F24}" dt="2020-11-25T20:59:32.088" v="1004" actId="478"/>
          <ac:spMkLst>
            <pc:docMk/>
            <pc:sldMk cId="3731005523" sldId="259"/>
            <ac:spMk id="47" creationId="{D38E7CE2-B0C1-4300-AAC9-EEB269036FE0}"/>
          </ac:spMkLst>
        </pc:spChg>
        <pc:spChg chg="mod">
          <ac:chgData name="Paweł Potasiński" userId="c54081c1-efc2-44ae-a0ab-a8ff4389e97d" providerId="ADAL" clId="{F81D10C7-7064-4B99-8A98-4693C9A89F24}" dt="2020-11-25T20:59:32.923" v="1005"/>
          <ac:spMkLst>
            <pc:docMk/>
            <pc:sldMk cId="3731005523" sldId="259"/>
            <ac:spMk id="50" creationId="{935C7AD3-F2DC-4778-A4E7-C55140522B67}"/>
          </ac:spMkLst>
        </pc:spChg>
        <pc:spChg chg="mod">
          <ac:chgData name="Paweł Potasiński" userId="c54081c1-efc2-44ae-a0ab-a8ff4389e97d" providerId="ADAL" clId="{F81D10C7-7064-4B99-8A98-4693C9A89F24}" dt="2020-11-25T20:59:32.923" v="1005"/>
          <ac:spMkLst>
            <pc:docMk/>
            <pc:sldMk cId="3731005523" sldId="259"/>
            <ac:spMk id="52" creationId="{3F5BCF6A-9149-4726-BCC4-9ECA2132F919}"/>
          </ac:spMkLst>
        </pc:spChg>
        <pc:spChg chg="mod">
          <ac:chgData name="Paweł Potasiński" userId="c54081c1-efc2-44ae-a0ab-a8ff4389e97d" providerId="ADAL" clId="{F81D10C7-7064-4B99-8A98-4693C9A89F24}" dt="2020-11-25T20:59:32.923" v="1005"/>
          <ac:spMkLst>
            <pc:docMk/>
            <pc:sldMk cId="3731005523" sldId="259"/>
            <ac:spMk id="56" creationId="{6B76EAB7-74B1-4BC2-9FFE-E19DBF0BDC60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57" creationId="{366B0934-0B46-4298-9DF0-B66B64DD1C9B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58" creationId="{829C1615-3C52-436D-BF1E-51D649B3BA41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59" creationId="{20C97777-BD56-4664-B03A-220E8328F803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60" creationId="{43D6D7F7-2B0B-44AE-A339-1D720F7F3F9C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61" creationId="{C48DA5B1-72BC-41D9-994B-C8427A57D4C9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62" creationId="{561DD253-C9F0-4BF8-ADAC-705F80486B47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64" creationId="{A0E3A198-28E3-4C4B-A3C7-05E69146B150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77" creationId="{24479D34-F074-4D7B-85A7-A394140F6D4B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79" creationId="{AA11B949-3FCD-45A1-95AE-38E645891F2F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0" creationId="{FBCEADEC-1BF0-45B3-AEAD-F257A4EB18BD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1" creationId="{6DA557FA-DBE2-470D-83B2-577DD7C87D9A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2" creationId="{1206CDC9-A704-4CE3-80EF-EF0129985E10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3" creationId="{1340E300-4127-4E8B-968A-A18C7C15FD2E}"/>
          </ac:spMkLst>
        </pc:spChg>
        <pc:spChg chg="mod">
          <ac:chgData name="Paweł Potasiński" userId="c54081c1-efc2-44ae-a0ab-a8ff4389e97d" providerId="ADAL" clId="{F81D10C7-7064-4B99-8A98-4693C9A89F24}" dt="2020-11-25T20:59:32.923" v="1005"/>
          <ac:spMkLst>
            <pc:docMk/>
            <pc:sldMk cId="3731005523" sldId="259"/>
            <ac:spMk id="86" creationId="{44A8EC99-D28A-4193-8233-3A5E1A0A33FF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7" creationId="{E02D89C2-7987-4E00-AC95-07436FCE8386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8" creationId="{C936AB0E-0C82-405B-8E3A-1F10D515B5CE}"/>
          </ac:spMkLst>
        </pc:spChg>
        <pc:spChg chg="add del mod">
          <ac:chgData name="Paweł Potasiński" userId="c54081c1-efc2-44ae-a0ab-a8ff4389e97d" providerId="ADAL" clId="{F81D10C7-7064-4B99-8A98-4693C9A89F24}" dt="2020-11-25T20:59:35.831" v="1006"/>
          <ac:spMkLst>
            <pc:docMk/>
            <pc:sldMk cId="3731005523" sldId="259"/>
            <ac:spMk id="89" creationId="{A52FE38E-A3E3-4215-AA4E-7EAA037656AC}"/>
          </ac:spMkLst>
        </pc:spChg>
        <pc:spChg chg="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92" creationId="{95DB795C-26D0-47E7-94B5-33EF59D5E98E}"/>
          </ac:spMkLst>
        </pc:spChg>
        <pc:spChg chg="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94" creationId="{91EB9CA0-A43F-4FE2-9CD4-C70DD81D2D5D}"/>
          </ac:spMkLst>
        </pc:spChg>
        <pc:spChg chg="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98" creationId="{F48579FE-1544-4CC9-A56E-C640384DB976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99" creationId="{71390C59-6745-4A16-AEDF-5716CB34419A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0" creationId="{5D73935F-3DD5-4F99-AC59-CC565445F08F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1" creationId="{9A77D30A-42A7-4BC4-B267-AA60463EFBC6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2" creationId="{1EF380CF-1A5A-4D56-957D-483B9C37394B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3" creationId="{B9309EA4-5080-47AA-88A5-CD14BB6943B8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4" creationId="{393E4753-5A8A-433B-895E-528A93722A0F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06" creationId="{AA50EE5A-08F7-4BE4-98CC-DCEB5CC8E6E3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19" creationId="{1724C741-BCD8-4D95-9E1A-17B896DD8E65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1" creationId="{C559C9B2-7402-4111-A917-2289A4736FB8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2" creationId="{5C460BAE-4CD8-4003-B9C8-81E29B37FF22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3" creationId="{FCB3599F-F1A3-4E60-832A-99C3CE44AB31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4" creationId="{9236FC62-673F-40EA-BCDD-4ADCBC38B104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5" creationId="{FA750288-3751-4FD0-91C0-E7FE2BD5E2CD}"/>
          </ac:spMkLst>
        </pc:spChg>
        <pc:spChg chg="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8" creationId="{4106E207-8DAE-4D92-9247-C9BAC8EEB2CE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29" creationId="{C879D27E-FF32-4982-9D2F-07BDA3469702}"/>
          </ac:spMkLst>
        </pc:spChg>
        <pc:spChg chg="add mod">
          <ac:chgData name="Paweł Potasiński" userId="c54081c1-efc2-44ae-a0ab-a8ff4389e97d" providerId="ADAL" clId="{F81D10C7-7064-4B99-8A98-4693C9A89F24}" dt="2020-11-25T21:01:49.755" v="1094" actId="207"/>
          <ac:spMkLst>
            <pc:docMk/>
            <pc:sldMk cId="3731005523" sldId="259"/>
            <ac:spMk id="130" creationId="{871333AF-57FE-47CA-957E-41F210EE0A1E}"/>
          </ac:spMkLst>
        </pc:spChg>
        <pc:spChg chg="add mod">
          <ac:chgData name="Paweł Potasiński" userId="c54081c1-efc2-44ae-a0ab-a8ff4389e97d" providerId="ADAL" clId="{F81D10C7-7064-4B99-8A98-4693C9A89F24}" dt="2020-11-25T20:59:35.865" v="1007"/>
          <ac:spMkLst>
            <pc:docMk/>
            <pc:sldMk cId="3731005523" sldId="259"/>
            <ac:spMk id="131" creationId="{40856C3E-B16A-418D-BF30-98A5C99C3DD2}"/>
          </ac:spMkLst>
        </pc:spChg>
        <pc:grpChg chg="add del mod">
          <ac:chgData name="Paweł Potasiński" userId="c54081c1-efc2-44ae-a0ab-a8ff4389e97d" providerId="ADAL" clId="{F81D10C7-7064-4B99-8A98-4693C9A89F24}" dt="2020-11-25T20:59:29.189" v="1003" actId="478"/>
          <ac:grpSpMkLst>
            <pc:docMk/>
            <pc:sldMk cId="3731005523" sldId="259"/>
            <ac:grpSpMk id="4" creationId="{EE5EB6D4-0636-49F1-93B8-F7F95D9AE484}"/>
          </ac:grpSpMkLst>
        </pc:grpChg>
        <pc:grpChg chg="add del mod">
          <ac:chgData name="Paweł Potasiński" userId="c54081c1-efc2-44ae-a0ab-a8ff4389e97d" providerId="ADAL" clId="{F81D10C7-7064-4B99-8A98-4693C9A89F24}" dt="2020-11-25T20:59:29.189" v="1003" actId="478"/>
          <ac:grpSpMkLst>
            <pc:docMk/>
            <pc:sldMk cId="3731005523" sldId="259"/>
            <ac:grpSpMk id="7" creationId="{14933192-DAAB-4BC1-BF2E-46590C12B943}"/>
          </ac:grpSpMkLst>
        </pc:grpChg>
        <pc:grpChg chg="add del mod">
          <ac:chgData name="Paweł Potasiński" userId="c54081c1-efc2-44ae-a0ab-a8ff4389e97d" providerId="ADAL" clId="{F81D10C7-7064-4B99-8A98-4693C9A89F24}" dt="2020-11-25T20:59:29.189" v="1003" actId="478"/>
          <ac:grpSpMkLst>
            <pc:docMk/>
            <pc:sldMk cId="3731005523" sldId="259"/>
            <ac:grpSpMk id="10" creationId="{7267303A-56C6-4E92-817F-052ACCA085E9}"/>
          </ac:grpSpMkLst>
        </pc:grpChg>
        <pc:grpChg chg="add del mod">
          <ac:chgData name="Paweł Potasiński" userId="c54081c1-efc2-44ae-a0ab-a8ff4389e97d" providerId="ADAL" clId="{F81D10C7-7064-4B99-8A98-4693C9A89F24}" dt="2020-11-25T20:59:29.189" v="1003" actId="478"/>
          <ac:grpSpMkLst>
            <pc:docMk/>
            <pc:sldMk cId="3731005523" sldId="259"/>
            <ac:grpSpMk id="22" creationId="{3B9F6EC8-D67B-45B3-B3B3-137FA5D62013}"/>
          </ac:grpSpMkLst>
        </pc:grpChg>
        <pc:grpChg chg="add del mod">
          <ac:chgData name="Paweł Potasiński" userId="c54081c1-efc2-44ae-a0ab-a8ff4389e97d" providerId="ADAL" clId="{F81D10C7-7064-4B99-8A98-4693C9A89F24}" dt="2020-11-25T20:59:29.189" v="1003" actId="478"/>
          <ac:grpSpMkLst>
            <pc:docMk/>
            <pc:sldMk cId="3731005523" sldId="259"/>
            <ac:grpSpMk id="40" creationId="{83D13E2E-08D8-4827-8DAA-E88DBEA9C6BE}"/>
          </ac:grpSpMkLst>
        </pc:grpChg>
        <pc:grpChg chg="add del mod">
          <ac:chgData name="Paweł Potasiński" userId="c54081c1-efc2-44ae-a0ab-a8ff4389e97d" providerId="ADAL" clId="{F81D10C7-7064-4B99-8A98-4693C9A89F24}" dt="2020-11-25T20:59:35.831" v="1006"/>
          <ac:grpSpMkLst>
            <pc:docMk/>
            <pc:sldMk cId="3731005523" sldId="259"/>
            <ac:grpSpMk id="48" creationId="{FE5C72EF-22CD-4321-995D-E18C296AA203}"/>
          </ac:grpSpMkLst>
        </pc:grpChg>
        <pc:grpChg chg="add del mod">
          <ac:chgData name="Paweł Potasiński" userId="c54081c1-efc2-44ae-a0ab-a8ff4389e97d" providerId="ADAL" clId="{F81D10C7-7064-4B99-8A98-4693C9A89F24}" dt="2020-11-25T20:59:35.831" v="1006"/>
          <ac:grpSpMkLst>
            <pc:docMk/>
            <pc:sldMk cId="3731005523" sldId="259"/>
            <ac:grpSpMk id="51" creationId="{33960C1F-8776-4EBD-8BD3-1E017A5E3EC0}"/>
          </ac:grpSpMkLst>
        </pc:grpChg>
        <pc:grpChg chg="add del mod">
          <ac:chgData name="Paweł Potasiński" userId="c54081c1-efc2-44ae-a0ab-a8ff4389e97d" providerId="ADAL" clId="{F81D10C7-7064-4B99-8A98-4693C9A89F24}" dt="2020-11-25T20:59:35.831" v="1006"/>
          <ac:grpSpMkLst>
            <pc:docMk/>
            <pc:sldMk cId="3731005523" sldId="259"/>
            <ac:grpSpMk id="54" creationId="{D063183D-790A-415C-A56B-185FBBED1F6F}"/>
          </ac:grpSpMkLst>
        </pc:grpChg>
        <pc:grpChg chg="add del mod">
          <ac:chgData name="Paweł Potasiński" userId="c54081c1-efc2-44ae-a0ab-a8ff4389e97d" providerId="ADAL" clId="{F81D10C7-7064-4B99-8A98-4693C9A89F24}" dt="2020-11-25T20:59:35.831" v="1006"/>
          <ac:grpSpMkLst>
            <pc:docMk/>
            <pc:sldMk cId="3731005523" sldId="259"/>
            <ac:grpSpMk id="66" creationId="{723B7A57-E0D9-4197-854D-4AA2C1C9EE45}"/>
          </ac:grpSpMkLst>
        </pc:grpChg>
        <pc:grpChg chg="add del mod">
          <ac:chgData name="Paweł Potasiński" userId="c54081c1-efc2-44ae-a0ab-a8ff4389e97d" providerId="ADAL" clId="{F81D10C7-7064-4B99-8A98-4693C9A89F24}" dt="2020-11-25T20:59:35.831" v="1006"/>
          <ac:grpSpMkLst>
            <pc:docMk/>
            <pc:sldMk cId="3731005523" sldId="259"/>
            <ac:grpSpMk id="84" creationId="{AF4E50C0-D24E-4388-A8CE-EA9E6A7B1F3A}"/>
          </ac:grpSpMkLst>
        </pc:grpChg>
        <pc:grpChg chg="add mod">
          <ac:chgData name="Paweł Potasiński" userId="c54081c1-efc2-44ae-a0ab-a8ff4389e97d" providerId="ADAL" clId="{F81D10C7-7064-4B99-8A98-4693C9A89F24}" dt="2020-11-25T20:59:35.865" v="1007"/>
          <ac:grpSpMkLst>
            <pc:docMk/>
            <pc:sldMk cId="3731005523" sldId="259"/>
            <ac:grpSpMk id="90" creationId="{D37E2B3C-CC38-4810-87E0-3A5F096675CF}"/>
          </ac:grpSpMkLst>
        </pc:grpChg>
        <pc:grpChg chg="add mod">
          <ac:chgData name="Paweł Potasiński" userId="c54081c1-efc2-44ae-a0ab-a8ff4389e97d" providerId="ADAL" clId="{F81D10C7-7064-4B99-8A98-4693C9A89F24}" dt="2020-11-25T20:59:35.865" v="1007"/>
          <ac:grpSpMkLst>
            <pc:docMk/>
            <pc:sldMk cId="3731005523" sldId="259"/>
            <ac:grpSpMk id="93" creationId="{ECF266C1-4734-4B4C-AF6D-5A1FDA2671AB}"/>
          </ac:grpSpMkLst>
        </pc:grpChg>
        <pc:grpChg chg="add mod">
          <ac:chgData name="Paweł Potasiński" userId="c54081c1-efc2-44ae-a0ab-a8ff4389e97d" providerId="ADAL" clId="{F81D10C7-7064-4B99-8A98-4693C9A89F24}" dt="2020-11-25T20:59:35.865" v="1007"/>
          <ac:grpSpMkLst>
            <pc:docMk/>
            <pc:sldMk cId="3731005523" sldId="259"/>
            <ac:grpSpMk id="96" creationId="{54D5B40F-EFC5-49FC-9A22-21ADBFBBE220}"/>
          </ac:grpSpMkLst>
        </pc:grpChg>
        <pc:grpChg chg="add mod">
          <ac:chgData name="Paweł Potasiński" userId="c54081c1-efc2-44ae-a0ab-a8ff4389e97d" providerId="ADAL" clId="{F81D10C7-7064-4B99-8A98-4693C9A89F24}" dt="2020-11-25T20:59:35.865" v="1007"/>
          <ac:grpSpMkLst>
            <pc:docMk/>
            <pc:sldMk cId="3731005523" sldId="259"/>
            <ac:grpSpMk id="108" creationId="{9069FE30-BBD2-4F70-B29D-E63AE0C389E7}"/>
          </ac:grpSpMkLst>
        </pc:grpChg>
        <pc:grpChg chg="add mod">
          <ac:chgData name="Paweł Potasiński" userId="c54081c1-efc2-44ae-a0ab-a8ff4389e97d" providerId="ADAL" clId="{F81D10C7-7064-4B99-8A98-4693C9A89F24}" dt="2020-11-25T20:59:35.865" v="1007"/>
          <ac:grpSpMkLst>
            <pc:docMk/>
            <pc:sldMk cId="3731005523" sldId="259"/>
            <ac:grpSpMk id="126" creationId="{8762BC94-7F53-4FE2-AB50-AAD0A994DE2F}"/>
          </ac:grpSpMkLst>
        </pc:grp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5" creationId="{4F5B272A-DE69-4B77-9635-8E19B38361D9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9" creationId="{08F7A2FC-C5EC-4C1B-930F-82E11CF57BCA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11" creationId="{7162D81E-9BC6-4591-A6FF-8D1BCC7081C4}"/>
          </ac:cxnSpMkLst>
        </pc:cxnChg>
        <pc:cxnChg chg="add del mod">
          <ac:chgData name="Paweł Potasiński" userId="c54081c1-efc2-44ae-a0ab-a8ff4389e97d" providerId="ADAL" clId="{F81D10C7-7064-4B99-8A98-4693C9A89F24}" dt="2020-11-25T20:59:29.189" v="1003" actId="478"/>
          <ac:cxnSpMkLst>
            <pc:docMk/>
            <pc:sldMk cId="3731005523" sldId="259"/>
            <ac:cxnSpMk id="19" creationId="{FE737C02-1A1E-4573-BFD9-4280FD2D8CC1}"/>
          </ac:cxnSpMkLst>
        </pc:cxnChg>
        <pc:cxnChg chg="add del mod">
          <ac:chgData name="Paweł Potasiński" userId="c54081c1-efc2-44ae-a0ab-a8ff4389e97d" providerId="ADAL" clId="{F81D10C7-7064-4B99-8A98-4693C9A89F24}" dt="2020-11-25T20:59:29.189" v="1003" actId="478"/>
          <ac:cxnSpMkLst>
            <pc:docMk/>
            <pc:sldMk cId="3731005523" sldId="259"/>
            <ac:cxnSpMk id="21" creationId="{86620E5F-C9E7-4DD9-844B-BE1A3FD6BDB4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3" creationId="{B37A4455-3DDA-44E9-8584-62195D567FD7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4" creationId="{04BA7208-3105-402A-9031-086C47F29081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5" creationId="{1BD7C6DC-4743-432F-B397-A504BBA5B767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6" creationId="{6BF81C1F-2B4B-406F-B068-C0C1C3736473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7" creationId="{377E0592-DAD2-4985-969A-B6FFB42C3106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8" creationId="{68499124-8B48-49C2-A8F8-713926623EE3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29" creationId="{176FDA68-BB80-4280-9AA1-7B72E9521366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30" creationId="{E82ACF2E-88E7-435B-8247-0B36AC870161}"/>
          </ac:cxnSpMkLst>
        </pc:cxnChg>
        <pc:cxnChg chg="add del mod">
          <ac:chgData name="Paweł Potasiński" userId="c54081c1-efc2-44ae-a0ab-a8ff4389e97d" providerId="ADAL" clId="{F81D10C7-7064-4B99-8A98-4693C9A89F24}" dt="2020-11-25T20:59:29.189" v="1003" actId="478"/>
          <ac:cxnSpMkLst>
            <pc:docMk/>
            <pc:sldMk cId="3731005523" sldId="259"/>
            <ac:cxnSpMk id="31" creationId="{6472F104-3FD9-4731-BC5A-EFDCB9375EB4}"/>
          </ac:cxnSpMkLst>
        </pc:cxnChg>
        <pc:cxnChg chg="add del mod">
          <ac:chgData name="Paweł Potasiński" userId="c54081c1-efc2-44ae-a0ab-a8ff4389e97d" providerId="ADAL" clId="{F81D10C7-7064-4B99-8A98-4693C9A89F24}" dt="2020-11-25T20:59:29.189" v="1003" actId="478"/>
          <ac:cxnSpMkLst>
            <pc:docMk/>
            <pc:sldMk cId="3731005523" sldId="259"/>
            <ac:cxnSpMk id="32" creationId="{2CFF15AB-3C54-4787-A8A1-BF3CE844FAD0}"/>
          </ac:cxnSpMkLst>
        </pc:cxnChg>
        <pc:cxnChg chg="add del mod">
          <ac:chgData name="Paweł Potasiński" userId="c54081c1-efc2-44ae-a0ab-a8ff4389e97d" providerId="ADAL" clId="{F81D10C7-7064-4B99-8A98-4693C9A89F24}" dt="2020-11-25T20:59:29.189" v="1003" actId="478"/>
          <ac:cxnSpMkLst>
            <pc:docMk/>
            <pc:sldMk cId="3731005523" sldId="259"/>
            <ac:cxnSpMk id="34" creationId="{2B3EA6E1-EF1B-46A2-BB63-975352CCFADE}"/>
          </ac:cxnSpMkLst>
        </pc:cxnChg>
        <pc:cxnChg chg="mod">
          <ac:chgData name="Paweł Potasiński" userId="c54081c1-efc2-44ae-a0ab-a8ff4389e97d" providerId="ADAL" clId="{F81D10C7-7064-4B99-8A98-4693C9A89F24}" dt="2020-11-25T20:20:20.517" v="443"/>
          <ac:cxnSpMkLst>
            <pc:docMk/>
            <pc:sldMk cId="3731005523" sldId="259"/>
            <ac:cxnSpMk id="41" creationId="{C9FCD87A-A3F9-460E-8741-A6BD9696468C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49" creationId="{BC3E4FEB-11C5-4135-A9DD-1052E9B7FCC6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53" creationId="{1C5B6A96-CC51-4DD7-A353-848359CEBB74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55" creationId="{7CA87749-D275-43FA-AC8E-907FF5E03A2C}"/>
          </ac:cxnSpMkLst>
        </pc:cxnChg>
        <pc:cxnChg chg="add del mod">
          <ac:chgData name="Paweł Potasiński" userId="c54081c1-efc2-44ae-a0ab-a8ff4389e97d" providerId="ADAL" clId="{F81D10C7-7064-4B99-8A98-4693C9A89F24}" dt="2020-11-25T20:59:35.831" v="1006"/>
          <ac:cxnSpMkLst>
            <pc:docMk/>
            <pc:sldMk cId="3731005523" sldId="259"/>
            <ac:cxnSpMk id="63" creationId="{B5820FA3-67DC-401E-B791-276FE4DD39EC}"/>
          </ac:cxnSpMkLst>
        </pc:cxnChg>
        <pc:cxnChg chg="add del mod">
          <ac:chgData name="Paweł Potasiński" userId="c54081c1-efc2-44ae-a0ab-a8ff4389e97d" providerId="ADAL" clId="{F81D10C7-7064-4B99-8A98-4693C9A89F24}" dt="2020-11-25T20:59:35.831" v="1006"/>
          <ac:cxnSpMkLst>
            <pc:docMk/>
            <pc:sldMk cId="3731005523" sldId="259"/>
            <ac:cxnSpMk id="65" creationId="{426B9CFC-F44D-4377-9CE1-0B9FAB25F35F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67" creationId="{F7481B8E-0E9D-4520-A1A5-D5E87CFF2329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68" creationId="{F0EB34F9-DBD6-4494-9B3A-668708F510A0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69" creationId="{AFBC4D61-DEFD-410B-8C09-8F80A37598DE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70" creationId="{64F2BE10-6869-4F9E-B68B-FC921E0A5C70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71" creationId="{780CDCDF-A30D-43C4-922F-84F406818E95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72" creationId="{90F0AE54-DC2B-4641-AE94-60A3AE836AC0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73" creationId="{7456F269-8C99-49D2-B2F7-5D0F40035405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74" creationId="{E33BB1C8-584D-421E-B15F-A7F688A3CE01}"/>
          </ac:cxnSpMkLst>
        </pc:cxnChg>
        <pc:cxnChg chg="add del mod">
          <ac:chgData name="Paweł Potasiński" userId="c54081c1-efc2-44ae-a0ab-a8ff4389e97d" providerId="ADAL" clId="{F81D10C7-7064-4B99-8A98-4693C9A89F24}" dt="2020-11-25T20:59:35.831" v="1006"/>
          <ac:cxnSpMkLst>
            <pc:docMk/>
            <pc:sldMk cId="3731005523" sldId="259"/>
            <ac:cxnSpMk id="75" creationId="{05E02830-6452-4A27-97F9-DDAC2ED2052A}"/>
          </ac:cxnSpMkLst>
        </pc:cxnChg>
        <pc:cxnChg chg="add del mod">
          <ac:chgData name="Paweł Potasiński" userId="c54081c1-efc2-44ae-a0ab-a8ff4389e97d" providerId="ADAL" clId="{F81D10C7-7064-4B99-8A98-4693C9A89F24}" dt="2020-11-25T20:59:35.831" v="1006"/>
          <ac:cxnSpMkLst>
            <pc:docMk/>
            <pc:sldMk cId="3731005523" sldId="259"/>
            <ac:cxnSpMk id="76" creationId="{57888DEF-A4BC-4A78-A9D0-6D42BFF9CE22}"/>
          </ac:cxnSpMkLst>
        </pc:cxnChg>
        <pc:cxnChg chg="add del mod">
          <ac:chgData name="Paweł Potasiński" userId="c54081c1-efc2-44ae-a0ab-a8ff4389e97d" providerId="ADAL" clId="{F81D10C7-7064-4B99-8A98-4693C9A89F24}" dt="2020-11-25T20:59:35.831" v="1006"/>
          <ac:cxnSpMkLst>
            <pc:docMk/>
            <pc:sldMk cId="3731005523" sldId="259"/>
            <ac:cxnSpMk id="78" creationId="{D2E08177-B319-4348-B0E7-DED8560728BF}"/>
          </ac:cxnSpMkLst>
        </pc:cxnChg>
        <pc:cxnChg chg="mod">
          <ac:chgData name="Paweł Potasiński" userId="c54081c1-efc2-44ae-a0ab-a8ff4389e97d" providerId="ADAL" clId="{F81D10C7-7064-4B99-8A98-4693C9A89F24}" dt="2020-11-25T20:59:32.923" v="1005"/>
          <ac:cxnSpMkLst>
            <pc:docMk/>
            <pc:sldMk cId="3731005523" sldId="259"/>
            <ac:cxnSpMk id="85" creationId="{E11008BD-9423-4878-AFDF-13926DD4D9AC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91" creationId="{9A4DEA38-B65D-4430-8BAA-E4AB3C02D3A0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95" creationId="{DD422FDF-F9AC-413F-960C-1345B95A43EA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97" creationId="{39653E32-CCA3-4123-AD8F-DDEC43C3700A}"/>
          </ac:cxnSpMkLst>
        </pc:cxnChg>
        <pc:cxnChg chg="add 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05" creationId="{D3B459FE-C7DA-4A9D-BA55-EF57F3032AF8}"/>
          </ac:cxnSpMkLst>
        </pc:cxnChg>
        <pc:cxnChg chg="add 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07" creationId="{A8B1B323-96C0-410E-8C49-6AFD76A8BC48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09" creationId="{9F3026F1-3832-4933-ACEE-C8B4068F1AB0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0" creationId="{C680953C-2808-4621-8A64-2B1912A4A46B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1" creationId="{1986E01E-5E73-4F22-879C-23501ACD3995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2" creationId="{C22944EA-4D8D-4596-9D18-66EF4A539D5B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3" creationId="{1121230A-6015-4623-98D7-749F8097F14B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4" creationId="{543590A7-9681-4590-A555-1FF000F7A8FE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5" creationId="{8CD36AB8-06C5-4C97-AE9F-2958B198D44F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6" creationId="{86209B88-E617-4D3D-B57E-157F96DF6C39}"/>
          </ac:cxnSpMkLst>
        </pc:cxnChg>
        <pc:cxnChg chg="add 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7" creationId="{B387656B-C82C-447F-A0D5-EA2CDAEDB985}"/>
          </ac:cxnSpMkLst>
        </pc:cxnChg>
        <pc:cxnChg chg="add 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18" creationId="{AF65C909-6770-439B-89C0-3DF20B0E17FB}"/>
          </ac:cxnSpMkLst>
        </pc:cxnChg>
        <pc:cxnChg chg="add 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20" creationId="{DD823DD3-5B3B-4FAF-9C77-B2DA55B91106}"/>
          </ac:cxnSpMkLst>
        </pc:cxnChg>
        <pc:cxnChg chg="mod">
          <ac:chgData name="Paweł Potasiński" userId="c54081c1-efc2-44ae-a0ab-a8ff4389e97d" providerId="ADAL" clId="{F81D10C7-7064-4B99-8A98-4693C9A89F24}" dt="2020-11-25T20:59:35.865" v="1007"/>
          <ac:cxnSpMkLst>
            <pc:docMk/>
            <pc:sldMk cId="3731005523" sldId="259"/>
            <ac:cxnSpMk id="127" creationId="{4FC203ED-AC7C-47B2-B411-2974E30C283D}"/>
          </ac:cxnSpMkLst>
        </pc:cxnChg>
      </pc:sldChg>
      <pc:sldChg chg="addSp delSp modSp new mod ord modTransition modAnim">
        <pc:chgData name="Paweł Potasiński" userId="c54081c1-efc2-44ae-a0ab-a8ff4389e97d" providerId="ADAL" clId="{F81D10C7-7064-4B99-8A98-4693C9A89F24}" dt="2020-11-27T11:51:20.724" v="1887" actId="20578"/>
        <pc:sldMkLst>
          <pc:docMk/>
          <pc:sldMk cId="3144494817" sldId="260"/>
        </pc:sldMkLst>
        <pc:spChg chg="mod">
          <ac:chgData name="Paweł Potasiński" userId="c54081c1-efc2-44ae-a0ab-a8ff4389e97d" providerId="ADAL" clId="{F81D10C7-7064-4B99-8A98-4693C9A89F24}" dt="2020-11-25T20:24:39.183" v="508" actId="20577"/>
          <ac:spMkLst>
            <pc:docMk/>
            <pc:sldMk cId="3144494817" sldId="260"/>
            <ac:spMk id="2" creationId="{1FB24F36-5500-4297-B6A5-BDF51CE6E115}"/>
          </ac:spMkLst>
        </pc:spChg>
        <pc:spChg chg="del">
          <ac:chgData name="Paweł Potasiński" userId="c54081c1-efc2-44ae-a0ab-a8ff4389e97d" providerId="ADAL" clId="{F81D10C7-7064-4B99-8A98-4693C9A89F24}" dt="2020-11-25T20:24:29.369" v="484" actId="478"/>
          <ac:spMkLst>
            <pc:docMk/>
            <pc:sldMk cId="3144494817" sldId="260"/>
            <ac:spMk id="3" creationId="{9A12CE67-CEA0-479D-8B98-F3FA25536CB9}"/>
          </ac:spMkLst>
        </pc:spChg>
        <pc:spChg chg="add del mod">
          <ac:chgData name="Paweł Potasiński" userId="c54081c1-efc2-44ae-a0ab-a8ff4389e97d" providerId="ADAL" clId="{F81D10C7-7064-4B99-8A98-4693C9A89F24}" dt="2020-11-25T20:24:21.046" v="483"/>
          <ac:spMkLst>
            <pc:docMk/>
            <pc:sldMk cId="3144494817" sldId="260"/>
            <ac:spMk id="5" creationId="{8E543A4A-5C5D-4B1C-A3F8-92AC2671DDC4}"/>
          </ac:spMkLst>
        </pc:spChg>
        <pc:spChg chg="add mod">
          <ac:chgData name="Paweł Potasiński" userId="c54081c1-efc2-44ae-a0ab-a8ff4389e97d" providerId="ADAL" clId="{F81D10C7-7064-4B99-8A98-4693C9A89F24}" dt="2020-11-25T20:25:46.446" v="553" actId="1076"/>
          <ac:spMkLst>
            <pc:docMk/>
            <pc:sldMk cId="3144494817" sldId="260"/>
            <ac:spMk id="7" creationId="{065768FA-196B-43F6-AF3C-000210356E27}"/>
          </ac:spMkLst>
        </pc:spChg>
        <pc:spChg chg="add mod">
          <ac:chgData name="Paweł Potasiński" userId="c54081c1-efc2-44ae-a0ab-a8ff4389e97d" providerId="ADAL" clId="{F81D10C7-7064-4B99-8A98-4693C9A89F24}" dt="2020-11-25T20:25:56.477" v="554" actId="164"/>
          <ac:spMkLst>
            <pc:docMk/>
            <pc:sldMk cId="3144494817" sldId="260"/>
            <ac:spMk id="8" creationId="{E87C61F3-1BFD-42CA-BECF-5648FF60DE5D}"/>
          </ac:spMkLst>
        </pc:spChg>
        <pc:spChg chg="add mod">
          <ac:chgData name="Paweł Potasiński" userId="c54081c1-efc2-44ae-a0ab-a8ff4389e97d" providerId="ADAL" clId="{F81D10C7-7064-4B99-8A98-4693C9A89F24}" dt="2020-11-25T20:25:56.477" v="554" actId="164"/>
          <ac:spMkLst>
            <pc:docMk/>
            <pc:sldMk cId="3144494817" sldId="260"/>
            <ac:spMk id="9" creationId="{13A80939-05A7-4CB7-8401-B71096FEA4D9}"/>
          </ac:spMkLst>
        </pc:spChg>
        <pc:grpChg chg="add mod">
          <ac:chgData name="Paweł Potasiński" userId="c54081c1-efc2-44ae-a0ab-a8ff4389e97d" providerId="ADAL" clId="{F81D10C7-7064-4B99-8A98-4693C9A89F24}" dt="2020-11-25T20:25:56.477" v="554" actId="164"/>
          <ac:grpSpMkLst>
            <pc:docMk/>
            <pc:sldMk cId="3144494817" sldId="260"/>
            <ac:grpSpMk id="10" creationId="{FD41DFCF-C955-4565-8DC1-CA092D7AC16F}"/>
          </ac:grpSpMkLst>
        </pc:grpChg>
        <pc:picChg chg="add del mod">
          <ac:chgData name="Paweł Potasiński" userId="c54081c1-efc2-44ae-a0ab-a8ff4389e97d" providerId="ADAL" clId="{F81D10C7-7064-4B99-8A98-4693C9A89F24}" dt="2020-11-25T20:24:21.046" v="483"/>
          <ac:picMkLst>
            <pc:docMk/>
            <pc:sldMk cId="3144494817" sldId="260"/>
            <ac:picMk id="4" creationId="{ED0136B5-D788-4527-8870-D1084B7B762A}"/>
          </ac:picMkLst>
        </pc:picChg>
        <pc:picChg chg="add mod">
          <ac:chgData name="Paweł Potasiński" userId="c54081c1-efc2-44ae-a0ab-a8ff4389e97d" providerId="ADAL" clId="{F81D10C7-7064-4B99-8A98-4693C9A89F24}" dt="2020-11-25T20:24:29.912" v="485"/>
          <ac:picMkLst>
            <pc:docMk/>
            <pc:sldMk cId="3144494817" sldId="260"/>
            <ac:picMk id="6" creationId="{DF21D9EE-D53F-42BF-9679-F08602D7F952}"/>
          </ac:picMkLst>
        </pc:picChg>
      </pc:sldChg>
      <pc:sldChg chg="addSp delSp modSp new mod modTransition setBg modClrScheme chgLayout">
        <pc:chgData name="Paweł Potasiński" userId="c54081c1-efc2-44ae-a0ab-a8ff4389e97d" providerId="ADAL" clId="{F81D10C7-7064-4B99-8A98-4693C9A89F24}" dt="2020-11-25T21:27:44.569" v="1543"/>
        <pc:sldMkLst>
          <pc:docMk/>
          <pc:sldMk cId="4019801930" sldId="261"/>
        </pc:sldMkLst>
        <pc:spChg chg="del mod ord">
          <ac:chgData name="Paweł Potasiński" userId="c54081c1-efc2-44ae-a0ab-a8ff4389e97d" providerId="ADAL" clId="{F81D10C7-7064-4B99-8A98-4693C9A89F24}" dt="2020-11-25T20:28:49.907" v="561" actId="700"/>
          <ac:spMkLst>
            <pc:docMk/>
            <pc:sldMk cId="4019801930" sldId="261"/>
            <ac:spMk id="2" creationId="{C183D18B-5CAE-4EA2-A1A4-D200D12FA0DC}"/>
          </ac:spMkLst>
        </pc:spChg>
        <pc:spChg chg="del mod ord">
          <ac:chgData name="Paweł Potasiński" userId="c54081c1-efc2-44ae-a0ab-a8ff4389e97d" providerId="ADAL" clId="{F81D10C7-7064-4B99-8A98-4693C9A89F24}" dt="2020-11-25T20:28:49.907" v="561" actId="700"/>
          <ac:spMkLst>
            <pc:docMk/>
            <pc:sldMk cId="4019801930" sldId="261"/>
            <ac:spMk id="3" creationId="{130FC837-A0F5-46E6-97D8-1E3FA644B2FD}"/>
          </ac:spMkLst>
        </pc:spChg>
        <pc:spChg chg="add mod ord">
          <ac:chgData name="Paweł Potasiński" userId="c54081c1-efc2-44ae-a0ab-a8ff4389e97d" providerId="ADAL" clId="{F81D10C7-7064-4B99-8A98-4693C9A89F24}" dt="2020-11-25T20:45:26.104" v="853" actId="207"/>
          <ac:spMkLst>
            <pc:docMk/>
            <pc:sldMk cId="4019801930" sldId="261"/>
            <ac:spMk id="4" creationId="{FCCFEADF-9C53-4A62-9578-A168C939C55E}"/>
          </ac:spMkLst>
        </pc:spChg>
        <pc:spChg chg="add del mod ord">
          <ac:chgData name="Paweł Potasiński" userId="c54081c1-efc2-44ae-a0ab-a8ff4389e97d" providerId="ADAL" clId="{F81D10C7-7064-4B99-8A98-4693C9A89F24}" dt="2020-11-25T20:29:08.686" v="566" actId="478"/>
          <ac:spMkLst>
            <pc:docMk/>
            <pc:sldMk cId="4019801930" sldId="261"/>
            <ac:spMk id="5" creationId="{D60AB4E5-34A3-4345-A9E0-89EF044B74B2}"/>
          </ac:spMkLst>
        </pc:spChg>
      </pc:sldChg>
      <pc:sldChg chg="addSp delSp modSp add del mod setBg">
        <pc:chgData name="Paweł Potasiński" userId="c54081c1-efc2-44ae-a0ab-a8ff4389e97d" providerId="ADAL" clId="{F81D10C7-7064-4B99-8A98-4693C9A89F24}" dt="2020-11-25T20:41:23.139" v="791" actId="47"/>
        <pc:sldMkLst>
          <pc:docMk/>
          <pc:sldMk cId="3495904357" sldId="262"/>
        </pc:sldMkLst>
        <pc:spChg chg="add del mod">
          <ac:chgData name="Paweł Potasiński" userId="c54081c1-efc2-44ae-a0ab-a8ff4389e97d" providerId="ADAL" clId="{F81D10C7-7064-4B99-8A98-4693C9A89F24}" dt="2020-11-25T20:41:10.557" v="784" actId="478"/>
          <ac:spMkLst>
            <pc:docMk/>
            <pc:sldMk cId="3495904357" sldId="262"/>
            <ac:spMk id="3" creationId="{8C5700FF-DB6B-4AE3-95FD-30A9F62370EF}"/>
          </ac:spMkLst>
        </pc:spChg>
        <pc:spChg chg="del mod">
          <ac:chgData name="Paweł Potasiński" userId="c54081c1-efc2-44ae-a0ab-a8ff4389e97d" providerId="ADAL" clId="{F81D10C7-7064-4B99-8A98-4693C9A89F24}" dt="2020-11-25T20:41:08.011" v="783" actId="478"/>
          <ac:spMkLst>
            <pc:docMk/>
            <pc:sldMk cId="3495904357" sldId="262"/>
            <ac:spMk id="4" creationId="{FCCFEADF-9C53-4A62-9578-A168C939C55E}"/>
          </ac:spMkLst>
        </pc:spChg>
        <pc:spChg chg="add del mod">
          <ac:chgData name="Paweł Potasiński" userId="c54081c1-efc2-44ae-a0ab-a8ff4389e97d" providerId="ADAL" clId="{F81D10C7-7064-4B99-8A98-4693C9A89F24}" dt="2020-11-25T20:41:18.576" v="790"/>
          <ac:spMkLst>
            <pc:docMk/>
            <pc:sldMk cId="3495904357" sldId="262"/>
            <ac:spMk id="5" creationId="{BE1EE377-96F0-4D16-ADFC-F698C4B6EC8F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0:23.297" v="756"/>
        <pc:sldMkLst>
          <pc:docMk/>
          <pc:sldMk cId="2676354011" sldId="263"/>
        </pc:sldMkLst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2866516014" sldId="263"/>
        </pc:sldMkLst>
        <pc:spChg chg="mod">
          <ac:chgData name="Paweł Potasiński" userId="c54081c1-efc2-44ae-a0ab-a8ff4389e97d" providerId="ADAL" clId="{F81D10C7-7064-4B99-8A98-4693C9A89F24}" dt="2020-11-25T20:45:07.867" v="845" actId="207"/>
          <ac:spMkLst>
            <pc:docMk/>
            <pc:sldMk cId="2866516014" sldId="263"/>
            <ac:spMk id="4" creationId="{FCCFEADF-9C53-4A62-9578-A168C939C55E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0:18.578" v="754"/>
        <pc:sldMkLst>
          <pc:docMk/>
          <pc:sldMk cId="4047672203" sldId="263"/>
        </pc:sldMkLst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257475323" sldId="264"/>
        </pc:sldMkLst>
        <pc:spChg chg="mod">
          <ac:chgData name="Paweł Potasiński" userId="c54081c1-efc2-44ae-a0ab-a8ff4389e97d" providerId="ADAL" clId="{F81D10C7-7064-4B99-8A98-4693C9A89F24}" dt="2020-11-25T20:45:13.091" v="847" actId="207"/>
          <ac:spMkLst>
            <pc:docMk/>
            <pc:sldMk cId="257475323" sldId="264"/>
            <ac:spMk id="4" creationId="{FCCFEADF-9C53-4A62-9578-A168C939C55E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1:29.915" v="793"/>
        <pc:sldMkLst>
          <pc:docMk/>
          <pc:sldMk cId="3781821342" sldId="264"/>
        </pc:sldMkLst>
      </pc:sldChg>
      <pc:sldChg chg="add del setBg">
        <pc:chgData name="Paweł Potasiński" userId="c54081c1-efc2-44ae-a0ab-a8ff4389e97d" providerId="ADAL" clId="{F81D10C7-7064-4B99-8A98-4693C9A89F24}" dt="2020-11-25T20:45:38.475" v="855"/>
        <pc:sldMkLst>
          <pc:docMk/>
          <pc:sldMk cId="143848532" sldId="265"/>
        </pc:sldMkLst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765023974" sldId="265"/>
        </pc:sldMkLst>
        <pc:spChg chg="mod">
          <ac:chgData name="Paweł Potasiński" userId="c54081c1-efc2-44ae-a0ab-a8ff4389e97d" providerId="ADAL" clId="{F81D10C7-7064-4B99-8A98-4693C9A89F24}" dt="2020-11-25T20:45:50.998" v="859"/>
          <ac:spMkLst>
            <pc:docMk/>
            <pc:sldMk cId="765023974" sldId="265"/>
            <ac:spMk id="4" creationId="{FCCFEADF-9C53-4A62-9578-A168C939C55E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5:57.723" v="861"/>
        <pc:sldMkLst>
          <pc:docMk/>
          <pc:sldMk cId="2661191314" sldId="266"/>
        </pc:sldMkLst>
      </pc:sldChg>
      <pc:sldChg chg="modSp add mod ord modTransition setBg">
        <pc:chgData name="Paweł Potasiński" userId="c54081c1-efc2-44ae-a0ab-a8ff4389e97d" providerId="ADAL" clId="{F81D10C7-7064-4B99-8A98-4693C9A89F24}" dt="2020-11-27T20:16:21.634" v="3600"/>
        <pc:sldMkLst>
          <pc:docMk/>
          <pc:sldMk cId="3078035492" sldId="266"/>
        </pc:sldMkLst>
        <pc:spChg chg="mod">
          <ac:chgData name="Paweł Potasiński" userId="c54081c1-efc2-44ae-a0ab-a8ff4389e97d" providerId="ADAL" clId="{F81D10C7-7064-4B99-8A98-4693C9A89F24}" dt="2020-11-25T20:46:10.636" v="865"/>
          <ac:spMkLst>
            <pc:docMk/>
            <pc:sldMk cId="3078035492" sldId="266"/>
            <ac:spMk id="4" creationId="{FCCFEADF-9C53-4A62-9578-A168C939C55E}"/>
          </ac:spMkLst>
        </pc:spChg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968817758" sldId="267"/>
        </pc:sldMkLst>
        <pc:spChg chg="mod">
          <ac:chgData name="Paweł Potasiński" userId="c54081c1-efc2-44ae-a0ab-a8ff4389e97d" providerId="ADAL" clId="{F81D10C7-7064-4B99-8A98-4693C9A89F24}" dt="2020-11-25T20:47:10.262" v="871"/>
          <ac:spMkLst>
            <pc:docMk/>
            <pc:sldMk cId="968817758" sldId="267"/>
            <ac:spMk id="4" creationId="{FCCFEADF-9C53-4A62-9578-A168C939C55E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6:53.253" v="867"/>
        <pc:sldMkLst>
          <pc:docMk/>
          <pc:sldMk cId="4115563765" sldId="267"/>
        </pc:sldMkLst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1623764115" sldId="268"/>
        </pc:sldMkLst>
        <pc:spChg chg="mod">
          <ac:chgData name="Paweł Potasiński" userId="c54081c1-efc2-44ae-a0ab-a8ff4389e97d" providerId="ADAL" clId="{F81D10C7-7064-4B99-8A98-4693C9A89F24}" dt="2020-11-25T20:47:38.661" v="877"/>
          <ac:spMkLst>
            <pc:docMk/>
            <pc:sldMk cId="1623764115" sldId="268"/>
            <ac:spMk id="4" creationId="{FCCFEADF-9C53-4A62-9578-A168C939C55E}"/>
          </ac:spMkLst>
        </pc:spChg>
      </pc:sldChg>
      <pc:sldChg chg="add del setBg">
        <pc:chgData name="Paweł Potasiński" userId="c54081c1-efc2-44ae-a0ab-a8ff4389e97d" providerId="ADAL" clId="{F81D10C7-7064-4B99-8A98-4693C9A89F24}" dt="2020-11-25T20:47:26.735" v="873"/>
        <pc:sldMkLst>
          <pc:docMk/>
          <pc:sldMk cId="1687440939" sldId="268"/>
        </pc:sldMkLst>
      </pc:sldChg>
      <pc:sldChg chg="add del setBg">
        <pc:chgData name="Paweł Potasiński" userId="c54081c1-efc2-44ae-a0ab-a8ff4389e97d" providerId="ADAL" clId="{F81D10C7-7064-4B99-8A98-4693C9A89F24}" dt="2020-11-25T20:47:56.833" v="886"/>
        <pc:sldMkLst>
          <pc:docMk/>
          <pc:sldMk cId="785049439" sldId="269"/>
        </pc:sldMkLst>
      </pc:sldChg>
      <pc:sldChg chg="modSp add mod modTransition setBg">
        <pc:chgData name="Paweł Potasiński" userId="c54081c1-efc2-44ae-a0ab-a8ff4389e97d" providerId="ADAL" clId="{F81D10C7-7064-4B99-8A98-4693C9A89F24}" dt="2020-11-25T21:27:44.569" v="1543"/>
        <pc:sldMkLst>
          <pc:docMk/>
          <pc:sldMk cId="1397929873" sldId="269"/>
        </pc:sldMkLst>
        <pc:spChg chg="mod">
          <ac:chgData name="Paweł Potasiński" userId="c54081c1-efc2-44ae-a0ab-a8ff4389e97d" providerId="ADAL" clId="{F81D10C7-7064-4B99-8A98-4693C9A89F24}" dt="2020-11-25T20:48:02.033" v="894" actId="20577"/>
          <ac:spMkLst>
            <pc:docMk/>
            <pc:sldMk cId="1397929873" sldId="269"/>
            <ac:spMk id="4" creationId="{FCCFEADF-9C53-4A62-9578-A168C939C55E}"/>
          </ac:spMkLst>
        </pc:spChg>
      </pc:sldChg>
      <pc:sldChg chg="addSp delSp modSp add del mod setBg delDesignElem">
        <pc:chgData name="Paweł Potasiński" userId="c54081c1-efc2-44ae-a0ab-a8ff4389e97d" providerId="ADAL" clId="{F81D10C7-7064-4B99-8A98-4693C9A89F24}" dt="2020-11-26T08:56:06.994" v="1879" actId="20577"/>
        <pc:sldMkLst>
          <pc:docMk/>
          <pc:sldMk cId="1199476349" sldId="272"/>
        </pc:sldMkLst>
        <pc:spChg chg="mod">
          <ac:chgData name="Paweł Potasiński" userId="c54081c1-efc2-44ae-a0ab-a8ff4389e97d" providerId="ADAL" clId="{F81D10C7-7064-4B99-8A98-4693C9A89F24}" dt="2020-11-26T08:56:06.994" v="1879" actId="20577"/>
          <ac:spMkLst>
            <pc:docMk/>
            <pc:sldMk cId="1199476349" sldId="272"/>
            <ac:spMk id="3" creationId="{7D0B6768-D298-4C28-BACF-9C56B4BBA077}"/>
          </ac:spMkLst>
        </pc:spChg>
        <pc:spChg chg="add del">
          <ac:chgData name="Paweł Potasiński" userId="c54081c1-efc2-44ae-a0ab-a8ff4389e97d" providerId="ADAL" clId="{F81D10C7-7064-4B99-8A98-4693C9A89F24}" dt="2020-11-26T08:55:49.887" v="1847"/>
          <ac:spMkLst>
            <pc:docMk/>
            <pc:sldMk cId="1199476349" sldId="272"/>
            <ac:spMk id="21" creationId="{71B2258F-86CA-4D4D-8270-BC05FCDEBFB3}"/>
          </ac:spMkLst>
        </pc:spChg>
      </pc:sldChg>
      <pc:sldChg chg="add del">
        <pc:chgData name="Paweł Potasiński" userId="c54081c1-efc2-44ae-a0ab-a8ff4389e97d" providerId="ADAL" clId="{F81D10C7-7064-4B99-8A98-4693C9A89F24}" dt="2020-11-27T19:45:19.597" v="3297"/>
        <pc:sldMkLst>
          <pc:docMk/>
          <pc:sldMk cId="466111850" sldId="279"/>
        </pc:sldMkLst>
      </pc:sldChg>
      <pc:sldChg chg="add del">
        <pc:chgData name="Paweł Potasiński" userId="c54081c1-efc2-44ae-a0ab-a8ff4389e97d" providerId="ADAL" clId="{F81D10C7-7064-4B99-8A98-4693C9A89F24}" dt="2020-11-27T19:54:58.624" v="3476" actId="47"/>
        <pc:sldMkLst>
          <pc:docMk/>
          <pc:sldMk cId="363248077" sldId="512"/>
        </pc:sldMkLst>
      </pc:sldChg>
      <pc:sldChg chg="add del modTransition">
        <pc:chgData name="Paweł Potasiński" userId="c54081c1-efc2-44ae-a0ab-a8ff4389e97d" providerId="ADAL" clId="{F81D10C7-7064-4B99-8A98-4693C9A89F24}" dt="2020-11-27T19:56:14.421" v="3485"/>
        <pc:sldMkLst>
          <pc:docMk/>
          <pc:sldMk cId="0" sldId="532"/>
        </pc:sldMkLst>
      </pc:sldChg>
      <pc:sldChg chg="add del modTransition">
        <pc:chgData name="Paweł Potasiński" userId="c54081c1-efc2-44ae-a0ab-a8ff4389e97d" providerId="ADAL" clId="{F81D10C7-7064-4B99-8A98-4693C9A89F24}" dt="2020-11-27T19:56:14.421" v="3485"/>
        <pc:sldMkLst>
          <pc:docMk/>
          <pc:sldMk cId="0" sldId="533"/>
        </pc:sldMkLst>
      </pc:sldChg>
      <pc:sldChg chg="add del modTransition">
        <pc:chgData name="Paweł Potasiński" userId="c54081c1-efc2-44ae-a0ab-a8ff4389e97d" providerId="ADAL" clId="{F81D10C7-7064-4B99-8A98-4693C9A89F24}" dt="2020-11-27T19:56:14.421" v="3485"/>
        <pc:sldMkLst>
          <pc:docMk/>
          <pc:sldMk cId="0" sldId="534"/>
        </pc:sldMkLst>
      </pc:sldChg>
      <pc:sldChg chg="modSp add mod">
        <pc:chgData name="Paweł Potasiński" userId="c54081c1-efc2-44ae-a0ab-a8ff4389e97d" providerId="ADAL" clId="{F81D10C7-7064-4B99-8A98-4693C9A89F24}" dt="2020-11-27T11:53:58.841" v="1889" actId="27636"/>
        <pc:sldMkLst>
          <pc:docMk/>
          <pc:sldMk cId="753587519" sldId="2076136503"/>
        </pc:sldMkLst>
        <pc:spChg chg="mod">
          <ac:chgData name="Paweł Potasiński" userId="c54081c1-efc2-44ae-a0ab-a8ff4389e97d" providerId="ADAL" clId="{F81D10C7-7064-4B99-8A98-4693C9A89F24}" dt="2020-11-27T11:53:58.841" v="1889" actId="27636"/>
          <ac:spMkLst>
            <pc:docMk/>
            <pc:sldMk cId="753587519" sldId="2076136503"/>
            <ac:spMk id="3" creationId="{86D632EA-3D9B-400D-B25D-130600A6BC42}"/>
          </ac:spMkLst>
        </pc:spChg>
      </pc:sldChg>
      <pc:sldChg chg="modSp add mod">
        <pc:chgData name="Paweł Potasiński" userId="c54081c1-efc2-44ae-a0ab-a8ff4389e97d" providerId="ADAL" clId="{F81D10C7-7064-4B99-8A98-4693C9A89F24}" dt="2020-11-27T12:47:37.549" v="2540" actId="20577"/>
        <pc:sldMkLst>
          <pc:docMk/>
          <pc:sldMk cId="3137397165" sldId="2076136505"/>
        </pc:sldMkLst>
        <pc:spChg chg="mod">
          <ac:chgData name="Paweł Potasiński" userId="c54081c1-efc2-44ae-a0ab-a8ff4389e97d" providerId="ADAL" clId="{F81D10C7-7064-4B99-8A98-4693C9A89F24}" dt="2020-11-27T12:47:37.549" v="2540" actId="20577"/>
          <ac:spMkLst>
            <pc:docMk/>
            <pc:sldMk cId="3137397165" sldId="2076136505"/>
            <ac:spMk id="2" creationId="{4C5A7B4C-C8F0-4F9F-A969-BD96C45208F6}"/>
          </ac:spMkLst>
        </pc:spChg>
        <pc:spChg chg="mod">
          <ac:chgData name="Paweł Potasiński" userId="c54081c1-efc2-44ae-a0ab-a8ff4389e97d" providerId="ADAL" clId="{F81D10C7-7064-4B99-8A98-4693C9A89F24}" dt="2020-11-27T12:16:36.629" v="2302" actId="14100"/>
          <ac:spMkLst>
            <pc:docMk/>
            <pc:sldMk cId="3137397165" sldId="2076136505"/>
            <ac:spMk id="5" creationId="{83C22CE4-79F6-47FB-AEEC-B1427254B697}"/>
          </ac:spMkLst>
        </pc:spChg>
        <pc:picChg chg="mod">
          <ac:chgData name="Paweł Potasiński" userId="c54081c1-efc2-44ae-a0ab-a8ff4389e97d" providerId="ADAL" clId="{F81D10C7-7064-4B99-8A98-4693C9A89F24}" dt="2020-11-27T12:16:45.358" v="2304" actId="1076"/>
          <ac:picMkLst>
            <pc:docMk/>
            <pc:sldMk cId="3137397165" sldId="2076136505"/>
            <ac:picMk id="4" creationId="{CAB524DA-325C-4A2C-A8BA-C174026EDF1A}"/>
          </ac:picMkLst>
        </pc:picChg>
      </pc:sldChg>
      <pc:sldChg chg="modSp add mod modTransition">
        <pc:chgData name="Paweł Potasiński" userId="c54081c1-efc2-44ae-a0ab-a8ff4389e97d" providerId="ADAL" clId="{F81D10C7-7064-4B99-8A98-4693C9A89F24}" dt="2020-11-27T13:11:00.206" v="3068" actId="207"/>
        <pc:sldMkLst>
          <pc:docMk/>
          <pc:sldMk cId="1042667564" sldId="2076136506"/>
        </pc:sldMkLst>
        <pc:spChg chg="mod">
          <ac:chgData name="Paweł Potasiński" userId="c54081c1-efc2-44ae-a0ab-a8ff4389e97d" providerId="ADAL" clId="{F81D10C7-7064-4B99-8A98-4693C9A89F24}" dt="2020-11-27T13:11:00.206" v="3068" actId="207"/>
          <ac:spMkLst>
            <pc:docMk/>
            <pc:sldMk cId="1042667564" sldId="2076136506"/>
            <ac:spMk id="3" creationId="{FE17FA9F-45D9-42CE-B187-E1D0FB7FE301}"/>
          </ac:spMkLst>
        </pc:spChg>
      </pc:sldChg>
      <pc:sldChg chg="add del">
        <pc:chgData name="Paweł Potasiński" userId="c54081c1-efc2-44ae-a0ab-a8ff4389e97d" providerId="ADAL" clId="{F81D10C7-7064-4B99-8A98-4693C9A89F24}" dt="2020-11-27T12:11:07.485" v="2206"/>
        <pc:sldMkLst>
          <pc:docMk/>
          <pc:sldMk cId="2501598505" sldId="2076136507"/>
        </pc:sldMkLst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4227468631" sldId="2076136690"/>
        </pc:sldMkLst>
        <pc:spChg chg="mod">
          <ac:chgData name="Paweł Potasiński" userId="c54081c1-efc2-44ae-a0ab-a8ff4389e97d" providerId="ADAL" clId="{F81D10C7-7064-4B99-8A98-4693C9A89F24}" dt="2020-11-25T21:23:42.567" v="1536" actId="20577"/>
          <ac:spMkLst>
            <pc:docMk/>
            <pc:sldMk cId="4227468631" sldId="2076136690"/>
            <ac:spMk id="3" creationId="{4E48630B-34E6-42D8-8BE4-D553355F2DF3}"/>
          </ac:spMkLst>
        </pc:spChg>
      </pc:sldChg>
      <pc:sldChg chg="add">
        <pc:chgData name="Paweł Potasiński" userId="c54081c1-efc2-44ae-a0ab-a8ff4389e97d" providerId="ADAL" clId="{F81D10C7-7064-4B99-8A98-4693C9A89F24}" dt="2020-11-27T20:05:25.674" v="3539"/>
        <pc:sldMkLst>
          <pc:docMk/>
          <pc:sldMk cId="2438731639" sldId="2076136692"/>
        </pc:sldMkLst>
      </pc:sldChg>
      <pc:sldChg chg="modSp add mod">
        <pc:chgData name="Paweł Potasiński" userId="c54081c1-efc2-44ae-a0ab-a8ff4389e97d" providerId="ADAL" clId="{F81D10C7-7064-4B99-8A98-4693C9A89F24}" dt="2020-11-27T12:48:24.728" v="2542" actId="6549"/>
        <pc:sldMkLst>
          <pc:docMk/>
          <pc:sldMk cId="2684379091" sldId="2076136696"/>
        </pc:sldMkLst>
        <pc:spChg chg="mod">
          <ac:chgData name="Paweł Potasiński" userId="c54081c1-efc2-44ae-a0ab-a8ff4389e97d" providerId="ADAL" clId="{F81D10C7-7064-4B99-8A98-4693C9A89F24}" dt="2020-11-27T12:48:24.728" v="2542" actId="6549"/>
          <ac:spMkLst>
            <pc:docMk/>
            <pc:sldMk cId="2684379091" sldId="2076136696"/>
            <ac:spMk id="2" creationId="{B3139B75-5D61-4DE4-8674-1F691E41EA68}"/>
          </ac:spMkLst>
        </pc:spChg>
        <pc:spChg chg="mod">
          <ac:chgData name="Paweł Potasiński" userId="c54081c1-efc2-44ae-a0ab-a8ff4389e97d" providerId="ADAL" clId="{F81D10C7-7064-4B99-8A98-4693C9A89F24}" dt="2020-11-27T12:21:53.107" v="2399" actId="113"/>
          <ac:spMkLst>
            <pc:docMk/>
            <pc:sldMk cId="2684379091" sldId="2076136696"/>
            <ac:spMk id="4" creationId="{CAA7FC68-1F6E-42DE-97BF-9F161271D070}"/>
          </ac:spMkLst>
        </pc:spChg>
      </pc:sldChg>
      <pc:sldChg chg="modSp add mod">
        <pc:chgData name="Paweł Potasiński" userId="c54081c1-efc2-44ae-a0ab-a8ff4389e97d" providerId="ADAL" clId="{F81D10C7-7064-4B99-8A98-4693C9A89F24}" dt="2020-11-27T12:48:47.038" v="2546" actId="1076"/>
        <pc:sldMkLst>
          <pc:docMk/>
          <pc:sldMk cId="2553203240" sldId="2076136697"/>
        </pc:sldMkLst>
        <pc:spChg chg="mod">
          <ac:chgData name="Paweł Potasiński" userId="c54081c1-efc2-44ae-a0ab-a8ff4389e97d" providerId="ADAL" clId="{F81D10C7-7064-4B99-8A98-4693C9A89F24}" dt="2020-11-27T12:48:28.102" v="2543" actId="6549"/>
          <ac:spMkLst>
            <pc:docMk/>
            <pc:sldMk cId="2553203240" sldId="2076136697"/>
            <ac:spMk id="2" creationId="{47C032C3-84AB-4301-ACBD-6FCCA4C5C4DE}"/>
          </ac:spMkLst>
        </pc:spChg>
        <pc:spChg chg="mod">
          <ac:chgData name="Paweł Potasiński" userId="c54081c1-efc2-44ae-a0ab-a8ff4389e97d" providerId="ADAL" clId="{F81D10C7-7064-4B99-8A98-4693C9A89F24}" dt="2020-11-27T12:48:47.038" v="2546" actId="1076"/>
          <ac:spMkLst>
            <pc:docMk/>
            <pc:sldMk cId="2553203240" sldId="2076136697"/>
            <ac:spMk id="3" creationId="{31A252C6-B173-45A7-84FC-50D80E1770FF}"/>
          </ac:spMkLst>
        </pc:spChg>
        <pc:spChg chg="mod">
          <ac:chgData name="Paweł Potasiński" userId="c54081c1-efc2-44ae-a0ab-a8ff4389e97d" providerId="ADAL" clId="{F81D10C7-7064-4B99-8A98-4693C9A89F24}" dt="2020-11-27T12:48:37.169" v="2544" actId="1076"/>
          <ac:spMkLst>
            <pc:docMk/>
            <pc:sldMk cId="2553203240" sldId="2076136697"/>
            <ac:spMk id="6" creationId="{C40FF584-9B65-4AA2-9D7F-85EA03FD39B4}"/>
          </ac:spMkLst>
        </pc:spChg>
        <pc:picChg chg="mod">
          <ac:chgData name="Paweł Potasiński" userId="c54081c1-efc2-44ae-a0ab-a8ff4389e97d" providerId="ADAL" clId="{F81D10C7-7064-4B99-8A98-4693C9A89F24}" dt="2020-11-27T12:48:37.169" v="2544" actId="1076"/>
          <ac:picMkLst>
            <pc:docMk/>
            <pc:sldMk cId="2553203240" sldId="2076136697"/>
            <ac:picMk id="4" creationId="{0E661414-FAD7-4786-B4A6-E18AF66FE1C1}"/>
          </ac:picMkLst>
        </pc:picChg>
      </pc:sldChg>
      <pc:sldChg chg="modSp add del mod">
        <pc:chgData name="Paweł Potasiński" userId="c54081c1-efc2-44ae-a0ab-a8ff4389e97d" providerId="ADAL" clId="{F81D10C7-7064-4B99-8A98-4693C9A89F24}" dt="2020-11-27T12:43:17.492" v="2488" actId="20577"/>
        <pc:sldMkLst>
          <pc:docMk/>
          <pc:sldMk cId="734985279" sldId="2076136698"/>
        </pc:sldMkLst>
        <pc:spChg chg="mod">
          <ac:chgData name="Paweł Potasiński" userId="c54081c1-efc2-44ae-a0ab-a8ff4389e97d" providerId="ADAL" clId="{F81D10C7-7064-4B99-8A98-4693C9A89F24}" dt="2020-11-27T12:43:17.492" v="2488" actId="20577"/>
          <ac:spMkLst>
            <pc:docMk/>
            <pc:sldMk cId="734985279" sldId="2076136698"/>
            <ac:spMk id="2" creationId="{22B6DF6A-D3E2-427C-99FA-5AA935835ABA}"/>
          </ac:spMkLst>
        </pc:spChg>
        <pc:spChg chg="mod">
          <ac:chgData name="Paweł Potasiński" userId="c54081c1-efc2-44ae-a0ab-a8ff4389e97d" providerId="ADAL" clId="{F81D10C7-7064-4B99-8A98-4693C9A89F24}" dt="2020-11-27T12:37:04.952" v="2471" actId="27636"/>
          <ac:spMkLst>
            <pc:docMk/>
            <pc:sldMk cId="734985279" sldId="2076136698"/>
            <ac:spMk id="8" creationId="{2F1D418E-D7A9-41F0-BE96-E5CE6257466F}"/>
          </ac:spMkLst>
        </pc:spChg>
      </pc:sldChg>
      <pc:sldChg chg="addSp modSp add mod modClrScheme chgLayout">
        <pc:chgData name="Paweł Potasiński" userId="c54081c1-efc2-44ae-a0ab-a8ff4389e97d" providerId="ADAL" clId="{F81D10C7-7064-4B99-8A98-4693C9A89F24}" dt="2020-11-27T13:07:37.949" v="2964" actId="20577"/>
        <pc:sldMkLst>
          <pc:docMk/>
          <pc:sldMk cId="738129916" sldId="2076136701"/>
        </pc:sldMkLst>
        <pc:spChg chg="mod ord">
          <ac:chgData name="Paweł Potasiński" userId="c54081c1-efc2-44ae-a0ab-a8ff4389e97d" providerId="ADAL" clId="{F81D10C7-7064-4B99-8A98-4693C9A89F24}" dt="2020-11-27T12:48:53.375" v="2547" actId="6549"/>
          <ac:spMkLst>
            <pc:docMk/>
            <pc:sldMk cId="738129916" sldId="2076136701"/>
            <ac:spMk id="2" creationId="{327DC00C-F0D3-4EF2-9779-E597A8B2A8BE}"/>
          </ac:spMkLst>
        </pc:spChg>
        <pc:spChg chg="mod ord">
          <ac:chgData name="Paweł Potasiński" userId="c54081c1-efc2-44ae-a0ab-a8ff4389e97d" providerId="ADAL" clId="{F81D10C7-7064-4B99-8A98-4693C9A89F24}" dt="2020-11-27T13:07:00.466" v="2953" actId="27636"/>
          <ac:spMkLst>
            <pc:docMk/>
            <pc:sldMk cId="738129916" sldId="2076136701"/>
            <ac:spMk id="3" creationId="{E119E562-451B-44CA-9BE1-3052572D355A}"/>
          </ac:spMkLst>
        </pc:spChg>
        <pc:spChg chg="add mod ord">
          <ac:chgData name="Paweł Potasiński" userId="c54081c1-efc2-44ae-a0ab-a8ff4389e97d" providerId="ADAL" clId="{F81D10C7-7064-4B99-8A98-4693C9A89F24}" dt="2020-11-27T13:07:15.468" v="2962" actId="6549"/>
          <ac:spMkLst>
            <pc:docMk/>
            <pc:sldMk cId="738129916" sldId="2076136701"/>
            <ac:spMk id="4" creationId="{47956A4E-D76D-45B0-8671-8673CE08E85F}"/>
          </ac:spMkLst>
        </pc:spChg>
        <pc:spChg chg="add mod">
          <ac:chgData name="Paweł Potasiński" userId="c54081c1-efc2-44ae-a0ab-a8ff4389e97d" providerId="ADAL" clId="{F81D10C7-7064-4B99-8A98-4693C9A89F24}" dt="2020-11-27T13:07:37.949" v="2964" actId="20577"/>
          <ac:spMkLst>
            <pc:docMk/>
            <pc:sldMk cId="738129916" sldId="2076136701"/>
            <ac:spMk id="6" creationId="{78E7F6CE-8FF9-42DC-898D-CDD0F71A9C08}"/>
          </ac:spMkLst>
        </pc:spChg>
      </pc:sldChg>
      <pc:sldChg chg="delSp modSp add mod">
        <pc:chgData name="Paweł Potasiński" userId="c54081c1-efc2-44ae-a0ab-a8ff4389e97d" providerId="ADAL" clId="{F81D10C7-7064-4B99-8A98-4693C9A89F24}" dt="2020-11-27T20:32:52.760" v="3763" actId="20577"/>
        <pc:sldMkLst>
          <pc:docMk/>
          <pc:sldMk cId="371635030" sldId="2076136702"/>
        </pc:sldMkLst>
        <pc:spChg chg="mod">
          <ac:chgData name="Paweł Potasiński" userId="c54081c1-efc2-44ae-a0ab-a8ff4389e97d" providerId="ADAL" clId="{F81D10C7-7064-4B99-8A98-4693C9A89F24}" dt="2020-11-27T20:32:52.760" v="3763" actId="20577"/>
          <ac:spMkLst>
            <pc:docMk/>
            <pc:sldMk cId="371635030" sldId="2076136702"/>
            <ac:spMk id="2" creationId="{BD9EAB7D-4089-423C-8DBF-A395FCE3D919}"/>
          </ac:spMkLst>
        </pc:spChg>
        <pc:picChg chg="del">
          <ac:chgData name="Paweł Potasiński" userId="c54081c1-efc2-44ae-a0ab-a8ff4389e97d" providerId="ADAL" clId="{F81D10C7-7064-4B99-8A98-4693C9A89F24}" dt="2020-11-27T20:32:49.604" v="3759" actId="478"/>
          <ac:picMkLst>
            <pc:docMk/>
            <pc:sldMk cId="371635030" sldId="2076136702"/>
            <ac:picMk id="3" creationId="{B8CFEEC2-D2B6-4D7D-A4E2-55A5CCDC4258}"/>
          </ac:picMkLst>
        </pc:picChg>
      </pc:sldChg>
      <pc:sldChg chg="add">
        <pc:chgData name="Paweł Potasiński" userId="c54081c1-efc2-44ae-a0ab-a8ff4389e97d" providerId="ADAL" clId="{F81D10C7-7064-4B99-8A98-4693C9A89F24}" dt="2020-11-27T20:27:34.233" v="3758"/>
        <pc:sldMkLst>
          <pc:docMk/>
          <pc:sldMk cId="2786943469" sldId="2076136703"/>
        </pc:sldMkLst>
      </pc:sldChg>
      <pc:sldChg chg="add">
        <pc:chgData name="Paweł Potasiński" userId="c54081c1-efc2-44ae-a0ab-a8ff4389e97d" providerId="ADAL" clId="{F81D10C7-7064-4B99-8A98-4693C9A89F24}" dt="2020-11-27T20:27:34.233" v="3758"/>
        <pc:sldMkLst>
          <pc:docMk/>
          <pc:sldMk cId="3046626585" sldId="2076136704"/>
        </pc:sldMkLst>
      </pc:sldChg>
      <pc:sldChg chg="modSp add mod">
        <pc:chgData name="Paweł Potasiński" userId="c54081c1-efc2-44ae-a0ab-a8ff4389e97d" providerId="ADAL" clId="{F81D10C7-7064-4B99-8A98-4693C9A89F24}" dt="2020-11-27T20:33:06.450" v="3764" actId="14100"/>
        <pc:sldMkLst>
          <pc:docMk/>
          <pc:sldMk cId="3775530487" sldId="2076136705"/>
        </pc:sldMkLst>
        <pc:picChg chg="mod">
          <ac:chgData name="Paweł Potasiński" userId="c54081c1-efc2-44ae-a0ab-a8ff4389e97d" providerId="ADAL" clId="{F81D10C7-7064-4B99-8A98-4693C9A89F24}" dt="2020-11-27T20:33:06.450" v="3764" actId="14100"/>
          <ac:picMkLst>
            <pc:docMk/>
            <pc:sldMk cId="3775530487" sldId="2076136705"/>
            <ac:picMk id="5" creationId="{4A2193C5-9E29-4FA0-AEEF-403164F4482D}"/>
          </ac:picMkLst>
        </pc:picChg>
      </pc:sldChg>
      <pc:sldChg chg="modSp add del mod">
        <pc:chgData name="Paweł Potasiński" userId="c54081c1-efc2-44ae-a0ab-a8ff4389e97d" providerId="ADAL" clId="{F81D10C7-7064-4B99-8A98-4693C9A89F24}" dt="2020-11-27T12:43:22.790" v="2497" actId="20577"/>
        <pc:sldMkLst>
          <pc:docMk/>
          <pc:sldMk cId="2016891153" sldId="2076136708"/>
        </pc:sldMkLst>
        <pc:spChg chg="mod">
          <ac:chgData name="Paweł Potasiński" userId="c54081c1-efc2-44ae-a0ab-a8ff4389e97d" providerId="ADAL" clId="{F81D10C7-7064-4B99-8A98-4693C9A89F24}" dt="2020-11-27T12:43:22.790" v="2497" actId="20577"/>
          <ac:spMkLst>
            <pc:docMk/>
            <pc:sldMk cId="2016891153" sldId="2076136708"/>
            <ac:spMk id="2" creationId="{22B6DF6A-D3E2-427C-99FA-5AA935835ABA}"/>
          </ac:spMkLst>
        </pc:spChg>
      </pc:sldChg>
      <pc:sldChg chg="modSp add del mod">
        <pc:chgData name="Paweł Potasiński" userId="c54081c1-efc2-44ae-a0ab-a8ff4389e97d" providerId="ADAL" clId="{F81D10C7-7064-4B99-8A98-4693C9A89F24}" dt="2020-11-27T12:44:40.906" v="2529" actId="14100"/>
        <pc:sldMkLst>
          <pc:docMk/>
          <pc:sldMk cId="2599906962" sldId="2076136709"/>
        </pc:sldMkLst>
        <pc:spChg chg="mod">
          <ac:chgData name="Paweł Potasiński" userId="c54081c1-efc2-44ae-a0ab-a8ff4389e97d" providerId="ADAL" clId="{F81D10C7-7064-4B99-8A98-4693C9A89F24}" dt="2020-11-27T12:43:28.349" v="2506" actId="20577"/>
          <ac:spMkLst>
            <pc:docMk/>
            <pc:sldMk cId="2599906962" sldId="2076136709"/>
            <ac:spMk id="2" creationId="{C29BAE11-A07C-4090-8B0F-EEAC828A8BA3}"/>
          </ac:spMkLst>
        </pc:spChg>
        <pc:spChg chg="mod">
          <ac:chgData name="Paweł Potasiński" userId="c54081c1-efc2-44ae-a0ab-a8ff4389e97d" providerId="ADAL" clId="{F81D10C7-7064-4B99-8A98-4693C9A89F24}" dt="2020-11-27T12:44:40.906" v="2529" actId="14100"/>
          <ac:spMkLst>
            <pc:docMk/>
            <pc:sldMk cId="2599906962" sldId="2076136709"/>
            <ac:spMk id="3" creationId="{74781498-0153-493C-9F87-51818FD1662D}"/>
          </ac:spMkLst>
        </pc:spChg>
        <pc:spChg chg="mod">
          <ac:chgData name="Paweł Potasiński" userId="c54081c1-efc2-44ae-a0ab-a8ff4389e97d" providerId="ADAL" clId="{F81D10C7-7064-4B99-8A98-4693C9A89F24}" dt="2020-11-27T12:44:34.498" v="2528" actId="14100"/>
          <ac:spMkLst>
            <pc:docMk/>
            <pc:sldMk cId="2599906962" sldId="2076136709"/>
            <ac:spMk id="11" creationId="{756299C4-F343-40CC-80B2-94315989867C}"/>
          </ac:spMkLst>
        </pc:spChg>
      </pc:sldChg>
      <pc:sldChg chg="modSp add mod modTransition">
        <pc:chgData name="Paweł Potasiński" userId="c54081c1-efc2-44ae-a0ab-a8ff4389e97d" providerId="ADAL" clId="{F81D10C7-7064-4B99-8A98-4693C9A89F24}" dt="2020-11-26T07:35:00.355" v="1684"/>
        <pc:sldMkLst>
          <pc:docMk/>
          <pc:sldMk cId="4027110246" sldId="2076136729"/>
        </pc:sldMkLst>
        <pc:spChg chg="mod">
          <ac:chgData name="Paweł Potasiński" userId="c54081c1-efc2-44ae-a0ab-a8ff4389e97d" providerId="ADAL" clId="{F81D10C7-7064-4B99-8A98-4693C9A89F24}" dt="2020-11-26T07:34:12.179" v="1682" actId="207"/>
          <ac:spMkLst>
            <pc:docMk/>
            <pc:sldMk cId="4027110246" sldId="2076136729"/>
            <ac:spMk id="3" creationId="{96DE8955-4EF7-4E22-AE5E-35468595CEBF}"/>
          </ac:spMkLst>
        </pc:spChg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2942428158" sldId="2076136738"/>
        </pc:sldMkLst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3509476636" sldId="2076136739"/>
        </pc:sldMkLst>
        <pc:spChg chg="mod">
          <ac:chgData name="Paweł Potasiński" userId="c54081c1-efc2-44ae-a0ab-a8ff4389e97d" providerId="ADAL" clId="{F81D10C7-7064-4B99-8A98-4693C9A89F24}" dt="2020-11-25T20:58:27.634" v="1001" actId="1036"/>
          <ac:spMkLst>
            <pc:docMk/>
            <pc:sldMk cId="3509476636" sldId="2076136739"/>
            <ac:spMk id="3" creationId="{E4C056B3-75FA-49CA-816D-C8BA440AB54E}"/>
          </ac:spMkLst>
        </pc:spChg>
        <pc:spChg chg="mod">
          <ac:chgData name="Paweł Potasiński" userId="c54081c1-efc2-44ae-a0ab-a8ff4389e97d" providerId="ADAL" clId="{F81D10C7-7064-4B99-8A98-4693C9A89F24}" dt="2020-11-25T21:03:22.993" v="1111" actId="1076"/>
          <ac:spMkLst>
            <pc:docMk/>
            <pc:sldMk cId="3509476636" sldId="2076136739"/>
            <ac:spMk id="4" creationId="{08430446-3775-4E94-BD51-F73FEB162123}"/>
          </ac:spMkLst>
        </pc:spChg>
        <pc:picChg chg="mod">
          <ac:chgData name="Paweł Potasiński" userId="c54081c1-efc2-44ae-a0ab-a8ff4389e97d" providerId="ADAL" clId="{F81D10C7-7064-4B99-8A98-4693C9A89F24}" dt="2020-11-25T21:03:18.338" v="1110" actId="1076"/>
          <ac:picMkLst>
            <pc:docMk/>
            <pc:sldMk cId="3509476636" sldId="2076136739"/>
            <ac:picMk id="1026" creationId="{DCA89805-A0C2-4242-9733-4068806659D3}"/>
          </ac:picMkLst>
        </pc:picChg>
      </pc:sldChg>
      <pc:sldChg chg="addSp delSp modSp new mod ord modTransition setBg">
        <pc:chgData name="Paweł Potasiński" userId="c54081c1-efc2-44ae-a0ab-a8ff4389e97d" providerId="ADAL" clId="{F81D10C7-7064-4B99-8A98-4693C9A89F24}" dt="2020-11-27T11:51:20.064" v="1886" actId="20578"/>
        <pc:sldMkLst>
          <pc:docMk/>
          <pc:sldMk cId="4144812966" sldId="2076136740"/>
        </pc:sldMkLst>
        <pc:spChg chg="del">
          <ac:chgData name="Paweł Potasiński" userId="c54081c1-efc2-44ae-a0ab-a8ff4389e97d" providerId="ADAL" clId="{F81D10C7-7064-4B99-8A98-4693C9A89F24}" dt="2020-11-25T21:05:05.399" v="1115" actId="478"/>
          <ac:spMkLst>
            <pc:docMk/>
            <pc:sldMk cId="4144812966" sldId="2076136740"/>
            <ac:spMk id="2" creationId="{7B3B7536-BC4B-4967-8697-E037127A8959}"/>
          </ac:spMkLst>
        </pc:spChg>
        <pc:picChg chg="add mod">
          <ac:chgData name="Paweł Potasiński" userId="c54081c1-efc2-44ae-a0ab-a8ff4389e97d" providerId="ADAL" clId="{F81D10C7-7064-4B99-8A98-4693C9A89F24}" dt="2020-11-25T21:05:03.158" v="1114" actId="1076"/>
          <ac:picMkLst>
            <pc:docMk/>
            <pc:sldMk cId="4144812966" sldId="2076136740"/>
            <ac:picMk id="3" creationId="{A140BB24-E209-412C-B7A8-9CE136B96175}"/>
          </ac:picMkLst>
        </pc:picChg>
        <pc:picChg chg="add mod">
          <ac:chgData name="Paweł Potasiński" userId="c54081c1-efc2-44ae-a0ab-a8ff4389e97d" providerId="ADAL" clId="{F81D10C7-7064-4B99-8A98-4693C9A89F24}" dt="2020-11-25T21:06:00.316" v="1117" actId="1076"/>
          <ac:picMkLst>
            <pc:docMk/>
            <pc:sldMk cId="4144812966" sldId="2076136740"/>
            <ac:picMk id="4" creationId="{617A5CB8-05F3-4843-8077-33EF4498FF9E}"/>
          </ac:picMkLst>
        </pc:picChg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141938795" sldId="2076136741"/>
        </pc:sldMkLst>
        <pc:spChg chg="mod">
          <ac:chgData name="Paweł Potasiński" userId="c54081c1-efc2-44ae-a0ab-a8ff4389e97d" providerId="ADAL" clId="{F81D10C7-7064-4B99-8A98-4693C9A89F24}" dt="2020-11-25T21:15:34.011" v="1140" actId="20577"/>
          <ac:spMkLst>
            <pc:docMk/>
            <pc:sldMk cId="141938795" sldId="2076136741"/>
            <ac:spMk id="2" creationId="{462D2363-C6EE-4B8C-8162-B7078A7F6504}"/>
          </ac:spMkLst>
        </pc:spChg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201419702" sldId="2076136742"/>
        </pc:sldMkLst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2659841044" sldId="2076136743"/>
        </pc:sldMkLst>
        <pc:spChg chg="mod">
          <ac:chgData name="Paweł Potasiński" userId="c54081c1-efc2-44ae-a0ab-a8ff4389e97d" providerId="ADAL" clId="{F81D10C7-7064-4B99-8A98-4693C9A89F24}" dt="2020-11-25T21:17:15.444" v="1221" actId="20577"/>
          <ac:spMkLst>
            <pc:docMk/>
            <pc:sldMk cId="2659841044" sldId="2076136743"/>
            <ac:spMk id="2" creationId="{16D9B9CF-00B8-4C91-9D9F-AD6D040298C9}"/>
          </ac:spMkLst>
        </pc:spChg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2861243456" sldId="2076136744"/>
        </pc:sldMkLst>
        <pc:spChg chg="mod">
          <ac:chgData name="Paweł Potasiński" userId="c54081c1-efc2-44ae-a0ab-a8ff4389e97d" providerId="ADAL" clId="{F81D10C7-7064-4B99-8A98-4693C9A89F24}" dt="2020-11-25T21:17:35.567" v="1241" actId="20577"/>
          <ac:spMkLst>
            <pc:docMk/>
            <pc:sldMk cId="2861243456" sldId="2076136744"/>
            <ac:spMk id="2" creationId="{AA984825-5F3C-4684-806A-20B917EBB493}"/>
          </ac:spMkLst>
        </pc:spChg>
      </pc:sldChg>
      <pc:sldChg chg="modSp add">
        <pc:chgData name="Paweł Potasiński" userId="c54081c1-efc2-44ae-a0ab-a8ff4389e97d" providerId="ADAL" clId="{F81D10C7-7064-4B99-8A98-4693C9A89F24}" dt="2020-11-27T20:01:18.266" v="3530" actId="20577"/>
        <pc:sldMkLst>
          <pc:docMk/>
          <pc:sldMk cId="273660091" sldId="2076136746"/>
        </pc:sldMkLst>
        <pc:spChg chg="mod">
          <ac:chgData name="Paweł Potasiński" userId="c54081c1-efc2-44ae-a0ab-a8ff4389e97d" providerId="ADAL" clId="{F81D10C7-7064-4B99-8A98-4693C9A89F24}" dt="2020-11-27T20:01:18.266" v="3530" actId="20577"/>
          <ac:spMkLst>
            <pc:docMk/>
            <pc:sldMk cId="273660091" sldId="2076136746"/>
            <ac:spMk id="3" creationId="{EE182CDE-C101-450D-A174-434099A7B6D9}"/>
          </ac:spMkLst>
        </pc:spChg>
      </pc:sldChg>
      <pc:sldChg chg="addSp delSp modSp add del mod modTransition modAnim">
        <pc:chgData name="Paweł Potasiński" userId="c54081c1-efc2-44ae-a0ab-a8ff4389e97d" providerId="ADAL" clId="{F81D10C7-7064-4B99-8A98-4693C9A89F24}" dt="2020-11-27T20:00:49.435" v="3504" actId="2696"/>
        <pc:sldMkLst>
          <pc:docMk/>
          <pc:sldMk cId="1021655513" sldId="2076136746"/>
        </pc:sldMkLst>
        <pc:spChg chg="mod">
          <ac:chgData name="Paweł Potasiński" userId="c54081c1-efc2-44ae-a0ab-a8ff4389e97d" providerId="ADAL" clId="{F81D10C7-7064-4B99-8A98-4693C9A89F24}" dt="2020-11-27T12:21:16.569" v="2395" actId="20577"/>
          <ac:spMkLst>
            <pc:docMk/>
            <pc:sldMk cId="1021655513" sldId="2076136746"/>
            <ac:spMk id="2" creationId="{BBC73460-12BB-483A-926A-E9EAD2BE6D0C}"/>
          </ac:spMkLst>
        </pc:spChg>
        <pc:spChg chg="mod">
          <ac:chgData name="Paweł Potasiński" userId="c54081c1-efc2-44ae-a0ab-a8ff4389e97d" providerId="ADAL" clId="{F81D10C7-7064-4B99-8A98-4693C9A89F24}" dt="2020-11-27T12:00:10.550" v="2058" actId="207"/>
          <ac:spMkLst>
            <pc:docMk/>
            <pc:sldMk cId="1021655513" sldId="2076136746"/>
            <ac:spMk id="3" creationId="{EE182CDE-C101-450D-A174-434099A7B6D9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6" creationId="{55A401E6-8B67-4D77-A7B1-A8716C0CC1DD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8" creationId="{FFF22271-B22C-472A-AA6F-3667F1753D78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1" creationId="{760761A4-34E3-48C8-92B5-DC82AF9A8E3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2" creationId="{7ACC7E76-92F6-4761-A046-C5F32D3A869D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3" creationId="{5F42E7CB-34B6-4722-B1AE-A55D26772327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4" creationId="{2859B68E-3235-4403-9EA3-072E116DF60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5" creationId="{040E3810-9976-4B6F-BC67-5C8DCC60649B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6" creationId="{DA56EF52-F1BF-4F66-B7FC-3578E7FAB4EF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19" creationId="{9639A78E-6604-43E4-BAB1-28AB1F7B73B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1" creationId="{548702B1-D800-43C5-A094-22B8E33E70F4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2" creationId="{231B1B42-DDE2-4BE2-BD07-A3B44F2D568F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3" creationId="{E89A50EE-1695-4012-B253-A3CA6A788FA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5" creationId="{4BF1FA28-6F92-40C4-87A8-054C0A538C1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6" creationId="{B6634BF1-6559-4B68-907E-146BB941BBC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7" creationId="{ADC9C720-91ED-496B-BADA-496B3249734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8" creationId="{85004441-F224-438A-9140-47FC4F6A5692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29" creationId="{CD559DEC-9246-46F7-8D9B-4849283F66F0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0" creationId="{E8DF460E-14BC-407F-9B50-8907E3A76AE7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1" creationId="{C501D29D-7F3E-48F5-89CF-A9865E90B7A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2" creationId="{E61C5819-6C28-44DD-B2F1-6DBCD0C04BA0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4" creationId="{887D7D9B-D976-4371-8EA3-66A89155D121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5" creationId="{571D3C16-4084-42B3-A54B-F2D91CBDDA0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6" creationId="{B3C7AA6B-DD21-4433-84DD-33DA049BE530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38" creationId="{408DF2D8-94A5-4F46-892D-EA87D88A69C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0" creationId="{88E73CDF-E2D2-4707-B32D-5052C1B056C1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1" creationId="{700EF10B-505E-4770-ABF2-1CD026C3BB1C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3" creationId="{906EA9B1-479E-4023-B108-EF0152BE280E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4" creationId="{EB37CA16-5271-400F-A959-4925D17E54E8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6" creationId="{20705AFC-BB1F-4E8A-8FCD-1DC9FA9015B3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47" creationId="{5BE0968E-0994-46B8-8E57-68C98D8DEFAA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77" creationId="{49CC4C91-7AAF-4A93-AE52-0F826AEFC1C7}"/>
          </ac:spMkLst>
        </pc:spChg>
        <pc:spChg chg="mod">
          <ac:chgData name="Paweł Potasiński" userId="c54081c1-efc2-44ae-a0ab-a8ff4389e97d" providerId="ADAL" clId="{F81D10C7-7064-4B99-8A98-4693C9A89F24}" dt="2020-11-27T12:19:13.538" v="2306"/>
          <ac:spMkLst>
            <pc:docMk/>
            <pc:sldMk cId="1021655513" sldId="2076136746"/>
            <ac:spMk id="78" creationId="{78A9424F-64D3-44F8-9AEB-9F67F5A03804}"/>
          </ac:spMkLst>
        </pc:spChg>
        <pc:grpChg chg="add del mod">
          <ac:chgData name="Paweł Potasiński" userId="c54081c1-efc2-44ae-a0ab-a8ff4389e97d" providerId="ADAL" clId="{F81D10C7-7064-4B99-8A98-4693C9A89F24}" dt="2020-11-27T12:19:14.747" v="2307"/>
          <ac:grpSpMkLst>
            <pc:docMk/>
            <pc:sldMk cId="1021655513" sldId="2076136746"/>
            <ac:grpSpMk id="5" creationId="{1F951142-304E-4465-8271-C09BAE57D7B7}"/>
          </ac:grpSpMkLst>
        </pc:grpChg>
        <pc:grpChg chg="mod">
          <ac:chgData name="Paweł Potasiński" userId="c54081c1-efc2-44ae-a0ab-a8ff4389e97d" providerId="ADAL" clId="{F81D10C7-7064-4B99-8A98-4693C9A89F24}" dt="2020-11-27T12:19:13.538" v="2306"/>
          <ac:grpSpMkLst>
            <pc:docMk/>
            <pc:sldMk cId="1021655513" sldId="2076136746"/>
            <ac:grpSpMk id="7" creationId="{4DC746DE-A682-4425-B4FA-49D33B3DD674}"/>
          </ac:grpSpMkLst>
        </pc:grpChg>
        <pc:grpChg chg="mod">
          <ac:chgData name="Paweł Potasiński" userId="c54081c1-efc2-44ae-a0ab-a8ff4389e97d" providerId="ADAL" clId="{F81D10C7-7064-4B99-8A98-4693C9A89F24}" dt="2020-11-27T12:19:13.538" v="2306"/>
          <ac:grpSpMkLst>
            <pc:docMk/>
            <pc:sldMk cId="1021655513" sldId="2076136746"/>
            <ac:grpSpMk id="9" creationId="{500E19B4-8B04-4A81-B9E6-8A8578C99D29}"/>
          </ac:grpSpMkLst>
        </pc:grpChg>
        <pc:grpChg chg="mod">
          <ac:chgData name="Paweł Potasiński" userId="c54081c1-efc2-44ae-a0ab-a8ff4389e97d" providerId="ADAL" clId="{F81D10C7-7064-4B99-8A98-4693C9A89F24}" dt="2020-11-27T12:19:13.538" v="2306"/>
          <ac:grpSpMkLst>
            <pc:docMk/>
            <pc:sldMk cId="1021655513" sldId="2076136746"/>
            <ac:grpSpMk id="20" creationId="{55304F58-49BB-4043-A795-D21FDDF36FAD}"/>
          </ac:grpSpMkLst>
        </pc:grpChg>
        <pc:grpChg chg="mod">
          <ac:chgData name="Paweł Potasiński" userId="c54081c1-efc2-44ae-a0ab-a8ff4389e97d" providerId="ADAL" clId="{F81D10C7-7064-4B99-8A98-4693C9A89F24}" dt="2020-11-27T12:19:13.538" v="2306"/>
          <ac:grpSpMkLst>
            <pc:docMk/>
            <pc:sldMk cId="1021655513" sldId="2076136746"/>
            <ac:grpSpMk id="48" creationId="{C9E51AC6-2F5D-4ECB-BC70-BAF87AA1C55E}"/>
          </ac:grpSpMkLst>
        </pc:grpChg>
        <pc:picChg chg="mod">
          <ac:chgData name="Paweł Potasiński" userId="c54081c1-efc2-44ae-a0ab-a8ff4389e97d" providerId="ADAL" clId="{F81D10C7-7064-4B99-8A98-4693C9A89F24}" dt="2020-11-27T12:00:21.393" v="2060" actId="1076"/>
          <ac:picMkLst>
            <pc:docMk/>
            <pc:sldMk cId="1021655513" sldId="2076136746"/>
            <ac:picMk id="4" creationId="{10751FC8-2FCB-4EDC-8C9C-6C1ACD359AED}"/>
          </ac:picMkLst>
        </pc:picChg>
        <pc:picChg chg="mod">
          <ac:chgData name="Paweł Potasiński" userId="c54081c1-efc2-44ae-a0ab-a8ff4389e97d" providerId="ADAL" clId="{F81D10C7-7064-4B99-8A98-4693C9A89F24}" dt="2020-11-27T12:19:13.538" v="2306"/>
          <ac:picMkLst>
            <pc:docMk/>
            <pc:sldMk cId="1021655513" sldId="2076136746"/>
            <ac:picMk id="45" creationId="{336FD7F6-4D26-4488-BE5B-1F195F63F967}"/>
          </ac:picMkLst>
        </pc:pic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10" creationId="{01293B53-8515-4C46-9D2F-0D668EB161F2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17" creationId="{FAF90547-4EA3-4E04-853A-1AEC86CE460C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18" creationId="{F16AFC1A-1829-42F3-894C-E427FBB3034B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24" creationId="{9DB45D1D-1749-4E9C-BE0D-E43944A5DFD8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33" creationId="{BBD120EF-6B34-4F86-8C2B-FDD03DD14442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37" creationId="{59DF1DC7-D86C-45F0-BD7B-30252802726A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39" creationId="{0ECA8758-CD25-4CDE-9A5B-B7B48EA5F16C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42" creationId="{1AEC7B25-7BA6-4FC2-A7B2-0EADC2CAF42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49" creationId="{407064CA-E824-4889-850D-D8D98F517292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0" creationId="{A419654E-8827-4990-867D-E44B652EFE8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1" creationId="{67CF57F4-1ABF-4A31-984E-701199C8B81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2" creationId="{465F1DB3-51E2-4BDE-8850-866A1DCC4B1F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3" creationId="{4519E06B-130D-4E8A-BDFC-585CF52CEAD0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4" creationId="{EBDC4608-8BE0-46B7-B1FF-EBA0C0EFA20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5" creationId="{5614637F-29C2-48E1-B595-99B33FA1998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6" creationId="{4B7DC677-A2B3-42CE-B5EE-97C8CE0AC5E0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7" creationId="{F6D17E8C-6A8F-4151-8E2B-8DE82AD714D2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8" creationId="{06A89EEA-A26C-4DDF-8D5E-C1E9C8866CD1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59" creationId="{707DD319-BBA2-4776-B217-CD02ED627C74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0" creationId="{1599F003-324D-4F2A-8B3F-3E5C0CDDEF92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1" creationId="{301C1BF8-6985-41F7-B298-E7CE0182107B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2" creationId="{37864727-926A-41FA-AADA-1F5276F9909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3" creationId="{CB186581-ABA2-4E89-AEBA-1AE505728BF4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4" creationId="{37D4D22E-3F04-4B23-83CC-D6F18DBF7401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5" creationId="{26AD5EAD-89B5-48F8-A313-F3076BD08EEB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6" creationId="{25EA6A8E-13B0-478B-BFA7-9DC395B965FF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7" creationId="{2856F5B6-75C4-4A76-B082-98DBC0A1458D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8" creationId="{ECBB37AA-B091-4864-B3AE-D22D652F4704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69" creationId="{BE834C60-A3E8-490A-99CE-101B95E1D844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0" creationId="{5A390C86-C6D1-4E37-A4F5-7D37DC52AEB1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1" creationId="{8644ED86-EDD3-4F5F-AB22-8C1AE75FB1DE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2" creationId="{9B75073F-FE14-4ED4-BECF-C95A3C5543AB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3" creationId="{0ABC176B-EE55-476B-AB3E-9AC3AA863886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4" creationId="{9132F89B-4D7B-447B-9FBD-A9E038740F0C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5" creationId="{14822F54-6110-43B7-BCD1-E7617B8CC043}"/>
          </ac:cxnSpMkLst>
        </pc:cxnChg>
        <pc:cxnChg chg="mod">
          <ac:chgData name="Paweł Potasiński" userId="c54081c1-efc2-44ae-a0ab-a8ff4389e97d" providerId="ADAL" clId="{F81D10C7-7064-4B99-8A98-4693C9A89F24}" dt="2020-11-27T12:19:13.538" v="2306"/>
          <ac:cxnSpMkLst>
            <pc:docMk/>
            <pc:sldMk cId="1021655513" sldId="2076136746"/>
            <ac:cxnSpMk id="76" creationId="{95AA4865-13A6-4431-89D0-ABFC61FDFC39}"/>
          </ac:cxnSpMkLst>
        </pc:cxnChg>
      </pc:sldChg>
      <pc:sldChg chg="addSp delSp modSp add mod ord">
        <pc:chgData name="Paweł Potasiński" userId="c54081c1-efc2-44ae-a0ab-a8ff4389e97d" providerId="ADAL" clId="{F81D10C7-7064-4B99-8A98-4693C9A89F24}" dt="2020-11-27T20:26:57.326" v="3757" actId="20577"/>
        <pc:sldMkLst>
          <pc:docMk/>
          <pc:sldMk cId="338740704" sldId="2076137307"/>
        </pc:sldMkLst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" creationId="{689F79EB-BCCC-4ADE-9098-8FABE16BF8F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" creationId="{8F171B1F-81A6-4DE3-A4C1-20D9F47E759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" creationId="{711234AA-EBD2-4CFB-A689-36B1A9C48F1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" creationId="{FAC34EA7-C521-4F1A-A559-DAE602E58D2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" creationId="{237F1A2C-496A-4437-A997-71BD0F4CD4A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1" creationId="{F20EE182-0948-45E9-993D-A83541E64E3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2" creationId="{45C21F97-5653-4775-B2EF-13F7ECBC8F6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" creationId="{C20E4CB6-18D7-41F4-9BE0-A1B750CB8F9D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" creationId="{22EE1D74-627F-4D24-A6E1-597EC28EB57B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7" creationId="{08652008-11E4-48A5-968D-96EA71F88A4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8" creationId="{1E1EFAE6-7675-44B5-B17F-E2DC138D94A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" creationId="{3FFC75B1-72B6-44B1-AF4F-3EA3FB3D53A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" creationId="{E8E209DD-599D-4950-8300-FAA6875B13B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2" creationId="{0E0A191F-57F4-4ACC-B2C5-22F43161662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3" creationId="{FEF07052-EDB1-439C-BEE8-80D7E926E32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4" creationId="{8B2CAB80-2C54-4FC9-964B-7627B3AAF17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31" creationId="{0B15802A-286A-4704-BAC2-47569222440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35" creationId="{91D726AD-26D9-4C30-B0F1-B6610E9F9CAD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36" creationId="{CCC278CD-6541-42B1-81C7-028D4AEF8F4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37" creationId="{075FA6CF-64B1-40E9-B28F-C2C93A6D85C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38" creationId="{396AFD63-FE15-4C7F-9BD3-81C9076AB8B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0" creationId="{94F17BF4-F4C0-4AC6-926E-CAF16B5DFAA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1" creationId="{136C36ED-7AAC-444E-952C-9254E0F51DD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2" creationId="{528FFFA2-118E-49EC-8B89-825B7D064B5D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3" creationId="{F79CA61D-999E-4B1F-BA98-8398E2381DB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5" creationId="{75B862B0-8E2D-4937-885F-95C0F80FE4F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6" creationId="{90E32CBB-2E45-4AB3-BF83-77670A34C85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49" creationId="{693DB3D4-A73B-4414-A2C4-35A253EB8B3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0" creationId="{65CB222B-DDF0-4E65-81A3-46E7FDD9C67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1" creationId="{0488A17C-B288-4B76-B427-B0B0B8A1CB77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2" creationId="{423E4679-BC38-4FAE-85A4-B1B19807D67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3" creationId="{35ACC7BB-6761-4ADF-9263-9047F485DD3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4" creationId="{2E608C5A-F46F-4ABB-BFA3-BE36FE7CEEE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5" creationId="{8FE58B50-DC24-4A35-B24D-2980AFE2D63D}"/>
          </ac:spMkLst>
        </pc:spChg>
        <pc:spChg chg="mod">
          <ac:chgData name="Paweł Potasiński" userId="c54081c1-efc2-44ae-a0ab-a8ff4389e97d" providerId="ADAL" clId="{F81D10C7-7064-4B99-8A98-4693C9A89F24}" dt="2020-11-27T20:26:57.326" v="3757" actId="20577"/>
          <ac:spMkLst>
            <pc:docMk/>
            <pc:sldMk cId="338740704" sldId="2076137307"/>
            <ac:spMk id="56" creationId="{22D1D3F6-A501-414F-9B5D-7A66F1A2B96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59" creationId="{0001C878-71A0-441F-85E9-3A4C1B11C2A0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0" creationId="{E1DBF594-551F-4F91-9E7B-7EBF14B9D536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3" creationId="{F8E22900-ECD3-494B-9710-BF3AE9F965E7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4" creationId="{D0383974-A9FA-4342-83ED-0940030BB1A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5" creationId="{DE503AF0-8B0E-49A5-828D-22688947305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6" creationId="{183ABB44-BD43-44B0-AA63-58EDB97BB2F0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7" creationId="{D328639A-B286-43E5-A0FD-7F160580814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8" creationId="{F4A78037-0F35-4C38-8F05-ACF9EFCE9EC0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69" creationId="{28FFF535-0E95-4F2F-8B4F-9E1182D21B8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0" creationId="{6E2D2C1C-81C2-4FC4-89BA-9EBCA0C2C10B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1" creationId="{60B1BCFF-BC1B-48F7-843C-1118C257813B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2" creationId="{8E8E878A-1963-452F-912D-1F6A65B4FD7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3" creationId="{8E916D50-BF3C-46B7-AD61-A4FA26F62A5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4" creationId="{79C95387-98C5-49FF-AF15-6AB8F6E25B6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5" creationId="{69375E25-1F40-4B63-B125-8B1EEC03AFC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6" creationId="{C8B6DDFC-EA5C-421A-980E-1A20D8D9200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7" creationId="{5E2DFABD-6DD1-41D5-843E-4A99B476861B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8" creationId="{169D61F5-66AC-42F8-BA40-5C88387A638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79" creationId="{3E00A8AF-BA9C-4493-B566-1136AEDDE68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0" creationId="{93969447-5754-46CF-A74F-9603418CA15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1" creationId="{CA077B2B-E026-4FED-8393-80B191E04DDD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2" creationId="{D91A310B-6FFB-4226-8DF3-15F3CAC8240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3" creationId="{179C6107-2E3F-45BB-9E5F-50F813C90C7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4" creationId="{FDD81EEE-58C2-46FB-843B-F443C1DC637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5" creationId="{D9AA5FA4-BC7E-42AB-87A3-3DB28A0B11E7}"/>
          </ac:spMkLst>
        </pc:spChg>
        <pc:spChg chg="add del mod topLvl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8" creationId="{530ED5D7-7342-4350-BD85-F7FDC18F628C}"/>
          </ac:spMkLst>
        </pc:spChg>
        <pc:spChg chg="add del mod topLvl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89" creationId="{9C50511D-EF1D-4B1A-8BE3-3FF5746DE1D5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0" creationId="{F80F1D55-3606-470A-91F7-66BCA7B8DD2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1" creationId="{DA139AF2-ECB2-42A3-916C-AA9DE3905DD3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3" creationId="{BEBFCF9F-19A1-4A37-B4BC-814A790356F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7" creationId="{8170A99E-F690-4F79-B201-AE0FD99500D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8" creationId="{44FB50B7-FEEE-4E0F-823D-B49F2E1DBA3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99" creationId="{A0806585-4121-4740-9D42-7243327FE1B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00" creationId="{4B051D5F-6B8B-4BF3-B4FB-733A380CDC2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01" creationId="{148B08EB-0AEB-4375-BC18-DA8E2903C6E6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03" creationId="{8B67907B-B7FE-4A58-A002-4E47EF02F76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29" creationId="{223084B6-A7C9-4331-B8BB-AC35CEB1741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0" creationId="{ED4D3A21-499F-4299-A632-7942A710B31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1" creationId="{995BEEED-D0FC-4E1F-BA14-8748E60C941B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2" creationId="{2DE4A28C-3619-4B6C-B023-2CDFA086B47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3" creationId="{21F8470B-AD6F-47A3-98B4-33A15B92B8B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4" creationId="{C350E66F-C7F4-4D9C-B9E6-3FDD154D514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5" creationId="{E6A3A25A-3B09-4B6A-800F-6591C7F5D7C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6" creationId="{ADF0D955-D495-410B-8771-A073740421A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7" creationId="{CD8AED42-BB32-4B12-B429-6BF141E311C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38" creationId="{E0E99D6C-71C8-431E-B5CD-B753E70D907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5" creationId="{E214CA13-0EA6-4203-A90E-CAD5ACEDCB9F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6" creationId="{ECF2D2A5-7BBE-49FB-AF33-38D044F6C34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7" creationId="{42F73F47-94B2-4254-A350-7A89B2742AA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8" creationId="{090FF02A-CB18-4BEA-BC6D-831F3527918E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49" creationId="{78027CB9-6EB8-400E-8D97-CB4BDB14F0F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0" creationId="{EAD0D159-D49D-40EC-A5AA-23F8118E7C07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4" creationId="{751F65C8-FFEC-4D6F-81C4-46D038D9ADE4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5" creationId="{FE4E48CC-BBD1-4327-A040-35E7AB91AB73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6" creationId="{EA140089-7E52-4401-B3E3-D66E54F4ABDC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7" creationId="{01F6905B-E34D-4E1F-AD7A-FDC3099F6C49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59" creationId="{B2FABC0D-791B-473B-A014-9393DEA32814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3" creationId="{5FA4A10D-3559-4064-B2FD-B97FB880281A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4" creationId="{4EB3557F-6583-46A5-9D31-071DEAB2FAC1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5" creationId="{D1DDA672-70FF-4540-B208-3ADE9AECD328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6" creationId="{D7336801-0598-4E85-972D-E0F31321F4F7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7" creationId="{308B3D26-084D-4D51-96CD-F04FC2751209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69" creationId="{F50DCD37-69BB-47A0-812C-19EE2FAADD14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95" creationId="{09821508-9E58-4A0D-A298-0208E78BB5C2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96" creationId="{5CB2117A-F25A-4EB1-BA36-1A2558DB7A66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97" creationId="{B68608D5-EE18-413B-8BA3-0AAD24C99DCF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98" creationId="{06968A9F-76EC-4396-80B2-DAE21EF7279E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199" creationId="{BCC87DE7-0D59-4EFF-8851-1EA2565E7F65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0" creationId="{35F45022-D70B-48AC-97D4-B8F3627FF3DD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1" creationId="{2A4F40E6-5181-42CF-9CB7-9CB0A85F44E6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2" creationId="{407C8DE8-C7EC-4C31-A818-B0329CE053CA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3" creationId="{89F1CE73-FFF0-4134-A5D6-40A437EC3E47}"/>
          </ac:spMkLst>
        </pc:spChg>
        <pc:spChg chg="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04" creationId="{6A934883-E82E-4F63-BC39-CA34B7519C1F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1" creationId="{EB8953D1-C3BC-4E11-B4DD-6D4FDA289603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2" creationId="{A717600B-C210-47B8-802A-996C0B92F359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3" creationId="{07FEF0BD-19E2-4A54-8CF1-0C3F948068CB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4" creationId="{CFDD36DA-7C7F-4882-B8DE-364F23C16A9B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5" creationId="{869F8AB2-B1C9-4DB7-A224-250CFB66CA09}"/>
          </ac:spMkLst>
        </pc:spChg>
        <pc:spChg chg="add del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6" creationId="{A4D1A409-E47E-4ECB-BD9F-ECB078D9E165}"/>
          </ac:spMkLst>
        </pc:spChg>
        <pc:spChg chg="add del mod">
          <ac:chgData name="Paweł Potasiński" userId="c54081c1-efc2-44ae-a0ab-a8ff4389e97d" providerId="ADAL" clId="{F81D10C7-7064-4B99-8A98-4693C9A89F24}" dt="2020-11-27T20:18:31.993" v="3618" actId="11529"/>
          <ac:spMkLst>
            <pc:docMk/>
            <pc:sldMk cId="338740704" sldId="2076137307"/>
            <ac:spMk id="217" creationId="{0EE093B1-197F-4E41-81E2-4177A69A9CB2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18" creationId="{5AB9ED3D-ADCA-42A2-BA91-2F2E6840D4EF}"/>
          </ac:spMkLst>
        </pc:spChg>
        <pc:spChg chg="add del mod">
          <ac:chgData name="Paweł Potasiński" userId="c54081c1-efc2-44ae-a0ab-a8ff4389e97d" providerId="ADAL" clId="{F81D10C7-7064-4B99-8A98-4693C9A89F24}" dt="2020-11-27T20:22:29.525" v="3666"/>
          <ac:spMkLst>
            <pc:docMk/>
            <pc:sldMk cId="338740704" sldId="2076137307"/>
            <ac:spMk id="223" creationId="{E7F93CF1-5B25-4A24-966D-3B1DCC65F4F4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24" creationId="{421E274C-301F-497A-894C-C59165B261A5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25" creationId="{60ACC8B2-6263-4E97-BB05-8AFDD60160B0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31" creationId="{9B5E2107-E92B-4E1B-8AF5-478F0726AA99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32" creationId="{2BFD79DB-9850-4E92-8A8E-4C3ED689042F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33" creationId="{29D8D7A2-24C2-4EBC-BE9F-FED81C364ECC}"/>
          </ac:spMkLst>
        </pc:spChg>
        <pc:spChg chg="add mod">
          <ac:chgData name="Paweł Potasiński" userId="c54081c1-efc2-44ae-a0ab-a8ff4389e97d" providerId="ADAL" clId="{F81D10C7-7064-4B99-8A98-4693C9A89F24}" dt="2020-11-27T20:26:50.675" v="3745" actId="1076"/>
          <ac:spMkLst>
            <pc:docMk/>
            <pc:sldMk cId="338740704" sldId="2076137307"/>
            <ac:spMk id="234" creationId="{AA6415AC-C18E-47CC-9ABA-B78C60439067}"/>
          </ac:spMkLst>
        </pc:spChg>
        <pc:grpChg chg="mod topLvl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3" creationId="{0E1139B5-0DB2-4409-89FA-8ABEC793A0CC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4" creationId="{7BA91687-08F4-4491-AD51-4A4A166F278B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" creationId="{9A061ABE-43DC-4515-80A9-92D62DF03D68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5" creationId="{0A1D381B-AC0A-49C1-861D-F35CB31C372B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6" creationId="{CB6E82FC-5C02-4AF3-8C2E-1ADC3DDCD939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9" creationId="{0CD2DB14-1DA0-4AB8-8872-329B5DB496E1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30" creationId="{7E6E49BD-F2DC-46BE-952E-C6348751D83D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39" creationId="{CF0F3341-F753-4E4A-9055-AFD4755C9E8C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44" creationId="{8B4FF64B-3EB5-4A29-B603-6A1926485110}"/>
          </ac:grpSpMkLst>
        </pc:grpChg>
        <pc:grpChg chg="mod topLvl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47" creationId="{E4D1AE1D-7248-4285-9B7F-1632220C5DC2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48" creationId="{400EC761-9938-4C37-B1C2-D144CBD88EFF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57" creationId="{00015D23-64AE-4975-87F8-7F5F965EAEFC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58" creationId="{5C462D64-7AB4-4D08-8F16-249721A3D82E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62" creationId="{491683B0-5364-4305-9D8A-4EEFD4AC3A7B}"/>
          </ac:grpSpMkLst>
        </pc:grpChg>
        <pc:grpChg chg="add del mod topLvl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86" creationId="{5E70BA5E-45F3-4429-8618-198E77C94057}"/>
          </ac:grpSpMkLst>
        </pc:grpChg>
        <pc:grpChg chg="add del mod topLvl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87" creationId="{5056749D-2454-4A1E-88B1-54F1D9D3D097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92" creationId="{15246ACB-429A-47AA-9A54-89FF766D4CBD}"/>
          </ac:grpSpMkLst>
        </pc:grpChg>
        <pc:grpChg chg="add del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94" creationId="{F4703864-0DBF-4C12-BBFB-0E799ED08A98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95" creationId="{27064066-F1C4-4069-A967-4854533C9044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96" creationId="{DE0866B5-434F-4800-A7FA-821D3553EFF7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2" creationId="{3CD00F15-C788-4F60-8EEC-38ABED6B6AB2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4" creationId="{71AC8090-A234-4EF9-B3A0-81115630A878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5" creationId="{F0B5D5FE-43C6-4DD7-BAB1-627648A27245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6" creationId="{F5764C81-A43F-42D7-96D1-D23B94E66DCF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7" creationId="{AB9567E7-B89B-498D-834F-CE0057242E74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08" creationId="{2047FEE1-EED0-430B-8110-D5D62FBE623D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39" creationId="{1DF491BE-4AA9-47BF-9C35-DE19FA6E76DC}"/>
          </ac:grpSpMkLst>
        </pc:grpChg>
        <pc:grpChg chg="add del mod">
          <ac:chgData name="Paweł Potasiński" userId="c54081c1-efc2-44ae-a0ab-a8ff4389e97d" providerId="ADAL" clId="{F81D10C7-7064-4B99-8A98-4693C9A89F24}" dt="2020-11-27T20:10:23.670" v="3556" actId="165"/>
          <ac:grpSpMkLst>
            <pc:docMk/>
            <pc:sldMk cId="338740704" sldId="2076137307"/>
            <ac:grpSpMk id="151" creationId="{E36300A1-F681-446A-B05A-2115B2BF3366}"/>
          </ac:grpSpMkLst>
        </pc:grpChg>
        <pc:grpChg chg="add del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52" creationId="{5EBBC051-606D-48A6-990E-A571AB88AF0A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53" creationId="{F100C883-3618-49A9-A28C-F8D657B103AB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58" creationId="{B2AA5EFA-6970-46D3-8794-8ADD9D4CC312}"/>
          </ac:grpSpMkLst>
        </pc:grpChg>
        <pc:grpChg chg="add del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60" creationId="{9B054E7A-F4CE-4371-AC8D-41209731F665}"/>
          </ac:grpSpMkLst>
        </pc:grpChg>
        <pc:grpChg chg="add del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61" creationId="{8EB18C4D-380B-4400-8C64-4B1D892F9264}"/>
          </ac:grpSpMkLst>
        </pc:grpChg>
        <pc:grpChg chg="add del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62" creationId="{FD65D8D4-09DD-4689-A497-3B71926BE7D4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68" creationId="{5EB016D9-EA2A-43FD-A3F8-8CE44DCB9A5A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70" creationId="{77AD1F2D-45A8-4E64-8F85-ABFBD459BA4E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71" creationId="{C7AD3E73-85EA-4A34-9229-9A87055108CD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72" creationId="{FFF1CA35-367D-4DCD-B21D-2B8F1FEEEE48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73" creationId="{5F4515BE-0700-419F-B54B-D501B87DFAEB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174" creationId="{44065753-D988-4A71-9C12-02D4333CAE11}"/>
          </ac:grpSpMkLst>
        </pc:grpChg>
        <pc:grpChg chg="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205" creationId="{962A0E67-B113-46F4-B790-86DDAF744E08}"/>
          </ac:grpSpMkLst>
        </pc:grpChg>
        <pc:grpChg chg="add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219" creationId="{D80C1532-DB99-449F-8DAA-5645138BBFFC}"/>
          </ac:grpSpMkLst>
        </pc:grpChg>
        <pc:grpChg chg="add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227" creationId="{4D1E3080-2DC9-4D3A-BA86-46F5F30406B1}"/>
          </ac:grpSpMkLst>
        </pc:grpChg>
        <pc:grpChg chg="add mod">
          <ac:chgData name="Paweł Potasiński" userId="c54081c1-efc2-44ae-a0ab-a8ff4389e97d" providerId="ADAL" clId="{F81D10C7-7064-4B99-8A98-4693C9A89F24}" dt="2020-11-27T20:26:50.675" v="3745" actId="1076"/>
          <ac:grpSpMkLst>
            <pc:docMk/>
            <pc:sldMk cId="338740704" sldId="2076137307"/>
            <ac:grpSpMk id="235" creationId="{502CB296-098C-4620-8FFC-D98C92E09D05}"/>
          </ac:grpSpMkLst>
        </pc:grpChg>
        <pc:picChg chg="add del mod">
          <ac:chgData name="Paweł Potasiński" userId="c54081c1-efc2-44ae-a0ab-a8ff4389e97d" providerId="ADAL" clId="{F81D10C7-7064-4B99-8A98-4693C9A89F24}" dt="2020-11-27T20:21:58.222" v="3658" actId="478"/>
          <ac:picMkLst>
            <pc:docMk/>
            <pc:sldMk cId="338740704" sldId="2076137307"/>
            <ac:picMk id="221" creationId="{DA862911-12DD-436A-8E39-6DA3F5CFEFA8}"/>
          </ac:picMkLst>
        </pc:picChg>
        <pc:picChg chg="add mod">
          <ac:chgData name="Paweł Potasiński" userId="c54081c1-efc2-44ae-a0ab-a8ff4389e97d" providerId="ADAL" clId="{F81D10C7-7064-4B99-8A98-4693C9A89F24}" dt="2020-11-27T20:26:50.675" v="3745" actId="1076"/>
          <ac:picMkLst>
            <pc:docMk/>
            <pc:sldMk cId="338740704" sldId="2076137307"/>
            <ac:picMk id="226" creationId="{676C2E2C-6EBC-4158-BCF6-0CB4007AF06E}"/>
          </ac:picMkLst>
        </pc:picChg>
        <pc:picChg chg="add del mod">
          <ac:chgData name="Paweł Potasiński" userId="c54081c1-efc2-44ae-a0ab-a8ff4389e97d" providerId="ADAL" clId="{F81D10C7-7064-4B99-8A98-4693C9A89F24}" dt="2020-11-27T20:23:50.775" v="3682" actId="478"/>
          <ac:picMkLst>
            <pc:docMk/>
            <pc:sldMk cId="338740704" sldId="2076137307"/>
            <ac:picMk id="228" creationId="{81855754-97D4-44F5-84ED-CAB17ABE1504}"/>
          </ac:picMkLst>
        </pc:picChg>
        <pc:picChg chg="add mod">
          <ac:chgData name="Paweł Potasiński" userId="c54081c1-efc2-44ae-a0ab-a8ff4389e97d" providerId="ADAL" clId="{F81D10C7-7064-4B99-8A98-4693C9A89F24}" dt="2020-11-27T20:26:50.675" v="3745" actId="1076"/>
          <ac:picMkLst>
            <pc:docMk/>
            <pc:sldMk cId="338740704" sldId="2076137307"/>
            <ac:picMk id="229" creationId="{238E7BF2-C6CD-4057-A9E8-29DC3A23594E}"/>
          </ac:picMkLst>
        </pc:picChg>
        <pc:picChg chg="add mod">
          <ac:chgData name="Paweł Potasiński" userId="c54081c1-efc2-44ae-a0ab-a8ff4389e97d" providerId="ADAL" clId="{F81D10C7-7064-4B99-8A98-4693C9A89F24}" dt="2020-11-27T20:26:50.675" v="3745" actId="1076"/>
          <ac:picMkLst>
            <pc:docMk/>
            <pc:sldMk cId="338740704" sldId="2076137307"/>
            <ac:picMk id="230" creationId="{9F270E9F-BD8A-45AD-A2E0-24A7FFF17E76}"/>
          </ac:picMkLst>
        </pc:picChg>
        <pc:picChg chg="add mod">
          <ac:chgData name="Paweł Potasiński" userId="c54081c1-efc2-44ae-a0ab-a8ff4389e97d" providerId="ADAL" clId="{F81D10C7-7064-4B99-8A98-4693C9A89F24}" dt="2020-11-27T20:26:50.675" v="3745" actId="1076"/>
          <ac:picMkLst>
            <pc:docMk/>
            <pc:sldMk cId="338740704" sldId="2076137307"/>
            <ac:picMk id="1026" creationId="{5084934F-2AFC-41F7-8E7A-964FAE4386A5}"/>
          </ac:picMkLst>
        </pc:pic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5" creationId="{75A70BB4-E667-4A3D-BADC-C907095A7445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6" creationId="{7F848753-E41C-4EC9-ABF0-DF183F2AD19E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7" creationId="{DFB7E4EC-1DA1-44A9-929C-7AB4A09E8207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8" creationId="{086CA28A-8C28-4FC1-8D72-85EB91C75B9F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9" creationId="{57F753A2-866B-4964-BFE1-3DBB83EEFA47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32" creationId="{A4A6D0A3-3D2E-4C0A-9B62-BCBBD3FE999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33" creationId="{BA764A77-95F0-47B8-B069-1BA8D1019491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34" creationId="{8998E41A-4520-4502-8D20-57DD946967D7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61" creationId="{B48749A2-F080-4960-BCDD-B5E45E57513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09" creationId="{C37540AD-E4A9-4ABC-AC53-BFC98D92AEF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0" creationId="{BF719BE0-1905-4E4D-9335-B7572E9789E3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1" creationId="{7856C75F-ED8C-43C6-AC86-5181FA498584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2" creationId="{54AB9257-15EC-4320-AEB3-FB6F4113D8FA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3" creationId="{339C73CA-FED5-4937-A826-6FBF4C8BDB73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4" creationId="{2B1D6E8F-2CF4-4271-BB0A-C675F18CA3C5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5" creationId="{5EAA9D7A-9C8B-422A-A79C-E6EB9D3FF694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6" creationId="{70311BCE-A2F9-400E-BFEE-67A73712112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7" creationId="{E95E6E21-A5C8-48FE-B647-3F19469AA14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8" creationId="{4D73465B-A9BC-4E5E-8446-8DAA7FB00D89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19" creationId="{14354735-8C25-4563-8667-484A831E2C0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0" creationId="{ADCC75A1-73EB-493A-ABEE-85EC81E4F822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1" creationId="{4A908963-3344-462C-98DE-5764DBC566C7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2" creationId="{F19A02C3-2F0E-4129-B2C1-3A9BD5412E61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3" creationId="{031914E2-C249-40B2-A23A-F28EDF54E5F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4" creationId="{C6D18EAA-CA53-4318-9E0C-CE505EF522B6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5" creationId="{1E2E1ABF-D17B-4A20-9676-AAD8A8F9E820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6" creationId="{BD8B9472-1AC2-47AC-A6CF-AE037F628069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7" creationId="{E07D053F-515E-4914-A17A-3C825C0B4B1C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28" creationId="{0136CDE6-7673-458F-8D74-B541DBED49D5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40" creationId="{56536C42-83F8-488F-B5D3-BEA8CBD6076A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41" creationId="{81EE2CBF-43A9-499D-B9EF-492D7FD7DA54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42" creationId="{3B62BE97-7AD7-411A-AAD9-B82171350746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43" creationId="{6E00051D-DE86-40D9-9E65-E0D6A0107BD7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44" creationId="{D74F331A-013B-4B5A-B398-543DB7E83C0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75" creationId="{DD440AD2-2DC5-4E29-B1FE-51E7A01046FC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76" creationId="{A18EE0E5-D122-47A8-9C0C-B9224C0E29A2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77" creationId="{859F008D-5334-418A-81E2-D778B649F60E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78" creationId="{830D41B4-7DA7-4D46-AADF-98BFE786A1B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79" creationId="{F49F450B-6BE6-46D7-8202-412D6F986279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0" creationId="{05776DA2-3340-4A48-918B-34A7120E0B9C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1" creationId="{E5D1DD66-3354-4B7F-A94B-F9BAA65CFED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2" creationId="{49BD9808-C8E6-451D-A21A-F611206612BF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3" creationId="{1F72A3DE-EE07-49A8-9731-CF9789083112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4" creationId="{342D43DC-D95A-46A6-AF1A-DA9616A44696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5" creationId="{AD7B57D8-8389-4E9D-9573-7F7DE4FA4CEA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6" creationId="{0744E24F-11F3-436F-9556-F8768BC17F2E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7" creationId="{396DA6F0-80EB-4A78-9458-DE6A360AEEA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8" creationId="{2BDB67D3-C51B-46D0-9695-77FA028F2F64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89" creationId="{5FB86FED-268C-46CE-B3AC-12F74EC834B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90" creationId="{4182F699-00EA-4540-B8BF-25B7C9902ADC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91" creationId="{CFBEE91E-B5B5-477F-AE32-71767314534D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92" creationId="{47973C1E-3F5A-48CA-A020-550D70F5C401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93" creationId="{972968C5-4AE6-4A96-89D0-30077FBD2955}"/>
          </ac:cxnSpMkLst>
        </pc:cxnChg>
        <pc:cxnChg chg="add del 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194" creationId="{BADBFEAE-92EB-43E1-8AE6-A2DC1F984D2B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06" creationId="{EC6B0A3A-860B-490D-996F-5E5D4D8A92FA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07" creationId="{60D04F96-696E-4F3F-816B-2F6CEA47BBC9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08" creationId="{7788EACE-620D-4FA4-8546-023EC1CF3CB3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09" creationId="{D7FD15D3-75D9-46FF-A095-2951319640D4}"/>
          </ac:cxnSpMkLst>
        </pc:cxnChg>
        <pc:cxnChg chg="mod">
          <ac:chgData name="Paweł Potasiński" userId="c54081c1-efc2-44ae-a0ab-a8ff4389e97d" providerId="ADAL" clId="{F81D10C7-7064-4B99-8A98-4693C9A89F24}" dt="2020-11-27T20:26:50.675" v="3745" actId="1076"/>
          <ac:cxnSpMkLst>
            <pc:docMk/>
            <pc:sldMk cId="338740704" sldId="2076137307"/>
            <ac:cxnSpMk id="210" creationId="{F2EE7AE6-D274-447C-92A6-8CBC23998609}"/>
          </ac:cxnSpMkLst>
        </pc:cxnChg>
      </pc:sldChg>
      <pc:sldChg chg="modSp add mod modNotesTx">
        <pc:chgData name="Paweł Potasiński" userId="c54081c1-efc2-44ae-a0ab-a8ff4389e97d" providerId="ADAL" clId="{F81D10C7-7064-4B99-8A98-4693C9A89F24}" dt="2020-11-27T20:02:07.380" v="3538" actId="404"/>
        <pc:sldMkLst>
          <pc:docMk/>
          <pc:sldMk cId="1053333861" sldId="2076137325"/>
        </pc:sldMkLst>
        <pc:spChg chg="mod">
          <ac:chgData name="Paweł Potasiński" userId="c54081c1-efc2-44ae-a0ab-a8ff4389e97d" providerId="ADAL" clId="{F81D10C7-7064-4B99-8A98-4693C9A89F24}" dt="2020-11-27T20:02:07.380" v="3538" actId="404"/>
          <ac:spMkLst>
            <pc:docMk/>
            <pc:sldMk cId="1053333861" sldId="2076137325"/>
            <ac:spMk id="2" creationId="{57E96B7F-454A-4AA3-9730-553068001623}"/>
          </ac:spMkLst>
        </pc:spChg>
      </pc:sldChg>
      <pc:sldChg chg="modSp add mod modAnim">
        <pc:chgData name="Paweł Potasiński" userId="c54081c1-efc2-44ae-a0ab-a8ff4389e97d" providerId="ADAL" clId="{F81D10C7-7064-4B99-8A98-4693C9A89F24}" dt="2020-11-27T11:58:24.792" v="1980" actId="20577"/>
        <pc:sldMkLst>
          <pc:docMk/>
          <pc:sldMk cId="2008405010" sldId="2076137336"/>
        </pc:sldMkLst>
        <pc:spChg chg="mod">
          <ac:chgData name="Paweł Potasiński" userId="c54081c1-efc2-44ae-a0ab-a8ff4389e97d" providerId="ADAL" clId="{F81D10C7-7064-4B99-8A98-4693C9A89F24}" dt="2020-11-27T11:58:24.792" v="1980" actId="20577"/>
          <ac:spMkLst>
            <pc:docMk/>
            <pc:sldMk cId="2008405010" sldId="2076137336"/>
            <ac:spMk id="3" creationId="{9064E392-4A24-46A2-B297-CD5BA10C0D34}"/>
          </ac:spMkLst>
        </pc:spChg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3386109720" sldId="2076137344"/>
        </pc:sldMkLst>
        <pc:spChg chg="mod">
          <ac:chgData name="Paweł Potasiński" userId="c54081c1-efc2-44ae-a0ab-a8ff4389e97d" providerId="ADAL" clId="{F81D10C7-7064-4B99-8A98-4693C9A89F24}" dt="2020-11-25T21:27:03.537" v="1540" actId="403"/>
          <ac:spMkLst>
            <pc:docMk/>
            <pc:sldMk cId="3386109720" sldId="2076137344"/>
            <ac:spMk id="2" creationId="{A04BB6C3-34B5-41DF-ABAB-346D286D2D20}"/>
          </ac:spMkLst>
        </pc:spChg>
      </pc:sldChg>
      <pc:sldChg chg="add ord modTransition">
        <pc:chgData name="Paweł Potasiński" userId="c54081c1-efc2-44ae-a0ab-a8ff4389e97d" providerId="ADAL" clId="{F81D10C7-7064-4B99-8A98-4693C9A89F24}" dt="2020-11-27T13:12:42.831" v="3070"/>
        <pc:sldMkLst>
          <pc:docMk/>
          <pc:sldMk cId="1167613375" sldId="2076137347"/>
        </pc:sldMkLst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1438203018" sldId="2076137362"/>
        </pc:sldMkLst>
      </pc:sldChg>
      <pc:sldChg chg="modSp add del mod modTransition">
        <pc:chgData name="Paweł Potasiński" userId="c54081c1-efc2-44ae-a0ab-a8ff4389e97d" providerId="ADAL" clId="{F81D10C7-7064-4B99-8A98-4693C9A89F24}" dt="2020-11-25T21:18:08.429" v="1248" actId="2696"/>
        <pc:sldMkLst>
          <pc:docMk/>
          <pc:sldMk cId="2126614825" sldId="2076137362"/>
        </pc:sldMkLst>
        <pc:spChg chg="mod">
          <ac:chgData name="Paweł Potasiński" userId="c54081c1-efc2-44ae-a0ab-a8ff4389e97d" providerId="ADAL" clId="{F81D10C7-7064-4B99-8A98-4693C9A89F24}" dt="2020-11-25T21:17:54.755" v="1244" actId="403"/>
          <ac:spMkLst>
            <pc:docMk/>
            <pc:sldMk cId="2126614825" sldId="2076137362"/>
            <ac:spMk id="2" creationId="{DE884550-D230-4E52-999E-F91C9086CA39}"/>
          </ac:spMkLst>
        </pc:spChg>
      </pc:sldChg>
      <pc:sldChg chg="modSp add del mod modTransition">
        <pc:chgData name="Paweł Potasiński" userId="c54081c1-efc2-44ae-a0ab-a8ff4389e97d" providerId="ADAL" clId="{F81D10C7-7064-4B99-8A98-4693C9A89F24}" dt="2020-11-25T21:18:08.429" v="1248" actId="2696"/>
        <pc:sldMkLst>
          <pc:docMk/>
          <pc:sldMk cId="1308493881" sldId="2076137363"/>
        </pc:sldMkLst>
        <pc:spChg chg="mod">
          <ac:chgData name="Paweł Potasiński" userId="c54081c1-efc2-44ae-a0ab-a8ff4389e97d" providerId="ADAL" clId="{F81D10C7-7064-4B99-8A98-4693C9A89F24}" dt="2020-11-25T21:18:01.783" v="1247" actId="403"/>
          <ac:spMkLst>
            <pc:docMk/>
            <pc:sldMk cId="1308493881" sldId="2076137363"/>
            <ac:spMk id="2" creationId="{DE884550-D230-4E52-999E-F91C9086CA39}"/>
          </ac:spMkLst>
        </pc:spChg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2601038024" sldId="2076137363"/>
        </pc:sldMkLst>
      </pc:sldChg>
      <pc:sldChg chg="modSp add mo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701002659" sldId="2076137364"/>
        </pc:sldMkLst>
        <pc:spChg chg="mod">
          <ac:chgData name="Paweł Potasiński" userId="c54081c1-efc2-44ae-a0ab-a8ff4389e97d" providerId="ADAL" clId="{F81D10C7-7064-4B99-8A98-4693C9A89F24}" dt="2020-11-25T21:17:02.163" v="1220" actId="20577"/>
          <ac:spMkLst>
            <pc:docMk/>
            <pc:sldMk cId="701002659" sldId="2076137364"/>
            <ac:spMk id="2" creationId="{078C52E4-9E06-4A75-B9B1-DB78197CEF97}"/>
          </ac:spMkLst>
        </pc:spChg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419271810" sldId="2076137365"/>
        </pc:sldMkLst>
      </pc:sldChg>
      <pc:sldChg chg="add modTransition">
        <pc:chgData name="Paweł Potasiński" userId="c54081c1-efc2-44ae-a0ab-a8ff4389e97d" providerId="ADAL" clId="{F81D10C7-7064-4B99-8A98-4693C9A89F24}" dt="2020-11-25T21:27:44.569" v="1543"/>
        <pc:sldMkLst>
          <pc:docMk/>
          <pc:sldMk cId="1348285736" sldId="2076137366"/>
        </pc:sldMkLst>
      </pc:sldChg>
      <pc:sldChg chg="delSp modSp add mod">
        <pc:chgData name="Paweł Potasiński" userId="c54081c1-efc2-44ae-a0ab-a8ff4389e97d" providerId="ADAL" clId="{F81D10C7-7064-4B99-8A98-4693C9A89F24}" dt="2020-11-25T21:37:53.493" v="1585" actId="165"/>
        <pc:sldMkLst>
          <pc:docMk/>
          <pc:sldMk cId="3391046502" sldId="2076137367"/>
        </pc:sldMkLst>
        <pc:spChg chg="mod">
          <ac:chgData name="Paweł Potasiński" userId="c54081c1-efc2-44ae-a0ab-a8ff4389e97d" providerId="ADAL" clId="{F81D10C7-7064-4B99-8A98-4693C9A89F24}" dt="2020-11-25T21:36:03.709" v="1565" actId="20577"/>
          <ac:spMkLst>
            <pc:docMk/>
            <pc:sldMk cId="3391046502" sldId="2076137367"/>
            <ac:spMk id="2" creationId="{462D2363-C6EE-4B8C-8162-B7078A7F6504}"/>
          </ac:spMkLst>
        </pc:spChg>
        <pc:spChg chg="mod topLvl">
          <ac:chgData name="Paweł Potasiński" userId="c54081c1-efc2-44ae-a0ab-a8ff4389e97d" providerId="ADAL" clId="{F81D10C7-7064-4B99-8A98-4693C9A89F24}" dt="2020-11-25T21:37:53.493" v="1585" actId="165"/>
          <ac:spMkLst>
            <pc:docMk/>
            <pc:sldMk cId="3391046502" sldId="2076137367"/>
            <ac:spMk id="116" creationId="{43F9DF61-E354-4353-BC6F-321DB1831C4F}"/>
          </ac:spMkLst>
        </pc:spChg>
        <pc:spChg chg="mod topLvl">
          <ac:chgData name="Paweł Potasiński" userId="c54081c1-efc2-44ae-a0ab-a8ff4389e97d" providerId="ADAL" clId="{F81D10C7-7064-4B99-8A98-4693C9A89F24}" dt="2020-11-25T21:37:53.493" v="1585" actId="165"/>
          <ac:spMkLst>
            <pc:docMk/>
            <pc:sldMk cId="3391046502" sldId="2076137367"/>
            <ac:spMk id="117" creationId="{612C5C98-9DCF-42B1-B2DD-28636A7F0818}"/>
          </ac:spMkLst>
        </pc:spChg>
        <pc:grpChg chg="del">
          <ac:chgData name="Paweł Potasiński" userId="c54081c1-efc2-44ae-a0ab-a8ff4389e97d" providerId="ADAL" clId="{F81D10C7-7064-4B99-8A98-4693C9A89F24}" dt="2020-11-25T21:37:53.493" v="1585" actId="165"/>
          <ac:grpSpMkLst>
            <pc:docMk/>
            <pc:sldMk cId="3391046502" sldId="2076137367"/>
            <ac:grpSpMk id="102" creationId="{F77B9C3F-0B0C-48D0-AF71-9DE43DFAF4D9}"/>
          </ac:grpSpMkLst>
        </pc:grp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3" creationId="{5B589C83-7894-498E-9CCF-FC262C27F058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4" creationId="{0EF1FAC1-8FE4-4CF3-B718-E018B35D1BC9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5" creationId="{6A9716D1-DD8A-4266-8361-77F4E9AB2786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6" creationId="{DD920667-8A87-4C33-A438-3196811CAAC0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7" creationId="{CB0AE0AA-BF22-4AC5-B60C-8FC8E8F0D793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8" creationId="{523099A9-3617-4EB4-A69B-F59B37161297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09" creationId="{C54AF2C0-D1DF-4168-B091-88481CB8978F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0" creationId="{15A9D52F-2158-4E4C-8EA6-775712B42D73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1" creationId="{B3FD40AB-A8D8-4FF6-AE08-6CD1B2CBC238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2" creationId="{9B4A2028-FE64-4B9E-8993-F2DC55C0ADC4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3" creationId="{451606DB-F757-43A4-97C6-347B355EED0F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4" creationId="{081852EB-7FF6-487B-9236-944E712E21A6}"/>
          </ac:cxnSpMkLst>
        </pc:cxnChg>
        <pc:cxnChg chg="mod topLvl">
          <ac:chgData name="Paweł Potasiński" userId="c54081c1-efc2-44ae-a0ab-a8ff4389e97d" providerId="ADAL" clId="{F81D10C7-7064-4B99-8A98-4693C9A89F24}" dt="2020-11-25T21:37:53.493" v="1585" actId="165"/>
          <ac:cxnSpMkLst>
            <pc:docMk/>
            <pc:sldMk cId="3391046502" sldId="2076137367"/>
            <ac:cxnSpMk id="115" creationId="{2C8FD6D4-6303-446D-81B9-201222112F73}"/>
          </ac:cxnSpMkLst>
        </pc:cxnChg>
      </pc:sldChg>
      <pc:sldChg chg="delSp modSp add mod modTransition">
        <pc:chgData name="Paweł Potasiński" userId="c54081c1-efc2-44ae-a0ab-a8ff4389e97d" providerId="ADAL" clId="{F81D10C7-7064-4B99-8A98-4693C9A89F24}" dt="2020-11-25T21:38:40.237" v="1588" actId="14100"/>
        <pc:sldMkLst>
          <pc:docMk/>
          <pc:sldMk cId="207675698" sldId="2076137368"/>
        </pc:sldMkLst>
        <pc:spChg chg="mod">
          <ac:chgData name="Paweł Potasiński" userId="c54081c1-efc2-44ae-a0ab-a8ff4389e97d" providerId="ADAL" clId="{F81D10C7-7064-4B99-8A98-4693C9A89F24}" dt="2020-11-25T21:36:18.691" v="1570" actId="1076"/>
          <ac:spMkLst>
            <pc:docMk/>
            <pc:sldMk cId="207675698" sldId="2076137368"/>
            <ac:spMk id="2" creationId="{462D2363-C6EE-4B8C-8162-B7078A7F6504}"/>
          </ac:spMkLst>
        </pc:spChg>
        <pc:spChg chg="mod topLvl">
          <ac:chgData name="Paweł Potasiński" userId="c54081c1-efc2-44ae-a0ab-a8ff4389e97d" providerId="ADAL" clId="{F81D10C7-7064-4B99-8A98-4693C9A89F24}" dt="2020-11-25T21:37:57.120" v="1586" actId="165"/>
          <ac:spMkLst>
            <pc:docMk/>
            <pc:sldMk cId="207675698" sldId="2076137368"/>
            <ac:spMk id="116" creationId="{43F9DF61-E354-4353-BC6F-321DB1831C4F}"/>
          </ac:spMkLst>
        </pc:spChg>
        <pc:spChg chg="mod topLvl">
          <ac:chgData name="Paweł Potasiński" userId="c54081c1-efc2-44ae-a0ab-a8ff4389e97d" providerId="ADAL" clId="{F81D10C7-7064-4B99-8A98-4693C9A89F24}" dt="2020-11-25T21:37:57.120" v="1586" actId="165"/>
          <ac:spMkLst>
            <pc:docMk/>
            <pc:sldMk cId="207675698" sldId="2076137368"/>
            <ac:spMk id="117" creationId="{612C5C98-9DCF-42B1-B2DD-28636A7F0818}"/>
          </ac:spMkLst>
        </pc:spChg>
        <pc:spChg chg="mod">
          <ac:chgData name="Paweł Potasiński" userId="c54081c1-efc2-44ae-a0ab-a8ff4389e97d" providerId="ADAL" clId="{F81D10C7-7064-4B99-8A98-4693C9A89F24}" dt="2020-11-25T21:36:41.331" v="1572" actId="14100"/>
          <ac:spMkLst>
            <pc:docMk/>
            <pc:sldMk cId="207675698" sldId="2076137368"/>
            <ac:spMk id="118" creationId="{076F8668-4CB9-4866-8248-17C6430D9433}"/>
          </ac:spMkLst>
        </pc:spChg>
        <pc:spChg chg="mod">
          <ac:chgData name="Paweł Potasiński" userId="c54081c1-efc2-44ae-a0ab-a8ff4389e97d" providerId="ADAL" clId="{F81D10C7-7064-4B99-8A98-4693C9A89F24}" dt="2020-11-25T21:37:25.300" v="1581" actId="1076"/>
          <ac:spMkLst>
            <pc:docMk/>
            <pc:sldMk cId="207675698" sldId="2076137368"/>
            <ac:spMk id="120" creationId="{38229D95-DEB3-402E-8F22-2D4EA9D4506A}"/>
          </ac:spMkLst>
        </pc:spChg>
        <pc:spChg chg="del">
          <ac:chgData name="Paweł Potasiński" userId="c54081c1-efc2-44ae-a0ab-a8ff4389e97d" providerId="ADAL" clId="{F81D10C7-7064-4B99-8A98-4693C9A89F24}" dt="2020-11-25T21:37:06.559" v="1576" actId="478"/>
          <ac:spMkLst>
            <pc:docMk/>
            <pc:sldMk cId="207675698" sldId="2076137368"/>
            <ac:spMk id="121" creationId="{974D614B-BE50-4A3D-B06B-5B0242C8AB4B}"/>
          </ac:spMkLst>
        </pc:spChg>
        <pc:spChg chg="del">
          <ac:chgData name="Paweł Potasiński" userId="c54081c1-efc2-44ae-a0ab-a8ff4389e97d" providerId="ADAL" clId="{F81D10C7-7064-4B99-8A98-4693C9A89F24}" dt="2020-11-25T21:36:24.797" v="1571" actId="478"/>
          <ac:spMkLst>
            <pc:docMk/>
            <pc:sldMk cId="207675698" sldId="2076137368"/>
            <ac:spMk id="122" creationId="{589FCBB2-D0CD-4C2C-9433-467464C67037}"/>
          </ac:spMkLst>
        </pc:spChg>
        <pc:spChg chg="del">
          <ac:chgData name="Paweł Potasiński" userId="c54081c1-efc2-44ae-a0ab-a8ff4389e97d" providerId="ADAL" clId="{F81D10C7-7064-4B99-8A98-4693C9A89F24}" dt="2020-11-25T21:36:24.797" v="1571" actId="478"/>
          <ac:spMkLst>
            <pc:docMk/>
            <pc:sldMk cId="207675698" sldId="2076137368"/>
            <ac:spMk id="123" creationId="{012D75E8-1943-4311-838B-E588CAFB09CE}"/>
          </ac:spMkLst>
        </pc:spChg>
        <pc:spChg chg="del">
          <ac:chgData name="Paweł Potasiński" userId="c54081c1-efc2-44ae-a0ab-a8ff4389e97d" providerId="ADAL" clId="{F81D10C7-7064-4B99-8A98-4693C9A89F24}" dt="2020-11-25T21:36:24.797" v="1571" actId="478"/>
          <ac:spMkLst>
            <pc:docMk/>
            <pc:sldMk cId="207675698" sldId="2076137368"/>
            <ac:spMk id="124" creationId="{218A3CBA-B74A-46E6-842F-2F1AB172DB34}"/>
          </ac:spMkLst>
        </pc:spChg>
        <pc:spChg chg="del">
          <ac:chgData name="Paweł Potasiński" userId="c54081c1-efc2-44ae-a0ab-a8ff4389e97d" providerId="ADAL" clId="{F81D10C7-7064-4B99-8A98-4693C9A89F24}" dt="2020-11-25T21:37:11.580" v="1578" actId="478"/>
          <ac:spMkLst>
            <pc:docMk/>
            <pc:sldMk cId="207675698" sldId="2076137368"/>
            <ac:spMk id="130" creationId="{FF0EAC72-A780-408A-901C-9D34D5A989B8}"/>
          </ac:spMkLst>
        </pc:spChg>
        <pc:spChg chg="mod">
          <ac:chgData name="Paweł Potasiński" userId="c54081c1-efc2-44ae-a0ab-a8ff4389e97d" providerId="ADAL" clId="{F81D10C7-7064-4B99-8A98-4693C9A89F24}" dt="2020-11-25T21:37:35.592" v="1582" actId="1076"/>
          <ac:spMkLst>
            <pc:docMk/>
            <pc:sldMk cId="207675698" sldId="2076137368"/>
            <ac:spMk id="131" creationId="{9E020BD1-C3DA-4932-AE70-5F863CA732DE}"/>
          </ac:spMkLst>
        </pc:spChg>
        <pc:spChg chg="mod">
          <ac:chgData name="Paweł Potasiński" userId="c54081c1-efc2-44ae-a0ab-a8ff4389e97d" providerId="ADAL" clId="{F81D10C7-7064-4B99-8A98-4693C9A89F24}" dt="2020-11-25T21:36:56.250" v="1573" actId="1076"/>
          <ac:spMkLst>
            <pc:docMk/>
            <pc:sldMk cId="207675698" sldId="2076137368"/>
            <ac:spMk id="199" creationId="{DD4F576A-D7DD-4EEE-9855-F15D7EED59BF}"/>
          </ac:spMkLst>
        </pc:spChg>
        <pc:grpChg chg="del">
          <ac:chgData name="Paweł Potasiński" userId="c54081c1-efc2-44ae-a0ab-a8ff4389e97d" providerId="ADAL" clId="{F81D10C7-7064-4B99-8A98-4693C9A89F24}" dt="2020-11-25T21:37:57.120" v="1586" actId="165"/>
          <ac:grpSpMkLst>
            <pc:docMk/>
            <pc:sldMk cId="207675698" sldId="2076137368"/>
            <ac:grpSpMk id="102" creationId="{F77B9C3F-0B0C-48D0-AF71-9DE43DFAF4D9}"/>
          </ac:grpSpMkLst>
        </pc:grpChg>
        <pc:grpChg chg="del">
          <ac:chgData name="Paweł Potasiński" userId="c54081c1-efc2-44ae-a0ab-a8ff4389e97d" providerId="ADAL" clId="{F81D10C7-7064-4B99-8A98-4693C9A89F24}" dt="2020-11-25T21:37:08.422" v="1577" actId="478"/>
          <ac:grpSpMkLst>
            <pc:docMk/>
            <pc:sldMk cId="207675698" sldId="2076137368"/>
            <ac:grpSpMk id="157" creationId="{413A2B3F-8F03-44D7-9A4E-DD6BD19E9ADE}"/>
          </ac:grpSpMkLst>
        </pc:grpChg>
        <pc:grpChg chg="mod">
          <ac:chgData name="Paweł Potasiński" userId="c54081c1-efc2-44ae-a0ab-a8ff4389e97d" providerId="ADAL" clId="{F81D10C7-7064-4B99-8A98-4693C9A89F24}" dt="2020-11-25T21:37:35.592" v="1582" actId="1076"/>
          <ac:grpSpMkLst>
            <pc:docMk/>
            <pc:sldMk cId="207675698" sldId="2076137368"/>
            <ac:grpSpMk id="168" creationId="{6FE761C9-54CB-4309-93E2-7DC18B92C960}"/>
          </ac:grpSpMkLst>
        </pc:grpChg>
        <pc:grpChg chg="del">
          <ac:chgData name="Paweł Potasiński" userId="c54081c1-efc2-44ae-a0ab-a8ff4389e97d" providerId="ADAL" clId="{F81D10C7-7064-4B99-8A98-4693C9A89F24}" dt="2020-11-25T21:36:24.797" v="1571" actId="478"/>
          <ac:grpSpMkLst>
            <pc:docMk/>
            <pc:sldMk cId="207675698" sldId="2076137368"/>
            <ac:grpSpMk id="171" creationId="{B869EAA6-3535-4004-B7F9-8DBE581E18E9}"/>
          </ac:grpSpMkLst>
        </pc:grpChg>
        <pc:grpChg chg="del">
          <ac:chgData name="Paweł Potasiński" userId="c54081c1-efc2-44ae-a0ab-a8ff4389e97d" providerId="ADAL" clId="{F81D10C7-7064-4B99-8A98-4693C9A89F24}" dt="2020-11-25T21:36:24.797" v="1571" actId="478"/>
          <ac:grpSpMkLst>
            <pc:docMk/>
            <pc:sldMk cId="207675698" sldId="2076137368"/>
            <ac:grpSpMk id="195" creationId="{009AF629-3382-4469-919B-6F75BCDF8183}"/>
          </ac:grpSpMkLst>
        </pc:grpChg>
        <pc:picChg chg="mod">
          <ac:chgData name="Paweł Potasiński" userId="c54081c1-efc2-44ae-a0ab-a8ff4389e97d" providerId="ADAL" clId="{F81D10C7-7064-4B99-8A98-4693C9A89F24}" dt="2020-11-25T21:36:56.250" v="1573" actId="1076"/>
          <ac:picMkLst>
            <pc:docMk/>
            <pc:sldMk cId="207675698" sldId="2076137368"/>
            <ac:picMk id="198" creationId="{90248D89-D46D-43C0-AD76-F62E54E3A2C6}"/>
          </ac:picMkLst>
        </pc:pic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03" creationId="{5B589C83-7894-498E-9CCF-FC262C27F058}"/>
          </ac:cxnSpMkLst>
        </pc:cxnChg>
        <pc:cxnChg chg="del">
          <ac:chgData name="Paweł Potasiński" userId="c54081c1-efc2-44ae-a0ab-a8ff4389e97d" providerId="ADAL" clId="{F81D10C7-7064-4B99-8A98-4693C9A89F24}" dt="2020-11-25T21:37:04.627" v="1575" actId="478"/>
          <ac:cxnSpMkLst>
            <pc:docMk/>
            <pc:sldMk cId="207675698" sldId="2076137368"/>
            <ac:cxnSpMk id="104" creationId="{0EF1FAC1-8FE4-4CF3-B718-E018B35D1BC9}"/>
          </ac:cxnSpMkLst>
        </pc:cxnChg>
        <pc:cxnChg chg="del">
          <ac:chgData name="Paweł Potasiński" userId="c54081c1-efc2-44ae-a0ab-a8ff4389e97d" providerId="ADAL" clId="{F81D10C7-7064-4B99-8A98-4693C9A89F24}" dt="2020-11-25T21:37:01.454" v="1574" actId="478"/>
          <ac:cxnSpMkLst>
            <pc:docMk/>
            <pc:sldMk cId="207675698" sldId="2076137368"/>
            <ac:cxnSpMk id="105" creationId="{6A9716D1-DD8A-4266-8361-77F4E9AB2786}"/>
          </ac:cxnSpMkLst>
        </pc:cxn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06" creationId="{DD920667-8A87-4C33-A438-3196811CAAC0}"/>
          </ac:cxnSpMkLst>
        </pc:cxnChg>
        <pc:cxnChg chg="del mod topLvl">
          <ac:chgData name="Paweł Potasiński" userId="c54081c1-efc2-44ae-a0ab-a8ff4389e97d" providerId="ADAL" clId="{F81D10C7-7064-4B99-8A98-4693C9A89F24}" dt="2020-11-25T21:38:21.594" v="1587" actId="478"/>
          <ac:cxnSpMkLst>
            <pc:docMk/>
            <pc:sldMk cId="207675698" sldId="2076137368"/>
            <ac:cxnSpMk id="107" creationId="{CB0AE0AA-BF22-4AC5-B60C-8FC8E8F0D793}"/>
          </ac:cxnSpMkLst>
        </pc:cxn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08" creationId="{523099A9-3617-4EB4-A69B-F59B37161297}"/>
          </ac:cxnSpMkLst>
        </pc:cxnChg>
        <pc:cxnChg chg="mod topLvl">
          <ac:chgData name="Paweł Potasiński" userId="c54081c1-efc2-44ae-a0ab-a8ff4389e97d" providerId="ADAL" clId="{F81D10C7-7064-4B99-8A98-4693C9A89F24}" dt="2020-11-25T21:38:40.237" v="1588" actId="14100"/>
          <ac:cxnSpMkLst>
            <pc:docMk/>
            <pc:sldMk cId="207675698" sldId="2076137368"/>
            <ac:cxnSpMk id="109" creationId="{C54AF2C0-D1DF-4168-B091-88481CB8978F}"/>
          </ac:cxnSpMkLst>
        </pc:cxn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10" creationId="{15A9D52F-2158-4E4C-8EA6-775712B42D73}"/>
          </ac:cxnSpMkLst>
        </pc:cxnChg>
        <pc:cxnChg chg="del mod topLvl">
          <ac:chgData name="Paweł Potasiński" userId="c54081c1-efc2-44ae-a0ab-a8ff4389e97d" providerId="ADAL" clId="{F81D10C7-7064-4B99-8A98-4693C9A89F24}" dt="2020-11-25T21:38:21.594" v="1587" actId="478"/>
          <ac:cxnSpMkLst>
            <pc:docMk/>
            <pc:sldMk cId="207675698" sldId="2076137368"/>
            <ac:cxnSpMk id="111" creationId="{B3FD40AB-A8D8-4FF6-AE08-6CD1B2CBC238}"/>
          </ac:cxnSpMkLst>
        </pc:cxnChg>
        <pc:cxnChg chg="del mod topLvl">
          <ac:chgData name="Paweł Potasiński" userId="c54081c1-efc2-44ae-a0ab-a8ff4389e97d" providerId="ADAL" clId="{F81D10C7-7064-4B99-8A98-4693C9A89F24}" dt="2020-11-25T21:38:21.594" v="1587" actId="478"/>
          <ac:cxnSpMkLst>
            <pc:docMk/>
            <pc:sldMk cId="207675698" sldId="2076137368"/>
            <ac:cxnSpMk id="112" creationId="{9B4A2028-FE64-4B9E-8993-F2DC55C0ADC4}"/>
          </ac:cxnSpMkLst>
        </pc:cxnChg>
        <pc:cxnChg chg="del mod topLvl">
          <ac:chgData name="Paweł Potasiński" userId="c54081c1-efc2-44ae-a0ab-a8ff4389e97d" providerId="ADAL" clId="{F81D10C7-7064-4B99-8A98-4693C9A89F24}" dt="2020-11-25T21:38:21.594" v="1587" actId="478"/>
          <ac:cxnSpMkLst>
            <pc:docMk/>
            <pc:sldMk cId="207675698" sldId="2076137368"/>
            <ac:cxnSpMk id="113" creationId="{451606DB-F757-43A4-97C6-347B355EED0F}"/>
          </ac:cxnSpMkLst>
        </pc:cxn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14" creationId="{081852EB-7FF6-487B-9236-944E712E21A6}"/>
          </ac:cxnSpMkLst>
        </pc:cxnChg>
        <pc:cxnChg chg="mod topLvl">
          <ac:chgData name="Paweł Potasiński" userId="c54081c1-efc2-44ae-a0ab-a8ff4389e97d" providerId="ADAL" clId="{F81D10C7-7064-4B99-8A98-4693C9A89F24}" dt="2020-11-25T21:37:57.120" v="1586" actId="165"/>
          <ac:cxnSpMkLst>
            <pc:docMk/>
            <pc:sldMk cId="207675698" sldId="2076137368"/>
            <ac:cxnSpMk id="115" creationId="{2C8FD6D4-6303-446D-81B9-201222112F73}"/>
          </ac:cxnSpMkLst>
        </pc:cxnChg>
      </pc:sldChg>
      <pc:sldChg chg="add del">
        <pc:chgData name="Paweł Potasiński" userId="c54081c1-efc2-44ae-a0ab-a8ff4389e97d" providerId="ADAL" clId="{F81D10C7-7064-4B99-8A98-4693C9A89F24}" dt="2020-11-25T21:35:49.925" v="1545"/>
        <pc:sldMkLst>
          <pc:docMk/>
          <pc:sldMk cId="3983293336" sldId="2076137493"/>
        </pc:sldMkLst>
      </pc:sldChg>
      <pc:sldChg chg="add del">
        <pc:chgData name="Paweł Potasiński" userId="c54081c1-efc2-44ae-a0ab-a8ff4389e97d" providerId="ADAL" clId="{F81D10C7-7064-4B99-8A98-4693C9A89F24}" dt="2020-11-25T21:35:49.925" v="1545"/>
        <pc:sldMkLst>
          <pc:docMk/>
          <pc:sldMk cId="4093325838" sldId="2076137494"/>
        </pc:sldMkLst>
      </pc:sldChg>
      <pc:sldChg chg="modSp add mod modTransition">
        <pc:chgData name="Paweł Potasiński" userId="c54081c1-efc2-44ae-a0ab-a8ff4389e97d" providerId="ADAL" clId="{F81D10C7-7064-4B99-8A98-4693C9A89F24}" dt="2020-11-26T07:34:56.621" v="1683"/>
        <pc:sldMkLst>
          <pc:docMk/>
          <pc:sldMk cId="85408722" sldId="2076137642"/>
        </pc:sldMkLst>
        <pc:spChg chg="mod">
          <ac:chgData name="Paweł Potasiński" userId="c54081c1-efc2-44ae-a0ab-a8ff4389e97d" providerId="ADAL" clId="{F81D10C7-7064-4B99-8A98-4693C9A89F24}" dt="2020-11-25T21:40:41.978" v="1603" actId="20577"/>
          <ac:spMkLst>
            <pc:docMk/>
            <pc:sldMk cId="85408722" sldId="2076137642"/>
            <ac:spMk id="2" creationId="{CB40B1EA-6857-4273-B2FA-204F949AFC3F}"/>
          </ac:spMkLst>
        </pc:spChg>
        <pc:spChg chg="mod">
          <ac:chgData name="Paweł Potasiński" userId="c54081c1-efc2-44ae-a0ab-a8ff4389e97d" providerId="ADAL" clId="{F81D10C7-7064-4B99-8A98-4693C9A89F24}" dt="2020-11-25T21:41:51.609" v="1673" actId="1035"/>
          <ac:spMkLst>
            <pc:docMk/>
            <pc:sldMk cId="85408722" sldId="2076137642"/>
            <ac:spMk id="4" creationId="{F1489A4C-E0BC-45F1-8DAF-0D37B34099E3}"/>
          </ac:spMkLst>
        </pc:spChg>
        <pc:spChg chg="mod">
          <ac:chgData name="Paweł Potasiński" userId="c54081c1-efc2-44ae-a0ab-a8ff4389e97d" providerId="ADAL" clId="{F81D10C7-7064-4B99-8A98-4693C9A89F24}" dt="2020-11-25T21:42:19.954" v="1680" actId="20577"/>
          <ac:spMkLst>
            <pc:docMk/>
            <pc:sldMk cId="85408722" sldId="2076137642"/>
            <ac:spMk id="5" creationId="{93914D37-E505-4D1A-AA07-52879C756501}"/>
          </ac:spMkLst>
        </pc:spChg>
        <pc:spChg chg="mod">
          <ac:chgData name="Paweł Potasiński" userId="c54081c1-efc2-44ae-a0ab-a8ff4389e97d" providerId="ADAL" clId="{F81D10C7-7064-4B99-8A98-4693C9A89F24}" dt="2020-11-25T21:41:51.609" v="1673" actId="1035"/>
          <ac:spMkLst>
            <pc:docMk/>
            <pc:sldMk cId="85408722" sldId="2076137642"/>
            <ac:spMk id="10" creationId="{2AF488FF-DE1A-47F8-A854-9F78A66DF235}"/>
          </ac:spMkLst>
        </pc:spChg>
        <pc:picChg chg="mod">
          <ac:chgData name="Paweł Potasiński" userId="c54081c1-efc2-44ae-a0ab-a8ff4389e97d" providerId="ADAL" clId="{F81D10C7-7064-4B99-8A98-4693C9A89F24}" dt="2020-11-25T21:41:51.609" v="1673" actId="1035"/>
          <ac:picMkLst>
            <pc:docMk/>
            <pc:sldMk cId="85408722" sldId="2076137642"/>
            <ac:picMk id="7" creationId="{81A9A6D9-3336-4EF4-9921-D5BC0C7F0202}"/>
          </ac:picMkLst>
        </pc:picChg>
        <pc:picChg chg="mod">
          <ac:chgData name="Paweł Potasiński" userId="c54081c1-efc2-44ae-a0ab-a8ff4389e97d" providerId="ADAL" clId="{F81D10C7-7064-4B99-8A98-4693C9A89F24}" dt="2020-11-25T21:41:51.609" v="1673" actId="1035"/>
          <ac:picMkLst>
            <pc:docMk/>
            <pc:sldMk cId="85408722" sldId="2076137642"/>
            <ac:picMk id="9" creationId="{1203A9AA-5916-418A-9894-A6FCE6D2D5DE}"/>
          </ac:picMkLst>
        </pc:picChg>
      </pc:sldChg>
      <pc:sldChg chg="modSp add mod modAnim">
        <pc:chgData name="Paweł Potasiński" userId="c54081c1-efc2-44ae-a0ab-a8ff4389e97d" providerId="ADAL" clId="{F81D10C7-7064-4B99-8A98-4693C9A89F24}" dt="2020-11-27T20:42:08.089" v="4091" actId="20577"/>
        <pc:sldMkLst>
          <pc:docMk/>
          <pc:sldMk cId="3805363234" sldId="2076137643"/>
        </pc:sldMkLst>
        <pc:spChg chg="mod">
          <ac:chgData name="Paweł Potasiński" userId="c54081c1-efc2-44ae-a0ab-a8ff4389e97d" providerId="ADAL" clId="{F81D10C7-7064-4B99-8A98-4693C9A89F24}" dt="2020-11-27T20:42:08.089" v="4091" actId="20577"/>
          <ac:spMkLst>
            <pc:docMk/>
            <pc:sldMk cId="3805363234" sldId="2076137643"/>
            <ac:spMk id="3" creationId="{F3DBD2EB-21ED-489D-A39A-CD535DBC646C}"/>
          </ac:spMkLst>
        </pc:spChg>
        <pc:spChg chg="mod">
          <ac:chgData name="Paweł Potasiński" userId="c54081c1-efc2-44ae-a0ab-a8ff4389e97d" providerId="ADAL" clId="{F81D10C7-7064-4B99-8A98-4693C9A89F24}" dt="2020-11-26T07:49:32.945" v="1692" actId="1076"/>
          <ac:spMkLst>
            <pc:docMk/>
            <pc:sldMk cId="3805363234" sldId="2076137643"/>
            <ac:spMk id="6" creationId="{7D68AD2E-2B2B-4C3C-B638-369FCCE42E7C}"/>
          </ac:spMkLst>
        </pc:spChg>
        <pc:grpChg chg="mod">
          <ac:chgData name="Paweł Potasiński" userId="c54081c1-efc2-44ae-a0ab-a8ff4389e97d" providerId="ADAL" clId="{F81D10C7-7064-4B99-8A98-4693C9A89F24}" dt="2020-11-26T07:49:32.945" v="1692" actId="1076"/>
          <ac:grpSpMkLst>
            <pc:docMk/>
            <pc:sldMk cId="3805363234" sldId="2076137643"/>
            <ac:grpSpMk id="10" creationId="{D7580DA5-434D-4605-BDB9-63BE21C1B67E}"/>
          </ac:grpSpMkLst>
        </pc:grpChg>
        <pc:picChg chg="mod">
          <ac:chgData name="Paweł Potasiński" userId="c54081c1-efc2-44ae-a0ab-a8ff4389e97d" providerId="ADAL" clId="{F81D10C7-7064-4B99-8A98-4693C9A89F24}" dt="2020-11-26T07:49:32.945" v="1692" actId="1076"/>
          <ac:picMkLst>
            <pc:docMk/>
            <pc:sldMk cId="3805363234" sldId="2076137643"/>
            <ac:picMk id="1026" creationId="{F88853C1-B10C-4FF2-941B-324442E8920A}"/>
          </ac:picMkLst>
        </pc:picChg>
      </pc:sldChg>
      <pc:sldChg chg="add ord">
        <pc:chgData name="Paweł Potasiński" userId="c54081c1-efc2-44ae-a0ab-a8ff4389e97d" providerId="ADAL" clId="{F81D10C7-7064-4B99-8A98-4693C9A89F24}" dt="2020-11-27T20:43:30.235" v="4096"/>
        <pc:sldMkLst>
          <pc:docMk/>
          <pc:sldMk cId="887174057" sldId="2076137646"/>
        </pc:sldMkLst>
      </pc:sldChg>
      <pc:sldChg chg="add setBg">
        <pc:chgData name="Paweł Potasiński" userId="c54081c1-efc2-44ae-a0ab-a8ff4389e97d" providerId="ADAL" clId="{F81D10C7-7064-4B99-8A98-4693C9A89F24}" dt="2020-11-26T07:57:01.117" v="1714"/>
        <pc:sldMkLst>
          <pc:docMk/>
          <pc:sldMk cId="1061712016" sldId="2076137647"/>
        </pc:sldMkLst>
      </pc:sldChg>
      <pc:sldChg chg="addSp delSp modSp new mod">
        <pc:chgData name="Paweł Potasiński" userId="c54081c1-efc2-44ae-a0ab-a8ff4389e97d" providerId="ADAL" clId="{F81D10C7-7064-4B99-8A98-4693C9A89F24}" dt="2020-11-26T08:04:12.065" v="1822" actId="20577"/>
        <pc:sldMkLst>
          <pc:docMk/>
          <pc:sldMk cId="951117203" sldId="2076137648"/>
        </pc:sldMkLst>
        <pc:spChg chg="mod">
          <ac:chgData name="Paweł Potasiński" userId="c54081c1-efc2-44ae-a0ab-a8ff4389e97d" providerId="ADAL" clId="{F81D10C7-7064-4B99-8A98-4693C9A89F24}" dt="2020-11-26T08:02:48.748" v="1767" actId="20577"/>
          <ac:spMkLst>
            <pc:docMk/>
            <pc:sldMk cId="951117203" sldId="2076137648"/>
            <ac:spMk id="2" creationId="{986F3A00-4DE8-49E7-83F1-37E69A458FFC}"/>
          </ac:spMkLst>
        </pc:spChg>
        <pc:spChg chg="del">
          <ac:chgData name="Paweł Potasiński" userId="c54081c1-efc2-44ae-a0ab-a8ff4389e97d" providerId="ADAL" clId="{F81D10C7-7064-4B99-8A98-4693C9A89F24}" dt="2020-11-26T07:58:19.899" v="1734" actId="478"/>
          <ac:spMkLst>
            <pc:docMk/>
            <pc:sldMk cId="951117203" sldId="2076137648"/>
            <ac:spMk id="3" creationId="{2D17F400-94E5-4835-AF1A-8F04DB615AD7}"/>
          </ac:spMkLst>
        </pc:spChg>
        <pc:spChg chg="add del mod">
          <ac:chgData name="Paweł Potasiński" userId="c54081c1-efc2-44ae-a0ab-a8ff4389e97d" providerId="ADAL" clId="{F81D10C7-7064-4B99-8A98-4693C9A89F24}" dt="2020-11-26T07:58:26.237" v="1738"/>
          <ac:spMkLst>
            <pc:docMk/>
            <pc:sldMk cId="951117203" sldId="2076137648"/>
            <ac:spMk id="4" creationId="{10A18ADA-2B45-4A9C-A81C-DBC0A8E340D2}"/>
          </ac:spMkLst>
        </pc:spChg>
        <pc:spChg chg="add del mod">
          <ac:chgData name="Paweł Potasiński" userId="c54081c1-efc2-44ae-a0ab-a8ff4389e97d" providerId="ADAL" clId="{F81D10C7-7064-4B99-8A98-4693C9A89F24}" dt="2020-11-26T07:58:26.237" v="1738"/>
          <ac:spMkLst>
            <pc:docMk/>
            <pc:sldMk cId="951117203" sldId="2076137648"/>
            <ac:spMk id="6" creationId="{62D5DB43-77D1-4644-B70B-15E3DA84593D}"/>
          </ac:spMkLst>
        </pc:spChg>
        <pc:spChg chg="add mod">
          <ac:chgData name="Paweł Potasiński" userId="c54081c1-efc2-44ae-a0ab-a8ff4389e97d" providerId="ADAL" clId="{F81D10C7-7064-4B99-8A98-4693C9A89F24}" dt="2020-11-26T07:58:28.673" v="1740" actId="164"/>
          <ac:spMkLst>
            <pc:docMk/>
            <pc:sldMk cId="951117203" sldId="2076137648"/>
            <ac:spMk id="18" creationId="{7CFC2194-14AE-482B-91B6-C7179C3C9F97}"/>
          </ac:spMkLst>
        </pc:spChg>
        <pc:spChg chg="add mod">
          <ac:chgData name="Paweł Potasiński" userId="c54081c1-efc2-44ae-a0ab-a8ff4389e97d" providerId="ADAL" clId="{F81D10C7-7064-4B99-8A98-4693C9A89F24}" dt="2020-11-26T08:04:12.065" v="1822" actId="20577"/>
          <ac:spMkLst>
            <pc:docMk/>
            <pc:sldMk cId="951117203" sldId="2076137648"/>
            <ac:spMk id="20" creationId="{8E4CADD4-B75E-4B0E-A9B8-EAB57AD045B1}"/>
          </ac:spMkLst>
        </pc:spChg>
        <pc:grpChg chg="add del mod">
          <ac:chgData name="Paweł Potasiński" userId="c54081c1-efc2-44ae-a0ab-a8ff4389e97d" providerId="ADAL" clId="{F81D10C7-7064-4B99-8A98-4693C9A89F24}" dt="2020-11-26T07:58:26.237" v="1738"/>
          <ac:grpSpMkLst>
            <pc:docMk/>
            <pc:sldMk cId="951117203" sldId="2076137648"/>
            <ac:grpSpMk id="7" creationId="{818A7DA0-899B-4FB8-A865-0192949B4F54}"/>
          </ac:grpSpMkLst>
        </pc:grpChg>
        <pc:grpChg chg="add mod">
          <ac:chgData name="Paweł Potasiński" userId="c54081c1-efc2-44ae-a0ab-a8ff4389e97d" providerId="ADAL" clId="{F81D10C7-7064-4B99-8A98-4693C9A89F24}" dt="2020-11-26T07:58:28.673" v="1740" actId="164"/>
          <ac:grpSpMkLst>
            <pc:docMk/>
            <pc:sldMk cId="951117203" sldId="2076137648"/>
            <ac:grpSpMk id="21" creationId="{8AB4B351-8008-4264-B0D1-B970B885C46C}"/>
          </ac:grpSpMkLst>
        </pc:grpChg>
        <pc:grpChg chg="add mod">
          <ac:chgData name="Paweł Potasiński" userId="c54081c1-efc2-44ae-a0ab-a8ff4389e97d" providerId="ADAL" clId="{F81D10C7-7064-4B99-8A98-4693C9A89F24}" dt="2020-11-26T08:03:27.278" v="1779" actId="1076"/>
          <ac:grpSpMkLst>
            <pc:docMk/>
            <pc:sldMk cId="951117203" sldId="2076137648"/>
            <ac:grpSpMk id="32" creationId="{A93B79D5-670C-409D-834A-6EBF4739858B}"/>
          </ac:grpSpMkLst>
        </pc:grpChg>
        <pc:picChg chg="mod">
          <ac:chgData name="Paweł Potasiński" userId="c54081c1-efc2-44ae-a0ab-a8ff4389e97d" providerId="ADAL" clId="{F81D10C7-7064-4B99-8A98-4693C9A89F24}" dt="2020-11-26T07:58:20.498" v="1735"/>
          <ac:picMkLst>
            <pc:docMk/>
            <pc:sldMk cId="951117203" sldId="2076137648"/>
            <ac:picMk id="8" creationId="{93A029EB-3CC1-4164-A765-8AFBD903659D}"/>
          </ac:picMkLst>
        </pc:picChg>
        <pc:picChg chg="mod">
          <ac:chgData name="Paweł Potasiński" userId="c54081c1-efc2-44ae-a0ab-a8ff4389e97d" providerId="ADAL" clId="{F81D10C7-7064-4B99-8A98-4693C9A89F24}" dt="2020-11-26T07:58:20.498" v="1735"/>
          <ac:picMkLst>
            <pc:docMk/>
            <pc:sldMk cId="951117203" sldId="2076137648"/>
            <ac:picMk id="9" creationId="{9E0EFDB3-68E7-4D52-8CE6-44AE910A30E5}"/>
          </ac:picMkLst>
        </pc:picChg>
        <pc:picChg chg="mod">
          <ac:chgData name="Paweł Potasiński" userId="c54081c1-efc2-44ae-a0ab-a8ff4389e97d" providerId="ADAL" clId="{F81D10C7-7064-4B99-8A98-4693C9A89F24}" dt="2020-11-26T07:58:20.498" v="1735"/>
          <ac:picMkLst>
            <pc:docMk/>
            <pc:sldMk cId="951117203" sldId="2076137648"/>
            <ac:picMk id="10" creationId="{9ECCA178-30C1-4181-806C-90A769E72EF1}"/>
          </ac:picMkLst>
        </pc:picChg>
        <pc:picChg chg="mod">
          <ac:chgData name="Paweł Potasiński" userId="c54081c1-efc2-44ae-a0ab-a8ff4389e97d" providerId="ADAL" clId="{F81D10C7-7064-4B99-8A98-4693C9A89F24}" dt="2020-11-26T07:58:20.498" v="1735"/>
          <ac:picMkLst>
            <pc:docMk/>
            <pc:sldMk cId="951117203" sldId="2076137648"/>
            <ac:picMk id="11" creationId="{7384BB4E-5BCA-4C56-9090-E2C13E4EEC93}"/>
          </ac:picMkLst>
        </pc:picChg>
        <pc:picChg chg="mod">
          <ac:chgData name="Paweł Potasiński" userId="c54081c1-efc2-44ae-a0ab-a8ff4389e97d" providerId="ADAL" clId="{F81D10C7-7064-4B99-8A98-4693C9A89F24}" dt="2020-11-26T07:58:26.255" v="1739"/>
          <ac:picMkLst>
            <pc:docMk/>
            <pc:sldMk cId="951117203" sldId="2076137648"/>
            <ac:picMk id="22" creationId="{550F84D5-DB96-46CB-82B9-F1D89EAB743A}"/>
          </ac:picMkLst>
        </pc:picChg>
        <pc:picChg chg="mod">
          <ac:chgData name="Paweł Potasiński" userId="c54081c1-efc2-44ae-a0ab-a8ff4389e97d" providerId="ADAL" clId="{F81D10C7-7064-4B99-8A98-4693C9A89F24}" dt="2020-11-26T07:58:26.255" v="1739"/>
          <ac:picMkLst>
            <pc:docMk/>
            <pc:sldMk cId="951117203" sldId="2076137648"/>
            <ac:picMk id="23" creationId="{6E256318-C18B-4901-80FE-CD3ECB5E2C11}"/>
          </ac:picMkLst>
        </pc:picChg>
        <pc:picChg chg="mod">
          <ac:chgData name="Paweł Potasiński" userId="c54081c1-efc2-44ae-a0ab-a8ff4389e97d" providerId="ADAL" clId="{F81D10C7-7064-4B99-8A98-4693C9A89F24}" dt="2020-11-26T07:58:26.255" v="1739"/>
          <ac:picMkLst>
            <pc:docMk/>
            <pc:sldMk cId="951117203" sldId="2076137648"/>
            <ac:picMk id="24" creationId="{45DF5691-25DF-4D27-9045-861117685BA9}"/>
          </ac:picMkLst>
        </pc:picChg>
        <pc:picChg chg="mod">
          <ac:chgData name="Paweł Potasiński" userId="c54081c1-efc2-44ae-a0ab-a8ff4389e97d" providerId="ADAL" clId="{F81D10C7-7064-4B99-8A98-4693C9A89F24}" dt="2020-11-26T07:58:26.255" v="1739"/>
          <ac:picMkLst>
            <pc:docMk/>
            <pc:sldMk cId="951117203" sldId="2076137648"/>
            <ac:picMk id="25" creationId="{0D311A99-88C6-4F06-A859-5CB9923C807D}"/>
          </ac:picMkLst>
        </pc:pic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5" creationId="{6E7BD999-4DDC-4919-8E98-E85D36D5DFE0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2" creationId="{9D9D94E9-70E2-4035-B950-BC1712469696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3" creationId="{F9D5D80F-6095-4ECD-86BE-F784C7AAF1E5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4" creationId="{4E9E4F08-5B88-4A7C-B50A-14A3EE100592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5" creationId="{89071193-3F9C-4E1F-B20F-71E721928A6B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6" creationId="{423F3042-266B-4FF5-88CF-A23EAD5E1884}"/>
          </ac:cxnSpMkLst>
        </pc:cxnChg>
        <pc:cxnChg chg="add del mod">
          <ac:chgData name="Paweł Potasiński" userId="c54081c1-efc2-44ae-a0ab-a8ff4389e97d" providerId="ADAL" clId="{F81D10C7-7064-4B99-8A98-4693C9A89F24}" dt="2020-11-26T07:58:26.237" v="1738"/>
          <ac:cxnSpMkLst>
            <pc:docMk/>
            <pc:sldMk cId="951117203" sldId="2076137648"/>
            <ac:cxnSpMk id="17" creationId="{15D099E9-683F-45FA-81FA-986A15D4CF18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19" creationId="{0B20AE52-0994-47AF-88F5-FEE0D37248DE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26" creationId="{2B6EE208-EFFA-420B-8CD1-EFBB9AD6D334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27" creationId="{CA26E4E0-2FE6-46B6-9E67-01D1C9CC8491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28" creationId="{D5CFA995-CEA9-4ACC-9195-A23A1515C4A0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29" creationId="{E8C2FA3A-32A3-4AA6-B137-874FC423CD78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30" creationId="{B5666777-A3A0-4A54-A153-D228926A91D3}"/>
          </ac:cxnSpMkLst>
        </pc:cxnChg>
        <pc:cxnChg chg="add mod">
          <ac:chgData name="Paweł Potasiński" userId="c54081c1-efc2-44ae-a0ab-a8ff4389e97d" providerId="ADAL" clId="{F81D10C7-7064-4B99-8A98-4693C9A89F24}" dt="2020-11-26T07:58:28.673" v="1740" actId="164"/>
          <ac:cxnSpMkLst>
            <pc:docMk/>
            <pc:sldMk cId="951117203" sldId="2076137648"/>
            <ac:cxnSpMk id="31" creationId="{13B60D91-A6D5-4C48-9BF4-D352299AB462}"/>
          </ac:cxnSpMkLst>
        </pc:cxnChg>
      </pc:sldChg>
      <pc:sldChg chg="addSp delSp modSp new mod modClrScheme chgLayout">
        <pc:chgData name="Paweł Potasiński" userId="c54081c1-efc2-44ae-a0ab-a8ff4389e97d" providerId="ADAL" clId="{F81D10C7-7064-4B99-8A98-4693C9A89F24}" dt="2020-11-27T12:47:42.046" v="2541" actId="6549"/>
        <pc:sldMkLst>
          <pc:docMk/>
          <pc:sldMk cId="2771688867" sldId="2076137651"/>
        </pc:sldMkLst>
        <pc:spChg chg="del mod ord">
          <ac:chgData name="Paweł Potasiński" userId="c54081c1-efc2-44ae-a0ab-a8ff4389e97d" providerId="ADAL" clId="{F81D10C7-7064-4B99-8A98-4693C9A89F24}" dt="2020-11-27T12:11:22.337" v="2208" actId="700"/>
          <ac:spMkLst>
            <pc:docMk/>
            <pc:sldMk cId="2771688867" sldId="2076137651"/>
            <ac:spMk id="2" creationId="{3B3832F4-4349-4547-A86E-53E5C57A633A}"/>
          </ac:spMkLst>
        </pc:spChg>
        <pc:spChg chg="del">
          <ac:chgData name="Paweł Potasiński" userId="c54081c1-efc2-44ae-a0ab-a8ff4389e97d" providerId="ADAL" clId="{F81D10C7-7064-4B99-8A98-4693C9A89F24}" dt="2020-11-27T12:11:22.337" v="2208" actId="700"/>
          <ac:spMkLst>
            <pc:docMk/>
            <pc:sldMk cId="2771688867" sldId="2076137651"/>
            <ac:spMk id="3" creationId="{4E7A01B8-50BC-48C7-8D48-5E9538547CFC}"/>
          </ac:spMkLst>
        </pc:spChg>
        <pc:spChg chg="del">
          <ac:chgData name="Paweł Potasiński" userId="c54081c1-efc2-44ae-a0ab-a8ff4389e97d" providerId="ADAL" clId="{F81D10C7-7064-4B99-8A98-4693C9A89F24}" dt="2020-11-27T12:11:22.337" v="2208" actId="700"/>
          <ac:spMkLst>
            <pc:docMk/>
            <pc:sldMk cId="2771688867" sldId="2076137651"/>
            <ac:spMk id="4" creationId="{E2D63EA8-00C2-4DBD-A9BC-0163DA31EAEF}"/>
          </ac:spMkLst>
        </pc:spChg>
        <pc:spChg chg="add mod ord">
          <ac:chgData name="Paweł Potasiński" userId="c54081c1-efc2-44ae-a0ab-a8ff4389e97d" providerId="ADAL" clId="{F81D10C7-7064-4B99-8A98-4693C9A89F24}" dt="2020-11-27T12:47:42.046" v="2541" actId="6549"/>
          <ac:spMkLst>
            <pc:docMk/>
            <pc:sldMk cId="2771688867" sldId="2076137651"/>
            <ac:spMk id="5" creationId="{F9B7E00D-5090-40FA-983D-0F04614A99B0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6" creationId="{DD461C01-9523-4AAE-8A54-0209A2FE821A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7" creationId="{8855587D-6222-4BAB-B59B-BF83AE351C0B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" creationId="{9358AC37-B538-49B5-8B20-198C338DEDD1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9" creationId="{A7A8BB26-FE0E-4905-AF81-6E419C93BE47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0" creationId="{091FB8BB-53D6-40BB-A525-AD0C883A7A00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1" creationId="{BEC41C22-DAFF-4A33-9312-ACF993BC5EE7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2" creationId="{C96AD111-1D77-49A2-B309-67629A750842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3" creationId="{984F0ECA-88FC-4B55-B43B-7BC8874F304B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4" creationId="{1FA18449-59BD-4A13-8311-AB2ADCF33C16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5" creationId="{34F4D63A-6E0B-4641-8387-165FD3FE9BCE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8" creationId="{8DDC3930-78F7-43AD-BA17-05D6C66EA10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9" creationId="{AFB70B46-1B15-418B-A16F-23CD4574E94F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0" creationId="{23AD0D2D-DB08-403C-8F88-A905DF2CAD14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1" creationId="{A122A759-B1F4-450D-8BDF-CFD5F8522A6D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2" creationId="{95BB9CBE-8C4D-48A4-9C2D-E65CD39331AE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3" creationId="{E046A8E3-290E-4DCC-A0E9-2DFA9227D17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4" creationId="{17FAD4D9-D3A7-4CFC-A16F-FBDA8FD9C82C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5" creationId="{BED31662-D731-4793-AF80-12F89FF5F402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6" creationId="{646225CF-2741-4AEA-ACB0-DDAC7492803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7" creationId="{C9B9783E-48D0-4F0E-A544-1DE67B48DD10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8" creationId="{FEE0AB36-1754-443A-A199-C0AD07A01D7F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29" creationId="{61F32129-AE22-4167-8FED-7FAF97AAC740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0" creationId="{4F255FD7-F838-4F49-BA09-22AB191B7BC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1" creationId="{73F4BBAF-AFE3-4B91-88FD-D76FF574F93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2" creationId="{2C654759-87D5-4251-8FA4-FE85B184333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3" creationId="{FA7C461F-B885-4FD9-9C4E-83246F6DFE7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4" creationId="{9616E664-6A6E-4FAF-9964-76B1EB2C1CCA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5" creationId="{EC56250E-C356-4727-93CC-41BF400BE58D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6" creationId="{AA18F803-A71D-4BE7-A658-BEAB073A6402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7" creationId="{DAADD027-84C7-4DAC-BD1D-BAFD77079D1A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8" creationId="{33AA7081-B842-4B73-B174-A93D3A64370F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39" creationId="{4D9D492B-68F4-42FD-8923-91A00BBBDBF0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0" creationId="{0FB54DB9-5330-43B2-8728-30548F092784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1" creationId="{57E55FC4-3A64-4D22-9759-7E0FCA88F39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2" creationId="{BEC7C676-49B3-434F-92C8-AF961C6EE17A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3" creationId="{BE8FF9A2-9EEF-40D4-8C80-F269BE0BB2CE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4" creationId="{1E2A6400-1C3B-49A8-B80F-581A4B1ECE9B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5" creationId="{04B4E7F2-B8A2-4B61-AF6C-D43A0886C09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6" creationId="{E3038D91-0051-46C5-8739-D133A081B04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7" creationId="{F00271A9-CAF1-436F-A5D5-F911AB06B47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8" creationId="{ADA55F95-8294-4E98-8A83-74B0BC31CE6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49" creationId="{C39FA32A-350B-49DA-84D0-3F4058739CFC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0" creationId="{A3778C20-D99D-4757-BCA9-B97753159EB4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1" creationId="{17D40DCC-7ED3-4041-ADFA-EBF7A98ED99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2" creationId="{56916E3D-EADC-4111-AA25-C8F0F6830A1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3" creationId="{9A779176-688B-44B1-B4A7-4A2ADC68B5C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4" creationId="{558CC317-750A-44D3-A0D2-1DA08B5C448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5" creationId="{CF76B17E-8A5C-4678-B674-A6E4D751BFCF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6" creationId="{6DED5E8A-B5A7-443B-B516-73909069BF8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7" creationId="{9D953605-567D-430B-AD28-A452870F4DD0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8" creationId="{E12B7BC0-BB79-4EB7-AE5A-F452E596BFD4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59" creationId="{6A0EA88D-29CF-4A50-A369-E874D777C9FC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0" creationId="{EAAC1048-63CA-41CC-9791-F9E55C79CBB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1" creationId="{742E34A4-D23B-43E3-A9F3-C259E9910D68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2" creationId="{F4B5E508-3241-4192-9F93-5F258B64E08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3" creationId="{2CE01CD7-70AF-4B84-A77E-C7202C246D1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4" creationId="{F53ED9D4-CDEF-48FE-B77A-131DE71FFF9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5" creationId="{A86737AD-EAF9-4777-9FD2-F6093E5B44A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6" creationId="{C17C0FEA-662E-4F35-AD72-B5C837CCEC05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7" creationId="{3D8FEFA5-CBD9-477D-97C2-4F47373C3A8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8" creationId="{FCB18167-0D02-4B35-B574-6A7800B6116E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69" creationId="{219B5C06-51ED-4DE0-8344-2E18888F43D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0" creationId="{5252CBDC-2890-4996-8423-06AB941C4002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1" creationId="{6D11AC9D-CEF9-4591-B2CD-5D82704BE85F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2" creationId="{BD421EE7-CA45-4EC1-9335-29D1ADBAF4D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3" creationId="{F47BFA71-AD6E-434D-B033-0789AD81513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4" creationId="{CE55865E-D789-4432-9179-01CE7716B414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5" creationId="{DD8057F5-0583-49E3-B01C-55DA6C34A28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6" creationId="{875DA39B-5E26-4EA9-BCFB-78287EE8F265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77" creationId="{482CB713-75FD-4C10-9B40-FBE0A72FF4BF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78" creationId="{87FBEADE-0C94-4817-95E8-762BDF9B10C3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79" creationId="{7168652C-876A-4B3F-8D87-DEF0BF2ADD70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0" creationId="{2792C3FD-F169-4B8D-8047-27A76E1EC5FF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1" creationId="{4A0CEE86-A7BF-42D3-9778-0AEB10145FD7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2" creationId="{E3C4C1A8-FF67-4559-9A82-A4E5881613F3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3" creationId="{F429B5E8-8C5E-443E-9072-63AB678E3B60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84" creationId="{B28F7F36-0D12-43C4-B381-D2F95B5D961C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86" creationId="{6F694612-656D-4F9B-97B0-51EC78F2E71D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87" creationId="{1A9D9904-9F07-4BCB-BDDC-F7BE52AD06AD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88" creationId="{1A9178DF-B296-42A1-A5AE-405C3178E65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89" creationId="{39E1AACF-715E-4549-AF1F-99BD8F20EDD5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0" creationId="{918935D2-E4ED-4289-A21D-BC190F05048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1" creationId="{6CDDC47A-43BA-4B70-98A3-D16CDB36BAB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3" creationId="{FBFF18DA-D46C-41F4-8649-8E60DB71151C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4" creationId="{3D96658A-27BF-43A9-8825-E7A3AE4A5376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5" creationId="{8C097D4A-F3E6-499B-AA47-651F9476EE05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6" creationId="{DCF13FDA-CAF6-4179-B0E9-76F0F548CDBD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7" creationId="{E467B7A4-B8CB-4106-9528-AC9FD82C19B0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98" creationId="{890615F1-D300-4D0B-9D57-7446408BF8AB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0" creationId="{B7DD9469-4F59-4E89-B02C-49C85FEB2737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1" creationId="{DBF15DCC-B3FA-47BF-AA9F-297C754E3A69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2" creationId="{E4319575-A959-4EA7-8287-805943CA081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3" creationId="{ECF6619F-57F8-4B5F-BEE7-70B55D5EE363}"/>
          </ac:spMkLst>
        </pc:spChg>
        <pc:spChg chg="add del mod">
          <ac:chgData name="Paweł Potasiński" userId="c54081c1-efc2-44ae-a0ab-a8ff4389e97d" providerId="ADAL" clId="{F81D10C7-7064-4B99-8A98-4693C9A89F24}" dt="2020-11-27T12:11:27.164" v="2210"/>
          <ac:spMkLst>
            <pc:docMk/>
            <pc:sldMk cId="2771688867" sldId="2076137651"/>
            <ac:spMk id="105" creationId="{410030B8-9EB3-4203-9276-06186AA8FEC2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7" creationId="{A4E4C03A-3E9D-4B90-ABB1-5FAF1C69E30A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8" creationId="{C771E140-3C79-412D-957F-2259CDB56F13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09" creationId="{ED5589FC-9AF1-435E-88E5-9D027FB78081}"/>
          </ac:spMkLst>
        </pc:spChg>
        <pc:spChg chg="mod">
          <ac:chgData name="Paweł Potasiński" userId="c54081c1-efc2-44ae-a0ab-a8ff4389e97d" providerId="ADAL" clId="{F81D10C7-7064-4B99-8A98-4693C9A89F24}" dt="2020-11-27T12:11:23.231" v="2209"/>
          <ac:spMkLst>
            <pc:docMk/>
            <pc:sldMk cId="2771688867" sldId="2076137651"/>
            <ac:spMk id="110" creationId="{EAAE1EC5-966A-451D-81BF-C2C1AA776675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1" creationId="{991B6B76-92D7-4F49-A100-CC806691D76E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2" creationId="{CF221F07-E590-48FB-83B6-3541CC8C10FF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3" creationId="{1BB17B49-ECDA-49F9-8D72-06A09FC1ACAC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4" creationId="{CE115648-5960-4BAB-BDD4-B96675CCA284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5" creationId="{649DA815-0745-4B7A-9DBA-C8DCA2D43865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6" creationId="{A6572369-32F3-4100-ADA4-3FD1D3B940E8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7" creationId="{3ECA625F-337C-4E1C-9A9B-59577FB4D2BE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8" creationId="{9B133049-7357-455E-8649-BEB6A8BD24C3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19" creationId="{5522A29C-7DB3-451B-88ED-7C4AF1752B61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20" creationId="{2DC3EC2E-F99D-485D-B8D4-7F92B68F6B3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3" creationId="{A23CE378-7D12-497C-96F4-9502867A981D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4" creationId="{F112F1C0-04DF-48DB-922B-CD173619BE9C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5" creationId="{B611B33B-297B-4584-B414-A86DF4925E5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6" creationId="{F3ECA2AF-B2FB-42BE-BC97-E114E893D4B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7" creationId="{9514B873-0521-4A69-B66C-F2775020079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8" creationId="{BCDD63B8-B0DA-4F67-8DA2-0CD9A9B95ED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29" creationId="{D9A104F7-FC08-4927-866F-05FBF71E112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0" creationId="{BF5DB645-B3EF-4D69-9190-8B1D4BA6676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1" creationId="{D2F6DD12-670C-4349-AE92-E41D45B0163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2" creationId="{6AF95C74-CBF8-4976-BE7F-60410A733EF8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3" creationId="{8D894D11-E0C9-47A6-9A6C-C8DABA3B68C7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4" creationId="{77776B96-B04E-43ED-A49A-5E6A7F15C25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5" creationId="{46F454C2-6891-4560-B4D7-6550610011C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6" creationId="{29D77FE0-3B4A-4570-9DF7-29BA5F2EC5C8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7" creationId="{8E010FAF-10FF-467A-8D2F-429DDEDD540E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8" creationId="{9122F0E0-3B70-451D-9FA8-E73EBC104CA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39" creationId="{8F2AAA6B-7BB1-4C22-8133-35CC477D3DA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0" creationId="{18604DC6-87F2-43ED-A632-E8B8F7B3B94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1" creationId="{F1CB10F7-559E-4656-AB03-258DB14EE5D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2" creationId="{06F3FFC5-6D8C-4450-BBB8-ED77A14356C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3" creationId="{898FD8B6-14A1-4982-AEA0-83CD0156D69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4" creationId="{A2B8CE2F-D99B-4E38-A2F7-22DC55EDDBF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5" creationId="{3FD10F21-AD7D-4D44-9FEB-1270C9707EF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6" creationId="{9D0A7FD3-119F-4281-A49A-EF991D75FB38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7" creationId="{004DE204-5A51-4E21-A01C-63AE58FDFB6E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8" creationId="{7B488B5D-1E21-4AAE-8B99-87555A4A397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49" creationId="{65A1D61B-4773-4C2D-AE15-7A348A8F2C31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0" creationId="{581157D5-ADFD-4B85-8B57-AF58378684A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1" creationId="{7B6FA6AF-3C3D-4C3A-A264-F27BC8B77D7C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2" creationId="{9DEF2D92-8B7B-48BC-AA47-5A9EEFA1DE9C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3" creationId="{9C37CD98-EAAC-48F2-A723-2711950237B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4" creationId="{BD501254-9BEA-4C2D-8ECE-30EF112E4BD6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5" creationId="{DA8DD09B-7C69-4A5D-9ADA-3FFABC63D654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6" creationId="{99192472-F313-44E3-A533-D3B0DE56DA6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7" creationId="{22FFE69A-2AB0-4F56-AB50-AF706C664D5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8" creationId="{90434BE0-E94E-4EFF-A714-34E578F8AED6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59" creationId="{F4B60EA7-C352-4790-9740-773F4902BBE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0" creationId="{3FE4AAED-B4F6-48D7-B547-76517FBF04C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1" creationId="{B787FF22-7253-4458-A632-E63B92EB015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2" creationId="{78D7C527-3F53-4F8E-A7E2-8DF80662077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3" creationId="{71B7EBDD-05D8-46B4-8B1C-900BE81B8FC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4" creationId="{CDBA8245-8329-433A-811B-6B2045908C1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5" creationId="{F4516DDD-C87A-4F17-982B-41346808FF7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6" creationId="{55701DB3-9BDC-4ED4-8F66-5D48D72EB9C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7" creationId="{4C73CB34-1BF3-428B-88D1-B5174B419F46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8" creationId="{3C657B9E-174B-4E88-9CFB-7E7E676FAF88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69" creationId="{A69CAE32-AFD2-421F-8FDA-8453B05CCEE9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0" creationId="{AE405009-23FD-4BA0-837E-6E582C6AF6EE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1" creationId="{C0A2A92A-D7B7-4749-8100-B025E52EC32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2" creationId="{05F0810C-F569-4156-8764-8075D385DA0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3" creationId="{09B795DE-F8FC-4F8A-9E62-84BA907841B0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4" creationId="{7E810A21-DC02-49E0-BFFC-1C2B181D8B2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5" creationId="{7CC4600D-8027-4A8B-A56A-AD8E35EAFB91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6" creationId="{FB20E2BB-F12B-45BD-ACE3-AFF505AC19C3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7" creationId="{717E79D7-5574-490C-86E0-90EFEDF8AE8D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8" creationId="{312CFDB1-2EAF-4816-BDD5-295AAE0B8417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79" creationId="{FA1664E7-B7E4-44CD-9FA3-4BA90801C10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80" creationId="{4B8FC6DC-FD7E-47CD-B72F-03DA521E3ED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81" creationId="{7E25C597-AD64-4774-87DE-69C1FC2E97D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82" creationId="{CB9E3932-FEE1-44F7-ACBB-AE1F63B8B736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3" creationId="{7AFFB266-7825-4774-AB9A-AA3E61C1B7A8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4" creationId="{9B5B216B-974C-4BE3-8965-804226CDC7F9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5" creationId="{A3B1F406-0390-42EC-9B32-0C00BF12F265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6" creationId="{7B9E0720-C448-466B-A151-2A6D22B0EBA5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7" creationId="{DB6D535C-B6FE-48B4-818B-004635CF5DD2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8" creationId="{B1BB2C9C-499D-4678-96D7-9BB8B9664B1C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189" creationId="{2820914C-988D-433B-A252-F4E293F97DCC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1" creationId="{6A07CA58-0B0E-40DC-9918-5348E89CC11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2" creationId="{04EF037E-3A45-4F9B-8559-BCC805C6B54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3" creationId="{5C4EE671-B29D-4921-A0EB-E294D9A1759F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4" creationId="{AEE86174-47F1-47C4-AFA1-82538A179C7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5" creationId="{73890FF0-C164-456F-8DC9-3A5798FA729B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6" creationId="{B085637F-B894-4674-A5AB-B7143E4F7EA0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8" creationId="{B723CD40-D158-4BF5-8656-CFE062E53725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199" creationId="{C502DCAD-A806-4FF8-919D-5E13180A61D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0" creationId="{14F111BE-CB04-4447-B5C4-CF51A1D5591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1" creationId="{89BF22F3-B84C-44F1-BF25-047B49B78BB8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2" creationId="{64CCCD34-72BC-45D9-9ECB-A01CB95D5C07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3" creationId="{5163F5CC-1310-487E-A14B-4CADC63A709D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5" creationId="{0D288B08-344D-4B3B-8476-00599CA94561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6" creationId="{E172F451-E1F8-45BD-86FC-1974D477061A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7" creationId="{694AE946-D4CC-48EB-B38F-45A3C57A85CC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08" creationId="{2740D562-77CC-4CE9-86E9-E0F5711A58BE}"/>
          </ac:spMkLst>
        </pc:spChg>
        <pc:spChg chg="add mod">
          <ac:chgData name="Paweł Potasiński" userId="c54081c1-efc2-44ae-a0ab-a8ff4389e97d" providerId="ADAL" clId="{F81D10C7-7064-4B99-8A98-4693C9A89F24}" dt="2020-11-27T12:11:30.332" v="2212" actId="1076"/>
          <ac:spMkLst>
            <pc:docMk/>
            <pc:sldMk cId="2771688867" sldId="2076137651"/>
            <ac:spMk id="210" creationId="{75114E42-9C77-4D5B-B304-95E3D687DBFD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12" creationId="{770DD202-3370-4020-A63C-F6F6BD0DFD86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13" creationId="{FAA48D0C-6574-4859-B884-1E757C08FCC4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14" creationId="{8872A765-4C63-452D-97AE-4E9DF9A6C5A2}"/>
          </ac:spMkLst>
        </pc:spChg>
        <pc:spChg chg="mod">
          <ac:chgData name="Paweł Potasiński" userId="c54081c1-efc2-44ae-a0ab-a8ff4389e97d" providerId="ADAL" clId="{F81D10C7-7064-4B99-8A98-4693C9A89F24}" dt="2020-11-27T12:11:27.221" v="2211"/>
          <ac:spMkLst>
            <pc:docMk/>
            <pc:sldMk cId="2771688867" sldId="2076137651"/>
            <ac:spMk id="215" creationId="{8425A871-1954-4D94-A4DB-19C6DD7BA5A4}"/>
          </ac:spMkLst>
        </pc:spChg>
        <pc:grpChg chg="add del mod">
          <ac:chgData name="Paweł Potasiński" userId="c54081c1-efc2-44ae-a0ab-a8ff4389e97d" providerId="ADAL" clId="{F81D10C7-7064-4B99-8A98-4693C9A89F24}" dt="2020-11-27T12:11:27.164" v="2210"/>
          <ac:grpSpMkLst>
            <pc:docMk/>
            <pc:sldMk cId="2771688867" sldId="2076137651"/>
            <ac:grpSpMk id="17" creationId="{3C3DB9E5-3C12-415B-A5BC-6B7FE337F05B}"/>
          </ac:grpSpMkLst>
        </pc:grpChg>
        <pc:grpChg chg="add del mod">
          <ac:chgData name="Paweł Potasiński" userId="c54081c1-efc2-44ae-a0ab-a8ff4389e97d" providerId="ADAL" clId="{F81D10C7-7064-4B99-8A98-4693C9A89F24}" dt="2020-11-27T12:11:27.164" v="2210"/>
          <ac:grpSpMkLst>
            <pc:docMk/>
            <pc:sldMk cId="2771688867" sldId="2076137651"/>
            <ac:grpSpMk id="85" creationId="{9A85E741-39FB-4550-B7B3-E756142603F8}"/>
          </ac:grpSpMkLst>
        </pc:grpChg>
        <pc:grpChg chg="add del mod">
          <ac:chgData name="Paweł Potasiński" userId="c54081c1-efc2-44ae-a0ab-a8ff4389e97d" providerId="ADAL" clId="{F81D10C7-7064-4B99-8A98-4693C9A89F24}" dt="2020-11-27T12:11:27.164" v="2210"/>
          <ac:grpSpMkLst>
            <pc:docMk/>
            <pc:sldMk cId="2771688867" sldId="2076137651"/>
            <ac:grpSpMk id="92" creationId="{4D6952F5-5789-4FD2-BED1-9D8EB0C29AE6}"/>
          </ac:grpSpMkLst>
        </pc:grpChg>
        <pc:grpChg chg="add del mod">
          <ac:chgData name="Paweł Potasiński" userId="c54081c1-efc2-44ae-a0ab-a8ff4389e97d" providerId="ADAL" clId="{F81D10C7-7064-4B99-8A98-4693C9A89F24}" dt="2020-11-27T12:11:27.164" v="2210"/>
          <ac:grpSpMkLst>
            <pc:docMk/>
            <pc:sldMk cId="2771688867" sldId="2076137651"/>
            <ac:grpSpMk id="99" creationId="{ED28200C-EEAC-4FB6-91C9-551BD556FAA6}"/>
          </ac:grpSpMkLst>
        </pc:grpChg>
        <pc:grpChg chg="add del mod">
          <ac:chgData name="Paweł Potasiński" userId="c54081c1-efc2-44ae-a0ab-a8ff4389e97d" providerId="ADAL" clId="{F81D10C7-7064-4B99-8A98-4693C9A89F24}" dt="2020-11-27T12:11:27.164" v="2210"/>
          <ac:grpSpMkLst>
            <pc:docMk/>
            <pc:sldMk cId="2771688867" sldId="2076137651"/>
            <ac:grpSpMk id="106" creationId="{EA1D8D11-A21F-477E-B8DB-3F403A50C390}"/>
          </ac:grpSpMkLst>
        </pc:grpChg>
        <pc:grpChg chg="add mod">
          <ac:chgData name="Paweł Potasiński" userId="c54081c1-efc2-44ae-a0ab-a8ff4389e97d" providerId="ADAL" clId="{F81D10C7-7064-4B99-8A98-4693C9A89F24}" dt="2020-11-27T12:11:30.332" v="2212" actId="1076"/>
          <ac:grpSpMkLst>
            <pc:docMk/>
            <pc:sldMk cId="2771688867" sldId="2076137651"/>
            <ac:grpSpMk id="122" creationId="{5652EC33-DE01-4778-A8A9-DD25272F53F8}"/>
          </ac:grpSpMkLst>
        </pc:grpChg>
        <pc:grpChg chg="add mod">
          <ac:chgData name="Paweł Potasiński" userId="c54081c1-efc2-44ae-a0ab-a8ff4389e97d" providerId="ADAL" clId="{F81D10C7-7064-4B99-8A98-4693C9A89F24}" dt="2020-11-27T12:11:30.332" v="2212" actId="1076"/>
          <ac:grpSpMkLst>
            <pc:docMk/>
            <pc:sldMk cId="2771688867" sldId="2076137651"/>
            <ac:grpSpMk id="190" creationId="{B8947C92-9B39-4C97-8F09-78F65B22FD4F}"/>
          </ac:grpSpMkLst>
        </pc:grpChg>
        <pc:grpChg chg="add mod">
          <ac:chgData name="Paweł Potasiński" userId="c54081c1-efc2-44ae-a0ab-a8ff4389e97d" providerId="ADAL" clId="{F81D10C7-7064-4B99-8A98-4693C9A89F24}" dt="2020-11-27T12:11:30.332" v="2212" actId="1076"/>
          <ac:grpSpMkLst>
            <pc:docMk/>
            <pc:sldMk cId="2771688867" sldId="2076137651"/>
            <ac:grpSpMk id="197" creationId="{2D50EC6C-3F8D-4329-A0AF-35F99F61519F}"/>
          </ac:grpSpMkLst>
        </pc:grpChg>
        <pc:grpChg chg="add mod">
          <ac:chgData name="Paweł Potasiński" userId="c54081c1-efc2-44ae-a0ab-a8ff4389e97d" providerId="ADAL" clId="{F81D10C7-7064-4B99-8A98-4693C9A89F24}" dt="2020-11-27T12:11:30.332" v="2212" actId="1076"/>
          <ac:grpSpMkLst>
            <pc:docMk/>
            <pc:sldMk cId="2771688867" sldId="2076137651"/>
            <ac:grpSpMk id="204" creationId="{EC355D2A-842B-43C4-8E32-8E823E5A8848}"/>
          </ac:grpSpMkLst>
        </pc:grpChg>
        <pc:grpChg chg="add mod">
          <ac:chgData name="Paweł Potasiński" userId="c54081c1-efc2-44ae-a0ab-a8ff4389e97d" providerId="ADAL" clId="{F81D10C7-7064-4B99-8A98-4693C9A89F24}" dt="2020-11-27T12:11:30.332" v="2212" actId="1076"/>
          <ac:grpSpMkLst>
            <pc:docMk/>
            <pc:sldMk cId="2771688867" sldId="2076137651"/>
            <ac:grpSpMk id="211" creationId="{AFB4A211-0E92-4645-983D-54AEEF14E9D4}"/>
          </ac:grpSpMkLst>
        </pc:grpChg>
        <pc:cxnChg chg="add del mod">
          <ac:chgData name="Paweł Potasiński" userId="c54081c1-efc2-44ae-a0ab-a8ff4389e97d" providerId="ADAL" clId="{F81D10C7-7064-4B99-8A98-4693C9A89F24}" dt="2020-11-27T12:11:27.164" v="2210"/>
          <ac:cxnSpMkLst>
            <pc:docMk/>
            <pc:sldMk cId="2771688867" sldId="2076137651"/>
            <ac:cxnSpMk id="16" creationId="{1C6EEC2B-283C-4E97-8C49-ACC8BF229F6C}"/>
          </ac:cxnSpMkLst>
        </pc:cxnChg>
        <pc:cxnChg chg="add del mod">
          <ac:chgData name="Paweł Potasiński" userId="c54081c1-efc2-44ae-a0ab-a8ff4389e97d" providerId="ADAL" clId="{F81D10C7-7064-4B99-8A98-4693C9A89F24}" dt="2020-11-27T12:11:27.164" v="2210"/>
          <ac:cxnSpMkLst>
            <pc:docMk/>
            <pc:sldMk cId="2771688867" sldId="2076137651"/>
            <ac:cxnSpMk id="104" creationId="{210047E0-D01A-4398-B092-B2F37C505701}"/>
          </ac:cxnSpMkLst>
        </pc:cxnChg>
        <pc:cxnChg chg="add mod">
          <ac:chgData name="Paweł Potasiński" userId="c54081c1-efc2-44ae-a0ab-a8ff4389e97d" providerId="ADAL" clId="{F81D10C7-7064-4B99-8A98-4693C9A89F24}" dt="2020-11-27T12:11:30.332" v="2212" actId="1076"/>
          <ac:cxnSpMkLst>
            <pc:docMk/>
            <pc:sldMk cId="2771688867" sldId="2076137651"/>
            <ac:cxnSpMk id="121" creationId="{0B181E65-6E59-4CE5-9175-7A3D1BF5C212}"/>
          </ac:cxnSpMkLst>
        </pc:cxnChg>
        <pc:cxnChg chg="add mod">
          <ac:chgData name="Paweł Potasiński" userId="c54081c1-efc2-44ae-a0ab-a8ff4389e97d" providerId="ADAL" clId="{F81D10C7-7064-4B99-8A98-4693C9A89F24}" dt="2020-11-27T12:11:30.332" v="2212" actId="1076"/>
          <ac:cxnSpMkLst>
            <pc:docMk/>
            <pc:sldMk cId="2771688867" sldId="2076137651"/>
            <ac:cxnSpMk id="209" creationId="{B3D2DD14-03A5-492F-8696-47C8D289797D}"/>
          </ac:cxnSpMkLst>
        </pc:cxnChg>
      </pc:sldChg>
      <pc:sldChg chg="addSp delSp modSp new mod ord">
        <pc:chgData name="Paweł Potasiński" userId="c54081c1-efc2-44ae-a0ab-a8ff4389e97d" providerId="ADAL" clId="{F81D10C7-7064-4B99-8A98-4693C9A89F24}" dt="2020-11-27T19:58:53.924" v="3503" actId="20577"/>
        <pc:sldMkLst>
          <pc:docMk/>
          <pc:sldMk cId="716537530" sldId="2076137652"/>
        </pc:sldMkLst>
        <pc:spChg chg="mod">
          <ac:chgData name="Paweł Potasiński" userId="c54081c1-efc2-44ae-a0ab-a8ff4389e97d" providerId="ADAL" clId="{F81D10C7-7064-4B99-8A98-4693C9A89F24}" dt="2020-11-27T12:19:33.979" v="2352" actId="20577"/>
          <ac:spMkLst>
            <pc:docMk/>
            <pc:sldMk cId="716537530" sldId="2076137652"/>
            <ac:spMk id="2" creationId="{2F506A73-0E4F-4131-B089-B57D984773B4}"/>
          </ac:spMkLst>
        </pc:spChg>
        <pc:spChg chg="del">
          <ac:chgData name="Paweł Potasiński" userId="c54081c1-efc2-44ae-a0ab-a8ff4389e97d" providerId="ADAL" clId="{F81D10C7-7064-4B99-8A98-4693C9A89F24}" dt="2020-11-27T12:19:23.038" v="2311" actId="478"/>
          <ac:spMkLst>
            <pc:docMk/>
            <pc:sldMk cId="716537530" sldId="2076137652"/>
            <ac:spMk id="3" creationId="{EFC70295-AB69-469A-8BF5-FD263E6D8D64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5" creationId="{CE8355CE-5CF3-42E0-B0E9-4467488A9B61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7" creationId="{3D3C99E2-C0F0-45D2-9D43-3B282F764354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0" creationId="{DF8A696F-35B4-4280-BC00-E9F4F2019E8C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1" creationId="{750825FB-4977-4D29-B5A9-73893FA0436D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2" creationId="{92C44DD9-670F-4A2D-AE8F-D00F17519742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3" creationId="{C099027C-8472-483E-A694-A2A2460434EE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4" creationId="{C2B62B30-D5BC-43E8-A265-95E67087E411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5" creationId="{5F183357-68AA-4481-AA93-AE808448BEA8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18" creationId="{72DEBCE3-50FE-45D0-837B-8F2CB2CE310F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0" creationId="{875373B3-2EED-4AC7-81FE-ED425CBDE8A8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1" creationId="{96C5C755-5D99-4CEF-A8D1-80DDA1799D20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2" creationId="{1446886B-1364-4F5E-ACFC-1EADD7629114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4" creationId="{37C2D4C0-187B-42AD-B156-64724B7B0359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5" creationId="{717E1203-ADA1-42D3-89F0-F121D0286825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6" creationId="{FD1A5D25-E129-4DA8-B1E2-7F6182FE2A95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7" creationId="{E9B8D572-0E49-43BC-AD10-6ADFF7EFC7DE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8" creationId="{A7A0A8BE-CAA7-4DC4-BA49-85F55FA39F6C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29" creationId="{07D49FBC-EFC0-4240-8928-B767A5AACD15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0" creationId="{A6B15994-0262-4B03-BE17-D04A2DB6AADC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1" creationId="{573D4078-C968-4711-8842-5510EE0EFAC9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3" creationId="{EECB1334-4F13-4E6D-B889-A18FDCE47A61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4" creationId="{F4AC6B34-E3B3-4BD8-9036-390505E96923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5" creationId="{D274A808-52A4-4F78-8E69-00D2EB64B43B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7" creationId="{CB6D064E-77C3-4FC1-A976-D80AE1AF0AA9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39" creationId="{5C85F213-1369-47B4-B42B-7A227CF46CAC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40" creationId="{456AFF79-9F0F-4323-8133-578719A587BA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42" creationId="{1DCAECE6-E480-457E-925F-1BDB124983A2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43" creationId="{57C17D4A-AC90-40EB-91CA-C78A279D1D27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45" creationId="{2AE4EBD7-188E-465D-8C71-FD48FDFF0E33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46" creationId="{73188164-21FC-41E8-B730-491480C3039F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76" creationId="{43C7A700-39AE-4A7D-8876-008CCC222C0A}"/>
          </ac:spMkLst>
        </pc:spChg>
        <pc:spChg chg="mod">
          <ac:chgData name="Paweł Potasiński" userId="c54081c1-efc2-44ae-a0ab-a8ff4389e97d" providerId="ADAL" clId="{F81D10C7-7064-4B99-8A98-4693C9A89F24}" dt="2020-11-27T12:19:17.092" v="2309"/>
          <ac:spMkLst>
            <pc:docMk/>
            <pc:sldMk cId="716537530" sldId="2076137652"/>
            <ac:spMk id="77" creationId="{83CBBAEF-70D4-4EA7-A0F4-31BAF1A6C361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79" creationId="{479AF326-F0AB-49C9-B2D3-6ECC50990FE8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1" creationId="{9FE955E6-5BBE-4CF2-99C3-84796549ADA6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4" creationId="{35391DA7-AFB6-43B9-A612-5503FE715BC9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5" creationId="{0013F375-98E1-41E6-8461-CAB30FADC36D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6" creationId="{5AC4BDB6-8B21-4A83-976A-6970E776EEF0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7" creationId="{DBF03539-787B-437C-9B81-002910327510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8" creationId="{6613AD4B-B159-4CBA-9638-6B7171994789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89" creationId="{19CFEF2A-0DD5-42B7-8ED7-EF1333C35F9A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92" creationId="{354FC5CA-01C5-4EFF-853D-9B97FC6B5D72}"/>
          </ac:spMkLst>
        </pc:spChg>
        <pc:spChg chg="mod">
          <ac:chgData name="Paweł Potasiński" userId="c54081c1-efc2-44ae-a0ab-a8ff4389e97d" providerId="ADAL" clId="{F81D10C7-7064-4B99-8A98-4693C9A89F24}" dt="2020-11-27T12:33:58.134" v="2463" actId="20577"/>
          <ac:spMkLst>
            <pc:docMk/>
            <pc:sldMk cId="716537530" sldId="2076137652"/>
            <ac:spMk id="94" creationId="{B59CDEF9-FADF-4696-B366-2192CB6C5335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95" creationId="{F2217D72-D0C8-48EA-8462-B8E935D64FC4}"/>
          </ac:spMkLst>
        </pc:spChg>
        <pc:spChg chg="mod">
          <ac:chgData name="Paweł Potasiński" userId="c54081c1-efc2-44ae-a0ab-a8ff4389e97d" providerId="ADAL" clId="{F81D10C7-7064-4B99-8A98-4693C9A89F24}" dt="2020-11-27T19:58:53.924" v="3503" actId="20577"/>
          <ac:spMkLst>
            <pc:docMk/>
            <pc:sldMk cId="716537530" sldId="2076137652"/>
            <ac:spMk id="96" creationId="{AD3EED54-2B46-4BAC-9503-DB2D3D193E71}"/>
          </ac:spMkLst>
        </pc:spChg>
        <pc:spChg chg="mod">
          <ac:chgData name="Paweł Potasiński" userId="c54081c1-efc2-44ae-a0ab-a8ff4389e97d" providerId="ADAL" clId="{F81D10C7-7064-4B99-8A98-4693C9A89F24}" dt="2020-11-27T12:19:53.396" v="2382" actId="20577"/>
          <ac:spMkLst>
            <pc:docMk/>
            <pc:sldMk cId="716537530" sldId="2076137652"/>
            <ac:spMk id="98" creationId="{E18CCBA5-BBF7-4760-AB22-1B514E8487D5}"/>
          </ac:spMkLst>
        </pc:spChg>
        <pc:spChg chg="mod">
          <ac:chgData name="Paweł Potasiński" userId="c54081c1-efc2-44ae-a0ab-a8ff4389e97d" providerId="ADAL" clId="{F81D10C7-7064-4B99-8A98-4693C9A89F24}" dt="2020-11-27T12:19:45.893" v="2373" actId="20577"/>
          <ac:spMkLst>
            <pc:docMk/>
            <pc:sldMk cId="716537530" sldId="2076137652"/>
            <ac:spMk id="99" creationId="{F148AE9A-25C1-49AE-BA36-63912A35D5AB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0" creationId="{9197C461-4006-4173-9E34-4BA3C42C6519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1" creationId="{6C2533A9-B84D-4F08-8136-DE4FBA033E47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2" creationId="{D0AC2D8F-892B-4F58-97B1-0CEAEB56C45E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3" creationId="{6F88F7C7-C7DA-45F5-8211-11F178F7DDB2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4" creationId="{87EF511E-9C79-4F4D-93D9-AC626CAD2B90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5" creationId="{637571CB-1883-4442-8F0E-424FA261589A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7" creationId="{0CA24FAF-7992-4DB9-A9C4-A80DA61F3EB9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08" creationId="{6A17C1D0-B734-45C5-980A-896561EEACE7}"/>
          </ac:spMkLst>
        </pc:spChg>
        <pc:spChg chg="mod">
          <ac:chgData name="Paweł Potasiński" userId="c54081c1-efc2-44ae-a0ab-a8ff4389e97d" providerId="ADAL" clId="{F81D10C7-7064-4B99-8A98-4693C9A89F24}" dt="2020-11-27T12:35:27.775" v="2465" actId="122"/>
          <ac:spMkLst>
            <pc:docMk/>
            <pc:sldMk cId="716537530" sldId="2076137652"/>
            <ac:spMk id="109" creationId="{489E3008-B82F-44B4-ACFF-18B8D9126E18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1" creationId="{295DF1AD-B8FE-4B66-9C72-8FF8ADFCE92B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3" creationId="{C0CFB107-1D75-4597-B610-DF44A02186A9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4" creationId="{2E83D49B-11B1-4C51-9ED1-C233523E5CBF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6" creationId="{B42DA134-AFBE-42B8-AEDF-726A1CFDD5E6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7" creationId="{BBCB474B-A5B0-4081-8A19-9474DD8B01C3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19" creationId="{13884ABD-8CD1-41F2-A6BB-9CDE9B08D90B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20" creationId="{DD07C29E-2B74-4F3F-B59A-3D0F41B90786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50" creationId="{635E38EC-4234-46E3-AD40-6DA372F23E57}"/>
          </ac:spMkLst>
        </pc:spChg>
        <pc:spChg chg="mod">
          <ac:chgData name="Paweł Potasiński" userId="c54081c1-efc2-44ae-a0ab-a8ff4389e97d" providerId="ADAL" clId="{F81D10C7-7064-4B99-8A98-4693C9A89F24}" dt="2020-11-27T12:19:23.692" v="2312"/>
          <ac:spMkLst>
            <pc:docMk/>
            <pc:sldMk cId="716537530" sldId="2076137652"/>
            <ac:spMk id="151" creationId="{CD355575-AFA2-44F2-965D-21AFDD0CF2B7}"/>
          </ac:spMkLst>
        </pc:spChg>
        <pc:grpChg chg="add del mod">
          <ac:chgData name="Paweł Potasiński" userId="c54081c1-efc2-44ae-a0ab-a8ff4389e97d" providerId="ADAL" clId="{F81D10C7-7064-4B99-8A98-4693C9A89F24}" dt="2020-11-27T12:19:19.489" v="2310"/>
          <ac:grpSpMkLst>
            <pc:docMk/>
            <pc:sldMk cId="716537530" sldId="2076137652"/>
            <ac:grpSpMk id="4" creationId="{53BE3F96-B5C0-4C0B-AF18-38224587584D}"/>
          </ac:grpSpMkLst>
        </pc:grpChg>
        <pc:grpChg chg="mod">
          <ac:chgData name="Paweł Potasiński" userId="c54081c1-efc2-44ae-a0ab-a8ff4389e97d" providerId="ADAL" clId="{F81D10C7-7064-4B99-8A98-4693C9A89F24}" dt="2020-11-27T12:19:17.092" v="2309"/>
          <ac:grpSpMkLst>
            <pc:docMk/>
            <pc:sldMk cId="716537530" sldId="2076137652"/>
            <ac:grpSpMk id="6" creationId="{90ECB0AF-6675-4268-BFCD-BF81DAE34C33}"/>
          </ac:grpSpMkLst>
        </pc:grpChg>
        <pc:grpChg chg="mod">
          <ac:chgData name="Paweł Potasiński" userId="c54081c1-efc2-44ae-a0ab-a8ff4389e97d" providerId="ADAL" clId="{F81D10C7-7064-4B99-8A98-4693C9A89F24}" dt="2020-11-27T12:19:17.092" v="2309"/>
          <ac:grpSpMkLst>
            <pc:docMk/>
            <pc:sldMk cId="716537530" sldId="2076137652"/>
            <ac:grpSpMk id="8" creationId="{FCFB7DA8-9F7A-4BA4-87D0-A5EC5A1D64EE}"/>
          </ac:grpSpMkLst>
        </pc:grpChg>
        <pc:grpChg chg="mod">
          <ac:chgData name="Paweł Potasiński" userId="c54081c1-efc2-44ae-a0ab-a8ff4389e97d" providerId="ADAL" clId="{F81D10C7-7064-4B99-8A98-4693C9A89F24}" dt="2020-11-27T12:19:17.092" v="2309"/>
          <ac:grpSpMkLst>
            <pc:docMk/>
            <pc:sldMk cId="716537530" sldId="2076137652"/>
            <ac:grpSpMk id="19" creationId="{ED341C1C-DAF7-4372-B15F-3387360EAD2A}"/>
          </ac:grpSpMkLst>
        </pc:grpChg>
        <pc:grpChg chg="mod">
          <ac:chgData name="Paweł Potasiński" userId="c54081c1-efc2-44ae-a0ab-a8ff4389e97d" providerId="ADAL" clId="{F81D10C7-7064-4B99-8A98-4693C9A89F24}" dt="2020-11-27T12:19:17.092" v="2309"/>
          <ac:grpSpMkLst>
            <pc:docMk/>
            <pc:sldMk cId="716537530" sldId="2076137652"/>
            <ac:grpSpMk id="47" creationId="{F57D8C3E-1E76-40E9-95DB-927FC8370EDA}"/>
          </ac:grpSpMkLst>
        </pc:grpChg>
        <pc:grpChg chg="add mod">
          <ac:chgData name="Paweł Potasiński" userId="c54081c1-efc2-44ae-a0ab-a8ff4389e97d" providerId="ADAL" clId="{F81D10C7-7064-4B99-8A98-4693C9A89F24}" dt="2020-11-27T12:19:23.692" v="2312"/>
          <ac:grpSpMkLst>
            <pc:docMk/>
            <pc:sldMk cId="716537530" sldId="2076137652"/>
            <ac:grpSpMk id="78" creationId="{0D2B270A-CB65-46CC-9778-91EA31E19BF0}"/>
          </ac:grpSpMkLst>
        </pc:grpChg>
        <pc:grpChg chg="mod">
          <ac:chgData name="Paweł Potasiński" userId="c54081c1-efc2-44ae-a0ab-a8ff4389e97d" providerId="ADAL" clId="{F81D10C7-7064-4B99-8A98-4693C9A89F24}" dt="2020-11-27T12:19:23.692" v="2312"/>
          <ac:grpSpMkLst>
            <pc:docMk/>
            <pc:sldMk cId="716537530" sldId="2076137652"/>
            <ac:grpSpMk id="80" creationId="{730DF581-7B62-425F-A5A2-121A664CDE5F}"/>
          </ac:grpSpMkLst>
        </pc:grpChg>
        <pc:grpChg chg="mod">
          <ac:chgData name="Paweł Potasiński" userId="c54081c1-efc2-44ae-a0ab-a8ff4389e97d" providerId="ADAL" clId="{F81D10C7-7064-4B99-8A98-4693C9A89F24}" dt="2020-11-27T12:19:23.692" v="2312"/>
          <ac:grpSpMkLst>
            <pc:docMk/>
            <pc:sldMk cId="716537530" sldId="2076137652"/>
            <ac:grpSpMk id="82" creationId="{A6CF3BA8-CF74-41C4-BFC1-D48C44508837}"/>
          </ac:grpSpMkLst>
        </pc:grpChg>
        <pc:grpChg chg="mod">
          <ac:chgData name="Paweł Potasiński" userId="c54081c1-efc2-44ae-a0ab-a8ff4389e97d" providerId="ADAL" clId="{F81D10C7-7064-4B99-8A98-4693C9A89F24}" dt="2020-11-27T12:19:23.692" v="2312"/>
          <ac:grpSpMkLst>
            <pc:docMk/>
            <pc:sldMk cId="716537530" sldId="2076137652"/>
            <ac:grpSpMk id="93" creationId="{B75E70D7-A968-43C0-99A2-1A19F281F374}"/>
          </ac:grpSpMkLst>
        </pc:grpChg>
        <pc:grpChg chg="mod">
          <ac:chgData name="Paweł Potasiński" userId="c54081c1-efc2-44ae-a0ab-a8ff4389e97d" providerId="ADAL" clId="{F81D10C7-7064-4B99-8A98-4693C9A89F24}" dt="2020-11-27T12:19:23.692" v="2312"/>
          <ac:grpSpMkLst>
            <pc:docMk/>
            <pc:sldMk cId="716537530" sldId="2076137652"/>
            <ac:grpSpMk id="121" creationId="{EAD9D4CA-BFBE-4812-A26E-E27A857D691C}"/>
          </ac:grpSpMkLst>
        </pc:grpChg>
        <pc:picChg chg="mod">
          <ac:chgData name="Paweł Potasiński" userId="c54081c1-efc2-44ae-a0ab-a8ff4389e97d" providerId="ADAL" clId="{F81D10C7-7064-4B99-8A98-4693C9A89F24}" dt="2020-11-27T12:19:17.092" v="2309"/>
          <ac:picMkLst>
            <pc:docMk/>
            <pc:sldMk cId="716537530" sldId="2076137652"/>
            <ac:picMk id="44" creationId="{7AD72A81-C95B-4335-AE96-B303AC130758}"/>
          </ac:picMkLst>
        </pc:picChg>
        <pc:picChg chg="mod">
          <ac:chgData name="Paweł Potasiński" userId="c54081c1-efc2-44ae-a0ab-a8ff4389e97d" providerId="ADAL" clId="{F81D10C7-7064-4B99-8A98-4693C9A89F24}" dt="2020-11-27T12:19:23.692" v="2312"/>
          <ac:picMkLst>
            <pc:docMk/>
            <pc:sldMk cId="716537530" sldId="2076137652"/>
            <ac:picMk id="118" creationId="{6D69E577-C8E8-4486-8DEB-49179793D702}"/>
          </ac:picMkLst>
        </pc:pic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9" creationId="{F7FBCF48-C7D7-4E67-B9C5-878490E62008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16" creationId="{984B9212-3CBF-4977-A425-9BEE6C0C6F7C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17" creationId="{978DC7B9-6B52-434C-8DB8-AFB20DA3AC7E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23" creationId="{9601A770-E548-4F7F-BD99-9B03A978B518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32" creationId="{C4013E66-FEF7-419A-9C94-F96241F2951E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36" creationId="{44BFC111-1AE5-4676-87BE-231EFB9B04AA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38" creationId="{54275103-7134-458A-831B-E7062E0DBBB6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41" creationId="{AF4742D4-AB25-4805-A2D3-C20EF3D56B7F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48" creationId="{DDB7B9B0-CBF4-4739-933D-01C718DC30F5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49" creationId="{61515EE5-03F5-4FD0-8B90-8595EA41073B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0" creationId="{41F1EDC2-C87B-4D4C-B9AC-13A5D6889169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1" creationId="{C26F37F9-6DAD-4BE3-A801-C732BA29280B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2" creationId="{0BE05B11-CABC-488F-9BB0-3843B64FBCCF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3" creationId="{E0B520E7-FD71-4892-9A05-D83534A2070F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4" creationId="{DC8DE39A-A85B-4BAF-99A5-779DD1A7FF9B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5" creationId="{96041D3E-0B7C-4E16-A511-8AD18600C262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6" creationId="{3B1403AE-92AE-432A-A479-E15EDED59AF7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7" creationId="{4051D027-CB20-4B86-BFE1-7CA7E96BB846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8" creationId="{A95C9298-8C97-4824-A7B6-F1505DD17E13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59" creationId="{273C7DF0-AC62-4C49-AD07-7819CB1C10E4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0" creationId="{0B696B6F-AA43-49C3-97CE-8726D06FF0BD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1" creationId="{B2EEC3EF-533F-417F-98B7-8789ECB81A36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2" creationId="{988F09AF-AAD3-4DE4-9674-EC7326E4E31E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3" creationId="{289E2B3C-83CD-4396-BE67-966CAA498D98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4" creationId="{977C2403-A447-4801-85DE-27693DD6AEA9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5" creationId="{E6161684-5928-48FA-9A2F-7FA3E6782BA4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6" creationId="{B94E2CAA-E0CF-4BB0-A73B-985886655D08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7" creationId="{22779967-3AF1-4D43-B173-DF62FB541A5D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8" creationId="{17F58BCE-A048-4D9D-B11F-355560664800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69" creationId="{A364D2EC-5479-4B8D-8411-E5689EA825BC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0" creationId="{AB44CF16-CAB8-4B8D-BAE6-6ED84B8A70C0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1" creationId="{8E9FBFD8-20D4-410C-8990-F94BC5234CDE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2" creationId="{394F9353-FDE4-4382-844A-0E7AE3CC01C1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3" creationId="{C35F6358-D167-402A-B1BC-74EB2892486D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4" creationId="{98624C9F-C111-4E31-90B6-7986441DB5A4}"/>
          </ac:cxnSpMkLst>
        </pc:cxnChg>
        <pc:cxnChg chg="mod">
          <ac:chgData name="Paweł Potasiński" userId="c54081c1-efc2-44ae-a0ab-a8ff4389e97d" providerId="ADAL" clId="{F81D10C7-7064-4B99-8A98-4693C9A89F24}" dt="2020-11-27T12:19:17.092" v="2309"/>
          <ac:cxnSpMkLst>
            <pc:docMk/>
            <pc:sldMk cId="716537530" sldId="2076137652"/>
            <ac:cxnSpMk id="75" creationId="{58E966BC-752B-40F4-B019-1FEF6B83AE3A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83" creationId="{956CBA09-8D59-488F-A5BC-1A7CE8BBC0F5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90" creationId="{76F8B8D3-DD12-4550-BD56-49E665631E95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91" creationId="{8AE413A0-B741-481B-B655-F3EFB1895838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97" creationId="{08EE41A2-6A6B-4C7A-84F0-20E577666311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06" creationId="{F7EF95B6-33CC-446F-B3CD-914D050078FF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10" creationId="{241FF199-DE89-4858-8BA0-CE12FCD78691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12" creationId="{8909F894-5A9B-471F-AF52-275A1C2BFF93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15" creationId="{F9FDBFB9-156F-4791-97AB-008518A319E6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2" creationId="{516584D4-9198-48A5-9297-C838AF2E71F3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3" creationId="{382A7947-202A-4592-A246-C8C7F3F75CA7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4" creationId="{96D2CD55-A389-4F8D-8E69-C24AB393E23C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5" creationId="{EE304FE2-911C-4DF6-BD9E-8D87276CA497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6" creationId="{5FF91368-8ED9-4E7E-991B-A1DE8E8DC128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7" creationId="{E62CA9A6-C0D2-4092-855B-FB376320C411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8" creationId="{46ADD162-5BB9-43B8-94D1-8B69EDB54D49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29" creationId="{C5D999B8-05AF-43AB-A4DE-6CAE6332A06A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0" creationId="{3E4A6713-CC56-4557-B642-6A2DFC43DFAA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1" creationId="{6923C3FC-819F-4422-8A97-17186CD74A6B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2" creationId="{D61995B3-E8A2-4485-A65E-E7C04CEE2533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3" creationId="{F46C7033-C7EC-4FDC-9DBE-887F1BDD3C75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4" creationId="{30BF3EE8-1211-4682-8FEC-F3020F9E0347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5" creationId="{290FD67F-5A05-4EDA-980C-742E2267132C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6" creationId="{48E41F2D-2373-47EB-A4C1-4F47E04C62B7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7" creationId="{23F2DD42-4955-42F0-8070-E13A31EF8863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8" creationId="{D5ADB4AE-AF6B-454F-A4A2-71E82212BFF9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39" creationId="{5DA8D7AF-8A57-4AC9-99B9-C98288B19D6A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0" creationId="{3C672A2A-5A86-437E-960B-47BEB57E250C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1" creationId="{7D168D85-147C-478A-A488-C0A9FC1D8F23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2" creationId="{3ACB01CD-96BD-4DF0-B69C-01152A237214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3" creationId="{776B77BE-FC2E-48DE-BBF3-DC1AC6A91782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4" creationId="{06B86697-F966-4F88-9250-93A42B2E2274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5" creationId="{A58F9E76-0082-4A1D-8C6F-0F73D06D404A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6" creationId="{1269D06B-4132-4DC3-8060-0E5D6DF3ABBF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7" creationId="{2E5E2A84-3B7B-45DD-9027-0B678437765E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8" creationId="{2695A375-BFF6-4C4C-8DFD-54FF4031397F}"/>
          </ac:cxnSpMkLst>
        </pc:cxnChg>
        <pc:cxnChg chg="mod">
          <ac:chgData name="Paweł Potasiński" userId="c54081c1-efc2-44ae-a0ab-a8ff4389e97d" providerId="ADAL" clId="{F81D10C7-7064-4B99-8A98-4693C9A89F24}" dt="2020-11-27T12:19:23.692" v="2312"/>
          <ac:cxnSpMkLst>
            <pc:docMk/>
            <pc:sldMk cId="716537530" sldId="2076137652"/>
            <ac:cxnSpMk id="149" creationId="{A91A8C07-9EA5-4FDE-AA09-07BB80950DE3}"/>
          </ac:cxnSpMkLst>
        </pc:cxnChg>
      </pc:sldChg>
      <pc:sldChg chg="modSp add mod">
        <pc:chgData name="Paweł Potasiński" userId="c54081c1-efc2-44ae-a0ab-a8ff4389e97d" providerId="ADAL" clId="{F81D10C7-7064-4B99-8A98-4693C9A89F24}" dt="2020-11-27T13:04:18.490" v="2750" actId="20577"/>
        <pc:sldMkLst>
          <pc:docMk/>
          <pc:sldMk cId="436840456" sldId="2076137653"/>
        </pc:sldMkLst>
        <pc:spChg chg="mod">
          <ac:chgData name="Paweł Potasiński" userId="c54081c1-efc2-44ae-a0ab-a8ff4389e97d" providerId="ADAL" clId="{F81D10C7-7064-4B99-8A98-4693C9A89F24}" dt="2020-11-27T13:04:18.490" v="2750" actId="20577"/>
          <ac:spMkLst>
            <pc:docMk/>
            <pc:sldMk cId="436840456" sldId="2076137653"/>
            <ac:spMk id="3" creationId="{7D0B6768-D298-4C28-BACF-9C56B4BBA077}"/>
          </ac:spMkLst>
        </pc:spChg>
      </pc:sldChg>
      <pc:sldChg chg="addSp delSp add del setBg delDesignElem">
        <pc:chgData name="Paweł Potasiński" userId="c54081c1-efc2-44ae-a0ab-a8ff4389e97d" providerId="ADAL" clId="{F81D10C7-7064-4B99-8A98-4693C9A89F24}" dt="2020-11-27T13:04:11.401" v="2714"/>
        <pc:sldMkLst>
          <pc:docMk/>
          <pc:sldMk cId="3893341154" sldId="2076137653"/>
        </pc:sldMkLst>
        <pc:spChg chg="add del">
          <ac:chgData name="Paweł Potasiński" userId="c54081c1-efc2-44ae-a0ab-a8ff4389e97d" providerId="ADAL" clId="{F81D10C7-7064-4B99-8A98-4693C9A89F24}" dt="2020-11-27T13:04:11.401" v="2714"/>
          <ac:spMkLst>
            <pc:docMk/>
            <pc:sldMk cId="3893341154" sldId="2076137653"/>
            <ac:spMk id="21" creationId="{71B2258F-86CA-4D4D-8270-BC05FCDEBFB3}"/>
          </ac:spMkLst>
        </pc:spChg>
      </pc:sldChg>
      <pc:sldChg chg="addSp delSp modSp new mod modClrScheme chgLayout">
        <pc:chgData name="Paweł Potasiński" userId="c54081c1-efc2-44ae-a0ab-a8ff4389e97d" providerId="ADAL" clId="{F81D10C7-7064-4B99-8A98-4693C9A89F24}" dt="2020-11-27T13:48:19.457" v="3295" actId="20577"/>
        <pc:sldMkLst>
          <pc:docMk/>
          <pc:sldMk cId="3480278623" sldId="2076137654"/>
        </pc:sldMkLst>
        <pc:spChg chg="del mod ord">
          <ac:chgData name="Paweł Potasiński" userId="c54081c1-efc2-44ae-a0ab-a8ff4389e97d" providerId="ADAL" clId="{F81D10C7-7064-4B99-8A98-4693C9A89F24}" dt="2020-11-27T13:35:56.208" v="3098" actId="700"/>
          <ac:spMkLst>
            <pc:docMk/>
            <pc:sldMk cId="3480278623" sldId="2076137654"/>
            <ac:spMk id="2" creationId="{453A6DB9-99E0-42F8-A285-98FBD7685E44}"/>
          </ac:spMkLst>
        </pc:spChg>
        <pc:spChg chg="del mod ord">
          <ac:chgData name="Paweł Potasiński" userId="c54081c1-efc2-44ae-a0ab-a8ff4389e97d" providerId="ADAL" clId="{F81D10C7-7064-4B99-8A98-4693C9A89F24}" dt="2020-11-27T13:35:56.208" v="3098" actId="700"/>
          <ac:spMkLst>
            <pc:docMk/>
            <pc:sldMk cId="3480278623" sldId="2076137654"/>
            <ac:spMk id="3" creationId="{625E517B-0C44-4475-B145-8CDA4A600A70}"/>
          </ac:spMkLst>
        </pc:spChg>
        <pc:spChg chg="del">
          <ac:chgData name="Paweł Potasiński" userId="c54081c1-efc2-44ae-a0ab-a8ff4389e97d" providerId="ADAL" clId="{F81D10C7-7064-4B99-8A98-4693C9A89F24}" dt="2020-11-27T13:35:56.208" v="3098" actId="700"/>
          <ac:spMkLst>
            <pc:docMk/>
            <pc:sldMk cId="3480278623" sldId="2076137654"/>
            <ac:spMk id="4" creationId="{9DF4F000-AE1D-4F6F-B573-DF4D925EF102}"/>
          </ac:spMkLst>
        </pc:spChg>
        <pc:spChg chg="add mod ord">
          <ac:chgData name="Paweł Potasiński" userId="c54081c1-efc2-44ae-a0ab-a8ff4389e97d" providerId="ADAL" clId="{F81D10C7-7064-4B99-8A98-4693C9A89F24}" dt="2020-11-27T13:36:08.198" v="3139" actId="20577"/>
          <ac:spMkLst>
            <pc:docMk/>
            <pc:sldMk cId="3480278623" sldId="2076137654"/>
            <ac:spMk id="5" creationId="{193290B7-B67B-4C83-BD35-2CDD41B042A8}"/>
          </ac:spMkLst>
        </pc:spChg>
        <pc:spChg chg="add mod ord">
          <ac:chgData name="Paweł Potasiński" userId="c54081c1-efc2-44ae-a0ab-a8ff4389e97d" providerId="ADAL" clId="{F81D10C7-7064-4B99-8A98-4693C9A89F24}" dt="2020-11-27T13:48:19.457" v="3295" actId="20577"/>
          <ac:spMkLst>
            <pc:docMk/>
            <pc:sldMk cId="3480278623" sldId="2076137654"/>
            <ac:spMk id="6" creationId="{1941B5BA-C0FD-4640-A328-A2CA0B7EAF62}"/>
          </ac:spMkLst>
        </pc:spChg>
        <pc:spChg chg="del mod">
          <ac:chgData name="Paweł Potasiński" userId="c54081c1-efc2-44ae-a0ab-a8ff4389e97d" providerId="ADAL" clId="{F81D10C7-7064-4B99-8A98-4693C9A89F24}" dt="2020-11-27T13:47:33.660" v="3232" actId="478"/>
          <ac:spMkLst>
            <pc:docMk/>
            <pc:sldMk cId="3480278623" sldId="2076137654"/>
            <ac:spMk id="8" creationId="{94D6DA8E-028C-4941-A50B-889EF6FE0B09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0" creationId="{30B4808F-3734-4FC0-A813-47A27BE6979B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1" creationId="{4B78CD66-EFA8-4D0F-A558-03B5BBD18392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2" creationId="{633BC6BA-4A17-4098-AD39-319A663654F3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3" creationId="{01BA1613-4940-44DC-9A52-BD213F5DF4EF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4" creationId="{B8B8DA77-A7A2-4EA6-AD3E-03D89EC6696B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5" creationId="{D6AC6B6C-A049-4FF2-9647-3C9CB8D0FED8}"/>
          </ac:spMkLst>
        </pc:spChg>
        <pc:spChg chg="mod">
          <ac:chgData name="Paweł Potasiński" userId="c54081c1-efc2-44ae-a0ab-a8ff4389e97d" providerId="ADAL" clId="{F81D10C7-7064-4B99-8A98-4693C9A89F24}" dt="2020-11-27T13:47:28.481" v="3231" actId="404"/>
          <ac:spMkLst>
            <pc:docMk/>
            <pc:sldMk cId="3480278623" sldId="2076137654"/>
            <ac:spMk id="16" creationId="{02893A94-E261-4717-8ABB-70B3DEE790BC}"/>
          </ac:spMkLst>
        </pc:spChg>
        <pc:grpChg chg="add del mod">
          <ac:chgData name="Paweł Potasiński" userId="c54081c1-efc2-44ae-a0ab-a8ff4389e97d" providerId="ADAL" clId="{F81D10C7-7064-4B99-8A98-4693C9A89F24}" dt="2020-11-27T13:47:33.660" v="3232" actId="478"/>
          <ac:grpSpMkLst>
            <pc:docMk/>
            <pc:sldMk cId="3480278623" sldId="2076137654"/>
            <ac:grpSpMk id="7" creationId="{12549655-D766-4A25-B56A-F56D2AA6646B}"/>
          </ac:grpSpMkLst>
        </pc:grpChg>
        <pc:grpChg chg="mod">
          <ac:chgData name="Paweł Potasiński" userId="c54081c1-efc2-44ae-a0ab-a8ff4389e97d" providerId="ADAL" clId="{F81D10C7-7064-4B99-8A98-4693C9A89F24}" dt="2020-11-27T13:47:17.173" v="3226"/>
          <ac:grpSpMkLst>
            <pc:docMk/>
            <pc:sldMk cId="3480278623" sldId="2076137654"/>
            <ac:grpSpMk id="9" creationId="{210F954E-4F16-472A-B4B5-A634D43E8A7D}"/>
          </ac:grpSpMkLst>
        </pc:grpChg>
        <pc:grpChg chg="add mod">
          <ac:chgData name="Paweł Potasiński" userId="c54081c1-efc2-44ae-a0ab-a8ff4389e97d" providerId="ADAL" clId="{F81D10C7-7064-4B99-8A98-4693C9A89F24}" dt="2020-11-27T13:47:43.731" v="3233" actId="1076"/>
          <ac:grpSpMkLst>
            <pc:docMk/>
            <pc:sldMk cId="3480278623" sldId="2076137654"/>
            <ac:grpSpMk id="20" creationId="{F78CD88D-FFCF-4EA5-BE2D-3D2B17E576B9}"/>
          </ac:grpSpMkLst>
        </pc:grpChg>
        <pc:picChg chg="add mod">
          <ac:chgData name="Paweł Potasiński" userId="c54081c1-efc2-44ae-a0ab-a8ff4389e97d" providerId="ADAL" clId="{F81D10C7-7064-4B99-8A98-4693C9A89F24}" dt="2020-11-27T13:47:18.527" v="3227" actId="164"/>
          <ac:picMkLst>
            <pc:docMk/>
            <pc:sldMk cId="3480278623" sldId="2076137654"/>
            <ac:picMk id="17" creationId="{311664C0-C2E3-43BB-9446-467E68A6D508}"/>
          </ac:picMkLst>
        </pc:picChg>
        <pc:picChg chg="add mod">
          <ac:chgData name="Paweł Potasiński" userId="c54081c1-efc2-44ae-a0ab-a8ff4389e97d" providerId="ADAL" clId="{F81D10C7-7064-4B99-8A98-4693C9A89F24}" dt="2020-11-27T13:47:18.527" v="3227" actId="164"/>
          <ac:picMkLst>
            <pc:docMk/>
            <pc:sldMk cId="3480278623" sldId="2076137654"/>
            <ac:picMk id="18" creationId="{9865EA0A-2F0F-4E45-A514-44BFB44254AF}"/>
          </ac:picMkLst>
        </pc:picChg>
        <pc:picChg chg="add mod">
          <ac:chgData name="Paweł Potasiński" userId="c54081c1-efc2-44ae-a0ab-a8ff4389e97d" providerId="ADAL" clId="{F81D10C7-7064-4B99-8A98-4693C9A89F24}" dt="2020-11-27T13:47:18.527" v="3227" actId="164"/>
          <ac:picMkLst>
            <pc:docMk/>
            <pc:sldMk cId="3480278623" sldId="2076137654"/>
            <ac:picMk id="19" creationId="{BB68F5E2-05F0-4BAE-BA8A-329895A1A8ED}"/>
          </ac:picMkLst>
        </pc:picChg>
      </pc:sldChg>
      <pc:sldChg chg="addSp delSp modSp new mod modClrScheme modAnim chgLayout">
        <pc:chgData name="Paweł Potasiński" userId="c54081c1-efc2-44ae-a0ab-a8ff4389e97d" providerId="ADAL" clId="{F81D10C7-7064-4B99-8A98-4693C9A89F24}" dt="2020-11-27T19:51:41.578" v="3453" actId="14100"/>
        <pc:sldMkLst>
          <pc:docMk/>
          <pc:sldMk cId="782198351" sldId="2076137655"/>
        </pc:sldMkLst>
        <pc:spChg chg="del">
          <ac:chgData name="Paweł Potasiński" userId="c54081c1-efc2-44ae-a0ab-a8ff4389e97d" providerId="ADAL" clId="{F81D10C7-7064-4B99-8A98-4693C9A89F24}" dt="2020-11-27T19:45:32.170" v="3299" actId="478"/>
          <ac:spMkLst>
            <pc:docMk/>
            <pc:sldMk cId="782198351" sldId="2076137655"/>
            <ac:spMk id="2" creationId="{A0548C74-D87C-4F9C-8B7C-013AB64E064D}"/>
          </ac:spMkLst>
        </pc:spChg>
        <pc:spChg chg="del">
          <ac:chgData name="Paweł Potasiński" userId="c54081c1-efc2-44ae-a0ab-a8ff4389e97d" providerId="ADAL" clId="{F81D10C7-7064-4B99-8A98-4693C9A89F24}" dt="2020-11-27T19:45:32.170" v="3299" actId="478"/>
          <ac:spMkLst>
            <pc:docMk/>
            <pc:sldMk cId="782198351" sldId="2076137655"/>
            <ac:spMk id="3" creationId="{793EA535-54C9-4011-955B-0E8FB7471D98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" creationId="{0EB9C8C1-4042-4472-8E39-56F57E451E4A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" creationId="{0D83FB5E-3263-4EC5-8420-3B65E293A35D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7" creationId="{A03DBC0F-126D-4539-A5CE-B0E48C90BEB5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8" creationId="{722BAD71-C07B-4F6A-A8D8-B77DB4BF0157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11" creationId="{64080A7D-A7B8-4D16-B728-969EB0767AF4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14" creationId="{9B5C3FD4-4754-4248-B1E8-3E303458DAF0}"/>
          </ac:spMkLst>
        </pc:spChg>
        <pc:spChg chg="add mod">
          <ac:chgData name="Paweł Potasiński" userId="c54081c1-efc2-44ae-a0ab-a8ff4389e97d" providerId="ADAL" clId="{F81D10C7-7064-4B99-8A98-4693C9A89F24}" dt="2020-11-27T19:51:41.578" v="3453" actId="14100"/>
          <ac:spMkLst>
            <pc:docMk/>
            <pc:sldMk cId="782198351" sldId="2076137655"/>
            <ac:spMk id="16" creationId="{38DCE12E-3EFE-41C4-AB48-E3001248EC44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17" creationId="{2273522F-1496-413F-8F53-9D329DF541E9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3" creationId="{158A3BDB-6221-45C5-AB58-50740B611FC3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5" creationId="{A1498409-CB8D-458E-817D-D615D27702F1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6" creationId="{89257CA2-8E35-400A-8037-FAC87C8E4FB8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7" creationId="{27D332CE-4EBD-4CC3-9A36-BC4193230D09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8" creationId="{F2E4B949-E909-4EAD-814C-DAF78B8F6F9E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39" creationId="{9F8EC825-3657-428B-85BD-4DAC25B3A3DC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0" creationId="{AECB3501-AA9C-4EA1-84BC-CD4AB47F468B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1" creationId="{F6400303-A23D-4141-B891-2AECBC0CA585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2" creationId="{D1ECAEBA-E374-4451-BE7C-FBD05598F2F9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3" creationId="{2739764F-3815-4688-816B-EF5AC6240E65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4" creationId="{EDF0AF0E-54A0-4BEE-8674-9C37A36F5686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45" creationId="{4A5DF9F1-5A66-4005-A2C5-20D8D9687A12}"/>
          </ac:spMkLst>
        </pc:spChg>
        <pc:spChg chg="add del mod">
          <ac:chgData name="Paweł Potasiński" userId="c54081c1-efc2-44ae-a0ab-a8ff4389e97d" providerId="ADAL" clId="{F81D10C7-7064-4B99-8A98-4693C9A89F24}" dt="2020-11-27T19:48:23.530" v="3301" actId="478"/>
          <ac:spMkLst>
            <pc:docMk/>
            <pc:sldMk cId="782198351" sldId="2076137655"/>
            <ac:spMk id="47" creationId="{83A74AE1-04AE-495D-A17C-AEBB642D58A0}"/>
          </ac:spMkLst>
        </pc:spChg>
        <pc:spChg chg="add del mod">
          <ac:chgData name="Paweł Potasiński" userId="c54081c1-efc2-44ae-a0ab-a8ff4389e97d" providerId="ADAL" clId="{F81D10C7-7064-4B99-8A98-4693C9A89F24}" dt="2020-11-27T19:48:23.530" v="3301" actId="478"/>
          <ac:spMkLst>
            <pc:docMk/>
            <pc:sldMk cId="782198351" sldId="2076137655"/>
            <ac:spMk id="48" creationId="{C296CF1A-0529-4FFE-B232-12EFA56F2106}"/>
          </ac:spMkLst>
        </pc:spChg>
        <pc:spChg chg="add del mod">
          <ac:chgData name="Paweł Potasiński" userId="c54081c1-efc2-44ae-a0ab-a8ff4389e97d" providerId="ADAL" clId="{F81D10C7-7064-4B99-8A98-4693C9A89F24}" dt="2020-11-27T19:48:23.530" v="3301" actId="478"/>
          <ac:spMkLst>
            <pc:docMk/>
            <pc:sldMk cId="782198351" sldId="2076137655"/>
            <ac:spMk id="49" creationId="{3C6A1904-5F4C-49FD-B52C-E6304B9E39A7}"/>
          </ac:spMkLst>
        </pc:spChg>
        <pc:spChg chg="add del mod">
          <ac:chgData name="Paweł Potasiński" userId="c54081c1-efc2-44ae-a0ab-a8ff4389e97d" providerId="ADAL" clId="{F81D10C7-7064-4B99-8A98-4693C9A89F24}" dt="2020-11-27T19:48:23.530" v="3301" actId="478"/>
          <ac:spMkLst>
            <pc:docMk/>
            <pc:sldMk cId="782198351" sldId="2076137655"/>
            <ac:spMk id="50" creationId="{778DFDF4-A307-4EDA-9861-16A76EE0213F}"/>
          </ac:spMkLst>
        </pc:spChg>
        <pc:spChg chg="add del mod">
          <ac:chgData name="Paweł Potasiński" userId="c54081c1-efc2-44ae-a0ab-a8ff4389e97d" providerId="ADAL" clId="{F81D10C7-7064-4B99-8A98-4693C9A89F24}" dt="2020-11-27T19:48:23.530" v="3301" actId="478"/>
          <ac:spMkLst>
            <pc:docMk/>
            <pc:sldMk cId="782198351" sldId="2076137655"/>
            <ac:spMk id="51" creationId="{C6AB25B5-D4EC-4553-A48B-8D31464B9E5B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2" creationId="{3F744F4B-1004-406F-8E30-3B3CBBAEBD5D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3" creationId="{51BCE3AE-6394-4F76-A78C-A8316A0FD90E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5" creationId="{F79784BC-6010-4A29-AC59-EF889414A02E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6" creationId="{10F6BED5-7705-454F-9527-CB853F8F3115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7" creationId="{25C00404-21DB-4A50-AA7B-BD932CC148A9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59" creationId="{21F83311-2A37-4BD7-90B4-F48F257C2CF4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0" creationId="{3B246C7C-E423-47AA-B00D-C59B88F346E9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1" creationId="{52701977-0F5F-4EBE-9CF0-4CE252B8FB0B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3" creationId="{24833E30-EB06-4761-833E-520979C0F0A8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4" creationId="{08CAD4F2-8463-4144-B78B-1EC827F09660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5" creationId="{8CDD04A8-8D6C-48F1-8470-52D848774778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8" creationId="{D6DD0499-CBE2-417C-AD1D-31FE4482E902}"/>
          </ac:spMkLst>
        </pc:spChg>
        <pc:spChg chg="add 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69" creationId="{0A04E69C-0D07-4977-9698-D65F29F170BD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74" creationId="{4F383B1F-AF0E-4106-9436-D0EC59DE62AD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75" creationId="{B9AAFA04-B2B0-41F9-BE73-4F5F5EAD936B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76" creationId="{65628189-ED89-4290-ABE6-9DC882936EBF}"/>
          </ac:spMkLst>
        </pc:spChg>
        <pc:spChg chg="mod">
          <ac:chgData name="Paweł Potasiński" userId="c54081c1-efc2-44ae-a0ab-a8ff4389e97d" providerId="ADAL" clId="{F81D10C7-7064-4B99-8A98-4693C9A89F24}" dt="2020-11-27T19:51:18.331" v="3427" actId="20577"/>
          <ac:spMkLst>
            <pc:docMk/>
            <pc:sldMk cId="782198351" sldId="2076137655"/>
            <ac:spMk id="78" creationId="{09F62084-7F16-4B92-A2AE-D41E9DCB65F7}"/>
          </ac:spMkLst>
        </pc:spChg>
        <pc:spChg chg="mod">
          <ac:chgData name="Paweł Potasiński" userId="c54081c1-efc2-44ae-a0ab-a8ff4389e97d" providerId="ADAL" clId="{F81D10C7-7064-4B99-8A98-4693C9A89F24}" dt="2020-11-27T19:49:47.169" v="3341" actId="1076"/>
          <ac:spMkLst>
            <pc:docMk/>
            <pc:sldMk cId="782198351" sldId="2076137655"/>
            <ac:spMk id="79" creationId="{85A8A49A-F2E6-489F-902A-0597195E28F7}"/>
          </ac:spMkLst>
        </pc:spChg>
        <pc:spChg chg="mod">
          <ac:chgData name="Paweł Potasiński" userId="c54081c1-efc2-44ae-a0ab-a8ff4389e97d" providerId="ADAL" clId="{F81D10C7-7064-4B99-8A98-4693C9A89F24}" dt="2020-11-27T19:51:13.673" v="3419" actId="20577"/>
          <ac:spMkLst>
            <pc:docMk/>
            <pc:sldMk cId="782198351" sldId="2076137655"/>
            <ac:spMk id="80" creationId="{193590F4-0C42-4A23-B7C2-AA81450B0CA1}"/>
          </ac:spMkLst>
        </pc:spChg>
        <pc:spChg chg="add mod">
          <ac:chgData name="Paweł Potasiński" userId="c54081c1-efc2-44ae-a0ab-a8ff4389e97d" providerId="ADAL" clId="{F81D10C7-7064-4B99-8A98-4693C9A89F24}" dt="2020-11-27T19:50:00.037" v="3346" actId="404"/>
          <ac:spMkLst>
            <pc:docMk/>
            <pc:sldMk cId="782198351" sldId="2076137655"/>
            <ac:spMk id="82" creationId="{64141DBF-D308-4B99-BB19-A304EE83B7D5}"/>
          </ac:spMkLst>
        </pc:spChg>
        <pc:spChg chg="add mod">
          <ac:chgData name="Paweł Potasiński" userId="c54081c1-efc2-44ae-a0ab-a8ff4389e97d" providerId="ADAL" clId="{F81D10C7-7064-4B99-8A98-4693C9A89F24}" dt="2020-11-27T19:50:00.037" v="3346" actId="404"/>
          <ac:spMkLst>
            <pc:docMk/>
            <pc:sldMk cId="782198351" sldId="2076137655"/>
            <ac:spMk id="83" creationId="{1A479AE0-379C-4203-B554-878BDE540CB0}"/>
          </ac:spMkLst>
        </pc:spChg>
        <pc:spChg chg="add mod">
          <ac:chgData name="Paweł Potasiński" userId="c54081c1-efc2-44ae-a0ab-a8ff4389e97d" providerId="ADAL" clId="{F81D10C7-7064-4B99-8A98-4693C9A89F24}" dt="2020-11-27T19:50:00.037" v="3346" actId="404"/>
          <ac:spMkLst>
            <pc:docMk/>
            <pc:sldMk cId="782198351" sldId="2076137655"/>
            <ac:spMk id="84" creationId="{8131F3C5-0218-4DDF-97BD-EDAFA0535E84}"/>
          </ac:spMkLst>
        </pc:spChg>
        <pc:spChg chg="add mod">
          <ac:chgData name="Paweł Potasiński" userId="c54081c1-efc2-44ae-a0ab-a8ff4389e97d" providerId="ADAL" clId="{F81D10C7-7064-4B99-8A98-4693C9A89F24}" dt="2020-11-27T19:50:00.037" v="3346" actId="404"/>
          <ac:spMkLst>
            <pc:docMk/>
            <pc:sldMk cId="782198351" sldId="2076137655"/>
            <ac:spMk id="85" creationId="{DDCFE271-1AEA-410A-A788-C8CDD767123B}"/>
          </ac:spMkLst>
        </pc:spChg>
        <pc:spChg chg="add mod">
          <ac:chgData name="Paweł Potasiński" userId="c54081c1-efc2-44ae-a0ab-a8ff4389e97d" providerId="ADAL" clId="{F81D10C7-7064-4B99-8A98-4693C9A89F24}" dt="2020-11-27T19:50:00.037" v="3346" actId="404"/>
          <ac:spMkLst>
            <pc:docMk/>
            <pc:sldMk cId="782198351" sldId="2076137655"/>
            <ac:spMk id="86" creationId="{259B7A2A-279E-44AD-99C8-748A52082C15}"/>
          </ac:spMkLst>
        </pc:spChg>
        <pc:spChg chg="add del mod ord">
          <ac:chgData name="Paweł Potasiński" userId="c54081c1-efc2-44ae-a0ab-a8ff4389e97d" providerId="ADAL" clId="{F81D10C7-7064-4B99-8A98-4693C9A89F24}" dt="2020-11-27T19:48:41.790" v="3305" actId="700"/>
          <ac:spMkLst>
            <pc:docMk/>
            <pc:sldMk cId="782198351" sldId="2076137655"/>
            <ac:spMk id="87" creationId="{E7B7421A-8EA6-44AE-8758-40ADBC3DB2F5}"/>
          </ac:spMkLst>
        </pc:spChg>
        <pc:spChg chg="add del mod ord">
          <ac:chgData name="Paweł Potasiński" userId="c54081c1-efc2-44ae-a0ab-a8ff4389e97d" providerId="ADAL" clId="{F81D10C7-7064-4B99-8A98-4693C9A89F24}" dt="2020-11-27T19:48:41.790" v="3305" actId="700"/>
          <ac:spMkLst>
            <pc:docMk/>
            <pc:sldMk cId="782198351" sldId="2076137655"/>
            <ac:spMk id="88" creationId="{75BE62A1-CF29-4E89-9FB7-375413251F3A}"/>
          </ac:spMkLst>
        </pc:spChg>
        <pc:spChg chg="add mod ord">
          <ac:chgData name="Paweł Potasiński" userId="c54081c1-efc2-44ae-a0ab-a8ff4389e97d" providerId="ADAL" clId="{F81D10C7-7064-4B99-8A98-4693C9A89F24}" dt="2020-11-27T19:50:36.211" v="3392" actId="20577"/>
          <ac:spMkLst>
            <pc:docMk/>
            <pc:sldMk cId="782198351" sldId="2076137655"/>
            <ac:spMk id="89" creationId="{418BC26C-0A91-4EA1-B170-02E5185833A9}"/>
          </ac:spMkLst>
        </pc:s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4" creationId="{4156865A-D92F-411F-A832-FBE646EBF60F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9" creationId="{98C09B3A-95F4-4916-B439-3568036334C7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12" creationId="{D3C889D7-7675-4721-AE44-B216D5B417D4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22" creationId="{B140E769-1C41-4FDE-B38C-29AF7F1549FB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26" creationId="{A6F7D04F-04FD-411C-A5B9-82A6D17C40FE}"/>
          </ac:grpSpMkLst>
        </pc:grpChg>
        <pc:grpChg chg="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27" creationId="{E34C0E75-72B5-4CDA-86D3-1A0ED3954155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32" creationId="{CD9B8312-797A-46E1-ABE9-B9417B63106A}"/>
          </ac:grpSpMkLst>
        </pc:grpChg>
        <pc:grpChg chg="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34" creationId="{F8A1A181-4B70-416D-B4B8-665BB7045805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54" creationId="{43EDE676-69B0-4269-8D76-B6CA5F06938B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58" creationId="{1F2D70A3-579B-4A6E-B110-53DBA4AECF93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62" creationId="{754EBAB1-0583-4820-A0F7-AD94BEDA6E50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66" creationId="{D864CCF9-BFEF-4DAA-9626-C57E64E819EA}"/>
          </ac:grpSpMkLst>
        </pc:grpChg>
        <pc:grpChg chg="add 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72" creationId="{C270F8B2-D7B7-43EA-9AF0-4EE368472D12}"/>
          </ac:grpSpMkLst>
        </pc:grpChg>
        <pc:grpChg chg="mod">
          <ac:chgData name="Paweł Potasiński" userId="c54081c1-efc2-44ae-a0ab-a8ff4389e97d" providerId="ADAL" clId="{F81D10C7-7064-4B99-8A98-4693C9A89F24}" dt="2020-11-27T19:49:47.169" v="3341" actId="1076"/>
          <ac:grpSpMkLst>
            <pc:docMk/>
            <pc:sldMk cId="782198351" sldId="2076137655"/>
            <ac:grpSpMk id="77" creationId="{2D83661E-8F35-4455-8C03-B96E56750247}"/>
          </ac:grpSpMkLst>
        </pc:grpChg>
        <pc:grpChg chg="add mod">
          <ac:chgData name="Paweł Potasiński" userId="c54081c1-efc2-44ae-a0ab-a8ff4389e97d" providerId="ADAL" clId="{F81D10C7-7064-4B99-8A98-4693C9A89F24}" dt="2020-11-27T19:49:58.212" v="3345" actId="1076"/>
          <ac:grpSpMkLst>
            <pc:docMk/>
            <pc:sldMk cId="782198351" sldId="2076137655"/>
            <ac:grpSpMk id="90" creationId="{88B08CA1-9A7E-4FF4-9948-39FA333D5B8E}"/>
          </ac:grpSpMkLst>
        </pc:grp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10" creationId="{3099573E-6721-4FFF-B3F0-94A538854E6E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13" creationId="{98D97FFB-1A79-4681-8DB2-684ABBAFF6B1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23" creationId="{1022CAE5-F211-41FF-B1F0-16FE12355667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24" creationId="{A0EF8932-A474-4115-8286-BB4EA3B7194A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28" creationId="{802CC469-2723-424A-83C5-29CAA98D127D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29" creationId="{AE8784F9-2B98-43A9-A822-DCF86454A3DC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30" creationId="{E7294844-5DAE-4AAC-8725-AB7592768EDC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31" creationId="{1B07726F-A6DE-4463-8D6C-83839CE00032}"/>
          </ac:picMkLst>
        </pc:picChg>
        <pc:picChg chg="add del mod">
          <ac:chgData name="Paweł Potasiński" userId="c54081c1-efc2-44ae-a0ab-a8ff4389e97d" providerId="ADAL" clId="{F81D10C7-7064-4B99-8A98-4693C9A89F24}" dt="2020-11-27T19:48:23.530" v="3301" actId="478"/>
          <ac:picMkLst>
            <pc:docMk/>
            <pc:sldMk cId="782198351" sldId="2076137655"/>
            <ac:picMk id="46" creationId="{C8C4C24B-3377-408A-85B8-2C26AEBC29C2}"/>
          </ac:picMkLst>
        </pc:picChg>
        <pc:picChg chg="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67" creationId="{4CE6FDD1-82AC-4DDE-B850-C6044AF9B5DA}"/>
          </ac:picMkLst>
        </pc:picChg>
        <pc:picChg chg="add 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70" creationId="{7A757A81-5A9B-467A-AA99-CD86B4BAC512}"/>
          </ac:picMkLst>
        </pc:picChg>
        <pc:picChg chg="add mod">
          <ac:chgData name="Paweł Potasiński" userId="c54081c1-efc2-44ae-a0ab-a8ff4389e97d" providerId="ADAL" clId="{F81D10C7-7064-4B99-8A98-4693C9A89F24}" dt="2020-11-27T19:49:47.169" v="3341" actId="1076"/>
          <ac:picMkLst>
            <pc:docMk/>
            <pc:sldMk cId="782198351" sldId="2076137655"/>
            <ac:picMk id="71" creationId="{5D6AD391-DA54-45F8-8FFC-3FC95E8926E2}"/>
          </ac:picMkLst>
        </pc:picChg>
        <pc:picChg chg="mod">
          <ac:chgData name="Paweł Potasiński" userId="c54081c1-efc2-44ae-a0ab-a8ff4389e97d" providerId="ADAL" clId="{F81D10C7-7064-4B99-8A98-4693C9A89F24}" dt="2020-11-27T19:50:21.593" v="3350" actId="1076"/>
          <ac:picMkLst>
            <pc:docMk/>
            <pc:sldMk cId="782198351" sldId="2076137655"/>
            <ac:picMk id="73" creationId="{82B2D51D-4791-462D-A68A-645631319059}"/>
          </ac:picMkLst>
        </pc:picChg>
        <pc:picChg chg="add mod">
          <ac:chgData name="Paweł Potasiński" userId="c54081c1-efc2-44ae-a0ab-a8ff4389e97d" providerId="ADAL" clId="{F81D10C7-7064-4B99-8A98-4693C9A89F24}" dt="2020-11-27T19:49:53.632" v="3343" actId="164"/>
          <ac:picMkLst>
            <pc:docMk/>
            <pc:sldMk cId="782198351" sldId="2076137655"/>
            <ac:picMk id="81" creationId="{DBFAB868-4F7E-4938-8899-BD4910569F07}"/>
          </ac:picMkLst>
        </pc:pic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15" creationId="{BDEE5F27-D008-4AB8-883E-7C23B7A09969}"/>
          </ac:cxnSpMkLst>
        </pc:cxn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18" creationId="{51593E20-DBB5-41E8-9E3A-AD327DE9515C}"/>
          </ac:cxnSpMkLst>
        </pc:cxn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19" creationId="{80F38FBE-0B13-4EDB-9B63-A4F26388E898}"/>
          </ac:cxnSpMkLst>
        </pc:cxn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20" creationId="{19CF5498-F5EE-4FBB-BC2E-74946F5E04AE}"/>
          </ac:cxnSpMkLst>
        </pc:cxn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21" creationId="{4C9FC7D6-B03F-4A11-AEC5-1B7F90AF6FB4}"/>
          </ac:cxnSpMkLst>
        </pc:cxnChg>
        <pc:cxnChg chg="add mod">
          <ac:chgData name="Paweł Potasiński" userId="c54081c1-efc2-44ae-a0ab-a8ff4389e97d" providerId="ADAL" clId="{F81D10C7-7064-4B99-8A98-4693C9A89F24}" dt="2020-11-27T19:49:47.169" v="3341" actId="1076"/>
          <ac:cxnSpMkLst>
            <pc:docMk/>
            <pc:sldMk cId="782198351" sldId="2076137655"/>
            <ac:cxnSpMk id="25" creationId="{2A5A4EEC-45C5-4788-94B3-7D27B6AD8655}"/>
          </ac:cxnSpMkLst>
        </pc:cxnChg>
      </pc:sldChg>
      <pc:sldChg chg="addSp delSp modSp new mod modClrScheme modAnim chgLayout">
        <pc:chgData name="Paweł Potasiński" userId="c54081c1-efc2-44ae-a0ab-a8ff4389e97d" providerId="ADAL" clId="{F81D10C7-7064-4B99-8A98-4693C9A89F24}" dt="2020-11-27T19:55:18.191" v="3481" actId="113"/>
        <pc:sldMkLst>
          <pc:docMk/>
          <pc:sldMk cId="4020051538" sldId="2076137656"/>
        </pc:sldMkLst>
        <pc:spChg chg="del mod ord">
          <ac:chgData name="Paweł Potasiński" userId="c54081c1-efc2-44ae-a0ab-a8ff4389e97d" providerId="ADAL" clId="{F81D10C7-7064-4B99-8A98-4693C9A89F24}" dt="2020-11-27T19:53:58.935" v="3455" actId="700"/>
          <ac:spMkLst>
            <pc:docMk/>
            <pc:sldMk cId="4020051538" sldId="2076137656"/>
            <ac:spMk id="2" creationId="{0789811C-68ED-40A3-A2E0-D90939E805C4}"/>
          </ac:spMkLst>
        </pc:spChg>
        <pc:spChg chg="del">
          <ac:chgData name="Paweł Potasiński" userId="c54081c1-efc2-44ae-a0ab-a8ff4389e97d" providerId="ADAL" clId="{F81D10C7-7064-4B99-8A98-4693C9A89F24}" dt="2020-11-27T19:53:58.935" v="3455" actId="700"/>
          <ac:spMkLst>
            <pc:docMk/>
            <pc:sldMk cId="4020051538" sldId="2076137656"/>
            <ac:spMk id="3" creationId="{30122750-7C43-4BC5-B90E-21FAF56E56D6}"/>
          </ac:spMkLst>
        </pc:spChg>
        <pc:spChg chg="add mod ord">
          <ac:chgData name="Paweł Potasiński" userId="c54081c1-efc2-44ae-a0ab-a8ff4389e97d" providerId="ADAL" clId="{F81D10C7-7064-4B99-8A98-4693C9A89F24}" dt="2020-11-27T19:54:03.547" v="3464" actId="20577"/>
          <ac:spMkLst>
            <pc:docMk/>
            <pc:sldMk cId="4020051538" sldId="2076137656"/>
            <ac:spMk id="4" creationId="{B9313F05-1AAD-4441-91EE-4A2F9303236C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5" creationId="{713C8E2F-AF51-4F98-A4BF-91AF3F438330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6" creationId="{4C8EB6EE-2298-4892-8D45-19C0F2EDA6D4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7" creationId="{EE158D5C-2314-4A3F-82D2-4FA59FDA7BBE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8" creationId="{481ED455-4F3D-4812-9FE1-05106F07904D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9" creationId="{AF72DFB0-B6EA-4273-B215-E79D7AD45FF5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10" creationId="{856E036F-0AEB-4852-B6B2-74AFFCABA0B3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11" creationId="{170C3A7F-EB43-4853-BFA0-7FFD258D210B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12" creationId="{7BA95411-C599-4B3C-9C8D-601413B69122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5" creationId="{27656C1B-17D8-41F6-8FDE-30047C80BAE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6" creationId="{D2B5A0E6-6AD8-4D25-8EF9-24C3B0DCE53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8" creationId="{0D81DCCE-CBCE-4931-AE47-6419A2AE01C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9" creationId="{0D619C2A-C4F5-4695-A2F4-240FD07C683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20" creationId="{09FD8345-D066-49A3-9DC2-D84659F8F622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21" creationId="{E659E90A-C30A-432B-B60F-3565D0D0250D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22" creationId="{51A25DA9-1F2D-468F-8EBD-191C67D4E20D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23" creationId="{2DAD5C5B-0CAA-4C33-B7DA-205E48C1EE31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24" creationId="{11D16BBE-20EF-4825-BCEB-59EE99EC134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26" creationId="{DDB8A845-139E-4945-9BCB-93CE91844BD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27" creationId="{40F59A88-B81F-4D2A-8B49-4E21760382B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29" creationId="{D3C735D0-9C26-4925-A39B-A2C1F36ED2B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31" creationId="{E8058FB7-C0D9-492D-AE73-8193A60F789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32" creationId="{F0066504-7A21-49AC-9322-BC435A583A66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33" creationId="{88BCB099-FA62-4B57-AE94-8B026DF546F2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34" creationId="{D2F7341C-06D9-4918-9C8E-8D02A5B69274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35" creationId="{BDEC6A7D-A37C-43D0-AE6D-60A5B2349651}"/>
          </ac:spMkLst>
        </pc:spChg>
        <pc:spChg chg="add del mod">
          <ac:chgData name="Paweł Potasiński" userId="c54081c1-efc2-44ae-a0ab-a8ff4389e97d" providerId="ADAL" clId="{F81D10C7-7064-4B99-8A98-4693C9A89F24}" dt="2020-11-27T19:54:08.951" v="3466"/>
          <ac:spMkLst>
            <pc:docMk/>
            <pc:sldMk cId="4020051538" sldId="2076137656"/>
            <ac:spMk id="36" creationId="{A3665AA8-F624-4D20-8930-289A43251F0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41" creationId="{0A64C7DF-CFE2-4834-AF24-B55751DFA0A4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43" creationId="{9DF410D1-B48E-47E4-9994-C02C64C8DA6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45" creationId="{976E85E7-739D-421A-94C2-659BB9FA1F5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51" creationId="{A87DED03-6909-4F81-8C07-44C072ABA4A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53" creationId="{70529437-DEC3-4367-9F62-BB39509E64E6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55" creationId="{253E0FF7-A6C5-4B4E-AE08-82789D14C7F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58" creationId="{C2E7693E-EE9B-45B4-BD91-486233E8472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59" creationId="{8D6AF399-23FF-4B42-844D-7BFB5645085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1" creationId="{3053FE31-AB78-4411-BA1B-3FFB5A1AD36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2" creationId="{C26C0E7C-AEAC-44D6-961A-3BC09556147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4" creationId="{5FAE7455-9068-4B8C-BD3A-B80B578800E4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5" creationId="{4C2A4A20-974B-4EDD-80B7-73EBB1DDEE2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8" creationId="{AC135B50-98DB-4BA5-A115-1846CD06DF8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69" creationId="{4C0E52CA-35C6-4F1D-BF35-85E7B222B0A8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0" creationId="{5203C7C8-690F-41F0-985F-0D5E6696A33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1" creationId="{70083C62-99AB-4F54-A0F7-66C87C611B3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2" creationId="{0291FA83-DEE2-4329-9252-77331091991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3" creationId="{AF2142A3-6BB7-47A1-8215-088F5FA461B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4" creationId="{DB39C093-EA28-4EB0-A55C-511D67B81A2C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5" creationId="{19A3FD1A-921D-44A2-AEEF-7CF3342101F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6" creationId="{B6B91B5C-D0F7-4087-95E1-00E52129D2D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7" creationId="{1FD1AA2D-1C46-4B0F-973E-F00E337720B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8" creationId="{3F882CC1-81CB-4D70-ACAC-3DBDC0A5EEE6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79" creationId="{5039EAE3-8117-469A-9CA0-FD9A57D280B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0" creationId="{1EC587EA-339C-42F0-B48C-CC2EE04DF22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1" creationId="{B8A4AFC1-3599-4DC1-A6FB-333D7BD47BD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2" creationId="{5CD4D42F-2BE1-4E3E-B834-6576E8A2ABF8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3" creationId="{47253894-E172-4ADD-8214-FCE185D85B23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4" creationId="{326A22BF-A44C-488E-8FDC-C1D74ABA152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7" creationId="{EB308CF4-BB9D-4B9C-9084-5D4412DB1B53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8" creationId="{BEEFD9A1-6C6F-435F-A99B-FBEB4A514C1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89" creationId="{23D3C2CC-2645-435A-A88E-13BB4B8523FC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0" creationId="{1A5B9FBD-23CF-4904-A27D-270D641258D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1" creationId="{85A42EC3-E177-46D7-B46C-C3D70022DA6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2" creationId="{E2BDCE50-D979-4617-87B8-4D41C808789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3" creationId="{BC2EAB29-D6E9-4E6C-A176-1964609B5723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4" creationId="{6F06C063-FD22-4836-A99E-C3AE1344AF38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5" creationId="{4A8E1288-1234-4129-98BB-8F3AD88E372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6" creationId="{7C9821D5-F249-44E5-BB6A-8815BA4F824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7" creationId="{D4948F76-E376-4F79-BFA5-DB400B0FF49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8" creationId="{EB9D1748-F9F5-4C7C-9C1C-458A67047C9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99" creationId="{F2D1AFC6-7AB6-4811-88F1-544473A3426B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0" creationId="{CA9576CC-058B-4BED-B701-5E7452221FF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1" creationId="{EBE6463D-E605-4C5C-89DC-B134BCB2F1F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2" creationId="{98D3914F-5BE3-485D-81ED-1E34B9A1B72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3" creationId="{247ABB74-004D-4AA7-8158-CD8A6C76C5A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6" creationId="{24D4203B-10FC-47D4-A45B-86496A6D5FA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7" creationId="{D8D47BE3-A5DD-4661-8D81-B0E1E63CCF7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8" creationId="{A9FAAB21-8EA4-4ED9-A367-5D9650B447E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09" creationId="{084C21AB-88EA-4EAE-9695-142624647506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0" creationId="{8F8E782D-C92E-44EA-964B-721C48555C3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1" creationId="{69F835D5-BAA0-486E-A033-C9622A29D5A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2" creationId="{8DA728DB-C6BC-428A-AAE4-403480AE641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3" creationId="{D6FEF2D2-B133-4A09-B6FA-D5F7FE2C83E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4" creationId="{2FBC0FF3-C7A0-442B-AE7E-630F3B7FD483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5" creationId="{50ACEE74-BD28-46BD-88FF-D5A06D4976D3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6" creationId="{1D8776AD-06B9-47BD-A591-6E4D16A0AD06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7" creationId="{969A37CA-BF86-48C7-939C-DAD76BD1157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8" creationId="{A10F71D1-1CD5-45E8-BF8D-AD5CF09B9D0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19" creationId="{77836E07-8825-4030-8E47-1C1D472DDEC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0" creationId="{7429308A-6166-45E9-B1A0-E280BF33E4CB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1" creationId="{AF4D55C8-6A40-4CAC-9A13-B679482695B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2" creationId="{9E42ED5A-F5D1-40AE-A98A-70BF87D55ED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4" creationId="{58148D36-2D8F-4C78-8F83-135963F4B494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5" creationId="{5953F72A-03FF-4633-BE25-1566B0ADDC9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7" creationId="{45A36E75-63B9-401E-AFFF-45AAB427A5E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8" creationId="{2F9CA2F6-579F-49C4-97FD-447B93C45F01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29" creationId="{19276B3F-C4E7-456C-B069-A4A241573ECC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0" creationId="{63B3E671-906A-4BAA-BE53-A915E2B410A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1" creationId="{4A05B0DE-C11E-4EA5-AFB9-DD285B444BA2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2" creationId="{6A71D485-1F75-45D9-B864-2081F4426128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4" creationId="{A1F27451-89FA-4771-AFD4-9E882E2BF417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5" creationId="{38420E53-6371-4F18-BF0F-6094FD5D4E8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6" creationId="{727E8FC3-943B-441B-A148-73AF408ED86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7" creationId="{DC353CB8-11EA-4B6B-AD87-84E82B398322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8" creationId="{3717A793-7AE6-4756-A690-0324C680C5BF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39" creationId="{400CBB14-2DC7-4B4F-A05E-05A7020EE9D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0" creationId="{ED5F7BF9-1ED6-4F3C-9390-129CAF535AF5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1" creationId="{FA31B6B2-C90C-4930-8D38-4065C4D03639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2" creationId="{7EC35901-61B4-49B0-85DC-1E68430ED2D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6" creationId="{E09EBAAF-5CFB-47A9-BADA-BA416C708AF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7" creationId="{96280078-9EE9-43AB-8DCF-08BE1B0D46DA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8" creationId="{BB9B4009-A9BD-4277-B510-F1FD966DA43E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49" creationId="{7777B552-9484-43C3-ABD4-3FABEABA575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50" creationId="{2825BB9C-A1AB-4218-AAF1-C4A33B8EB89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52" creationId="{D3D490E1-6FA4-4707-BA19-6B6B0D56063D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53" creationId="{EFE2AE88-7CD0-4001-8957-DA607B76C0E4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62" creationId="{D72A862C-2FE5-4B86-B03F-471102B6D9AB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63" creationId="{4FC13439-4F6F-48FE-80EC-E4B739CF8F42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65" creationId="{50493A9C-FB1D-4F3B-9D0E-1187AE731F60}"/>
          </ac:spMkLst>
        </pc:spChg>
        <pc:spChg chg="mod">
          <ac:chgData name="Paweł Potasiński" userId="c54081c1-efc2-44ae-a0ab-a8ff4389e97d" providerId="ADAL" clId="{F81D10C7-7064-4B99-8A98-4693C9A89F24}" dt="2020-11-27T19:54:05.506" v="3465"/>
          <ac:spMkLst>
            <pc:docMk/>
            <pc:sldMk cId="4020051538" sldId="2076137656"/>
            <ac:spMk id="166" creationId="{D88CE51F-2BC2-44E7-AB3A-A43D8E0A133E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68" creationId="{C291C103-B9F0-4FCF-B015-1DC19F225F09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69" creationId="{D24013F1-3BB5-4F12-B2E1-FF58CD851D87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0" creationId="{A3E4DCAA-6906-43B1-81FB-4413E873E946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1" creationId="{EDD8C4BA-F828-4BD0-BCE8-2C2F33A45626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2" creationId="{EE802E1E-A7DF-4AAF-A741-642E4989B0A9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3" creationId="{F13627FF-983F-4719-9D0A-EE559AB51F8E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4" creationId="{AF64A16E-DCF1-4B16-8450-4E23B6A772F5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75" creationId="{8867480F-6968-47E6-BD74-B3DBDB1C4EB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78" creationId="{EE18A7AC-F478-4538-9738-63E9DD1E426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79" creationId="{7AFF3179-1033-4708-8C9D-35601DDC9C72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81" creationId="{E8DC6A64-4B37-43F6-902B-25FD0F227CC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82" creationId="{A8643842-682D-46A7-BBE0-0C5DAA65CB8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83" creationId="{016BFBE1-79EB-45A2-A19D-11B08CD5C3D4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84" creationId="{345E5C39-0B27-4A37-ACF6-B8E508A37B52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85" creationId="{F318C996-CC03-4452-8984-CDEF96E74200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86" creationId="{BDFB9F87-52A1-4927-94DD-C932972DFDEB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87" creationId="{8F0ADD3F-1656-4C61-9932-CC3094AC200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89" creationId="{B711CE85-6ACC-41CC-B686-C1532FB6665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0" creationId="{EF79DFC9-6A0E-4853-9349-4B6F5E23EB9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2" creationId="{292E185A-DDAC-49D6-B61F-264DCFA1053D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4" creationId="{C53710B3-9821-4867-99C7-92B22793281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5" creationId="{57F9401C-F05E-43DF-9618-A979A4A25806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6" creationId="{672A5593-70AD-4CEF-8E7D-E2250C44BF6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197" creationId="{B43BBDC0-609A-4993-9681-9EEAF06B7A87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98" creationId="{0F70BAFC-ABBE-48FA-98BF-5491865986B0}"/>
          </ac:spMkLst>
        </pc:spChg>
        <pc:spChg chg="add del mod">
          <ac:chgData name="Paweł Potasiński" userId="c54081c1-efc2-44ae-a0ab-a8ff4389e97d" providerId="ADAL" clId="{F81D10C7-7064-4B99-8A98-4693C9A89F24}" dt="2020-11-27T19:54:52.323" v="3472" actId="478"/>
          <ac:spMkLst>
            <pc:docMk/>
            <pc:sldMk cId="4020051538" sldId="2076137656"/>
            <ac:spMk id="199" creationId="{DDC3F7AB-B387-40F3-BAF4-531D746F296D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04" creationId="{9F4298FF-9C4D-4996-961A-51E06266192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06" creationId="{3CFE5BA1-AD9B-4492-8198-DD802C06D7A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08" creationId="{D76DB5B6-88A6-4A6E-A1D7-02FBC8DE18F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14" creationId="{FED95724-0BC8-4076-887C-FD210ABED804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16" creationId="{10427424-DE59-403F-B170-079BD762C2E4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18" creationId="{D8F4C1F5-EC51-4CBB-9D46-8CEFB051866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1" creationId="{A4E0DA54-FA67-414F-997A-ED739400B62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2" creationId="{4D6E42D0-90C9-4960-8120-61F98F77066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4" creationId="{489C03F6-0317-49C1-A216-1446B7ED946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5" creationId="{4B3DB085-3113-40E1-8ACF-A3B7D7000FE6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7" creationId="{B33B425D-FA75-44E9-83F9-D630C06E300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28" creationId="{A6A2270D-FF3C-400B-8680-C4FF0FF4DE2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1" creationId="{233B3B1B-F59B-4DED-A97F-50CF435ABA9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2" creationId="{A654266C-E7F5-4CE6-8667-F3E51185E7F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3" creationId="{975C5F4C-7B85-427A-AA07-44D08401A89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4" creationId="{580FD4D8-DB61-4ADD-8A5E-97C39971D682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5" creationId="{8CF1C682-7167-4FC1-B928-02F6D6C8EA13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6" creationId="{C7B079CB-5DF0-425C-ADB7-C7AA551A86D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7" creationId="{65230C41-B0C9-4F15-9EDB-E51BC6477033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8" creationId="{23026F17-9A5E-4BEB-ABDD-E4CAAC129A7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39" creationId="{5AEF49C2-0EF3-4575-86CB-24BAF57BA814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0" creationId="{69A3EDCE-20BC-4580-ABB7-9ED02F3ED934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1" creationId="{E4AC9380-C84D-4FC7-8718-E15A3A25A52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2" creationId="{DF08763A-99C0-46E9-80A2-878D3A32900D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3" creationId="{7BE18B94-C5A1-462F-81D5-2856D14ED20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4" creationId="{4FF53E3C-772C-46C6-A7EC-8703CF28648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5" creationId="{DC1E771D-4F27-41C1-92AD-789DC887AC5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6" creationId="{18F035C9-AA8C-46B3-8F53-42D2CB4569A2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47" creationId="{70240F42-1B66-4B31-AD77-B88FB636BF2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0" creationId="{E9C4C17E-B617-44D3-83A3-12023868812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1" creationId="{125CDAF5-E383-42A9-8F8E-33720EC3C92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2" creationId="{450F7505-6FA9-4B92-9A5A-DAABF0EAF8D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3" creationId="{64552462-C37D-433B-AB05-F00064C3F04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4" creationId="{ABE3CE45-8973-497D-960E-66BAD5368BF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5" creationId="{B8539BF9-EEF3-4695-B9A1-1D147DDF663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6" creationId="{A9E38ADD-8CE6-4495-ABD8-9AD15743A2E4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7" creationId="{27624901-5399-4EE9-B4AF-96C56C11CEF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8" creationId="{9828FC6E-7506-466B-914B-7312D01A881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59" creationId="{57CAB2AE-E58E-436E-92DB-15AF5756D2D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0" creationId="{94451525-DD9F-4462-BF9E-E44CF50C610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1" creationId="{D3654182-09C1-4048-9953-A0EF428BF6B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2" creationId="{AE612C90-F0F7-4D29-986A-DB3A58B6680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3" creationId="{DC707C60-97B7-4196-940A-607E2A7A7F7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4" creationId="{C73D144F-A2D9-4298-A43D-C327C480401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5" creationId="{34C9263E-8B4C-4CEC-8457-DA6319280FF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6" creationId="{14A6CC1B-BF4A-455A-AC7F-CF068226D10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69" creationId="{E6AE0995-7574-44D6-82AF-2BB81807CFB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0" creationId="{FB980BDD-53D4-466B-9023-1CB3EABA384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1" creationId="{AFDDAB80-CB22-4854-96DB-AB6A400BEE4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2" creationId="{F6423535-7A90-4B93-A27F-B3196027882D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3" creationId="{4586A482-881E-492F-A306-57D0CEC2F489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4" creationId="{86F0371C-5682-46A3-A488-95C5D879EFDB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5" creationId="{8B2FA29C-8BCF-4E28-9438-30D20EC33F5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6" creationId="{A06A34A2-04D2-49BC-88DE-EC740296EC5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7" creationId="{A6EE7E6D-D4FC-47D0-8076-898EC380325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8" creationId="{BAF4E9E1-9C81-46AC-893B-B91411BED82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79" creationId="{289735A4-8ED6-4158-A56F-55F8BE0773D8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0" creationId="{7415EC0A-4BDA-46E9-ACE6-C99341CF53C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1" creationId="{C4A5ABC5-9685-4363-B4F8-1F92AF0DAE26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2" creationId="{A13B7116-3C85-4E91-A73A-78AA530A6BC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3" creationId="{8F6C4279-9AA3-4258-9455-4CE6903E943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4" creationId="{F62C3DA6-1FB6-41E9-9F62-DFDE2525436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5" creationId="{EDBDA69F-049A-40EC-9E71-D79280934FC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7" creationId="{3B9EB3A9-559C-4A77-BADA-DE2D9EF8414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88" creationId="{290B02FB-B0AB-4FAE-B1D0-994345D5CE0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0" creationId="{1FCBD8DA-4F7B-44B8-AFC2-565F96367E5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1" creationId="{C0B14C86-BEA3-4858-B85C-D561826937E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2" creationId="{B945542B-8C7D-4CE7-92E1-278CD0052B0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3" creationId="{8EF8D830-87C5-460A-9A15-FB251DAEDF4A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4" creationId="{B2660424-C6AA-411C-B9A4-5D6A30B3E91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5" creationId="{582E7DCC-C880-4269-A13B-68B5D4E78CF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7" creationId="{0D13D727-31C0-4B4B-B6F4-EED9D141B286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8" creationId="{548A769A-CD6D-418E-AABF-2003FD622E9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299" creationId="{3EB641CF-9265-46A4-B273-D1B830B93F2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0" creationId="{A6FC17B2-2EA7-4FDF-936F-59BFD72BD506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1" creationId="{DDDAC95E-8B5E-4025-BCC5-AE75E9EF1DC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2" creationId="{553C1C78-BB72-4662-BB08-5F57362FEEF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3" creationId="{870B79A2-FD4E-490E-9ABE-0E9F1B4D083C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4" creationId="{805E04C0-0808-4273-A24F-B70C2CC2C907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5" creationId="{F1A2C305-98FF-4AD5-B295-DC4B466FB85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09" creationId="{10091A30-8822-4AF9-A862-3F7B55CEDD0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0" creationId="{F901E2FA-4724-4E21-B46D-94E7B9CF0540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1" creationId="{108D4F42-C08A-497B-BCA2-705DFAC1E5EE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2" creationId="{232888C2-F624-4D8A-A1E1-239E0DA1B5B1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3" creationId="{ACA63E33-C092-440E-8B35-A28C6086600F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5" creationId="{817CDBD7-376D-45C5-90A3-60E1F8ABC2F5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16" creationId="{E6B9EF7E-48AF-490C-864D-948DF61EDFC9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25" creationId="{5EDD82CB-AFB1-4762-8A41-8D75AB5D9833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26" creationId="{C8B9F40B-4EF9-424C-B6A8-02F4C22A0B79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28" creationId="{CB6AEAEF-198E-41BB-A094-A06CD049F0E3}"/>
          </ac:spMkLst>
        </pc:spChg>
        <pc:spChg chg="mod">
          <ac:chgData name="Paweł Potasiński" userId="c54081c1-efc2-44ae-a0ab-a8ff4389e97d" providerId="ADAL" clId="{F81D10C7-7064-4B99-8A98-4693C9A89F24}" dt="2020-11-27T19:54:20.681" v="3468" actId="1076"/>
          <ac:spMkLst>
            <pc:docMk/>
            <pc:sldMk cId="4020051538" sldId="2076137656"/>
            <ac:spMk id="329" creationId="{5B68987A-0AF7-4B1B-8012-07501A5C9980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1" creationId="{8D086E7C-71A2-4E1F-9B36-B6A3DDA33669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2" creationId="{02726A84-B816-48FF-A097-43E6A5CEC558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3" creationId="{729C6BE1-4B04-4322-A533-67600E22C905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4" creationId="{1E33BC42-0E2D-48E5-8E82-DB0582D4CBFF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5" creationId="{A19A8CBA-6E39-4D87-B188-BD6EF4F295D1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6" creationId="{6357B49E-E1E3-4EA4-883F-645BE28F5284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7" creationId="{A137DBB3-0CF8-46B5-95AF-5BD964EBFA09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38" creationId="{205453DB-BC19-49B0-B7F7-1EE5670B4DA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41" creationId="{ED1497A4-9044-438E-8762-E184FE73C98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42" creationId="{8F94485B-0606-4F1E-99B0-9C8F84912916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44" creationId="{07EF9655-F3B0-4D85-8553-955E10341A9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45" creationId="{1F0C3D6C-75C9-44A8-8F55-5A8A1CB224D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46" creationId="{74AA8EBF-0A44-438F-9AB8-8498B31E34FC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47" creationId="{5EA2B711-739F-49D4-9CC5-53C466F97699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48" creationId="{13E90548-8176-40DE-8163-0D958A75FED5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49" creationId="{42FD2709-B0E1-42F7-B4D8-617C25723572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50" creationId="{6F7760F5-0CE3-4C37-9DF6-4E25AB764645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2" creationId="{3CA15AF6-7B5F-4A54-84C4-16F3FCFF1286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3" creationId="{198A5EA4-8B0F-4388-894C-92EED1B4B1C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5" creationId="{DD7FD242-6A26-44D3-83D9-E4CB5469718E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7" creationId="{37575AD0-EC9E-4C61-936F-F5A5A5980ACA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8" creationId="{EC293CDF-284D-4AEA-B8D8-D307F05353F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59" creationId="{3AC821FC-FB35-4E97-B4B7-6168E3DCF8D0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60" creationId="{2EAD4801-67EA-4D39-842E-022C773EB687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61" creationId="{6C04132E-E2E4-4282-8B72-61940B96DA2B}"/>
          </ac:spMkLst>
        </pc:spChg>
        <pc:spChg chg="add del mod">
          <ac:chgData name="Paweł Potasiński" userId="c54081c1-efc2-44ae-a0ab-a8ff4389e97d" providerId="ADAL" clId="{F81D10C7-7064-4B99-8A98-4693C9A89F24}" dt="2020-11-27T19:54:55.208" v="3474"/>
          <ac:spMkLst>
            <pc:docMk/>
            <pc:sldMk cId="4020051538" sldId="2076137656"/>
            <ac:spMk id="362" creationId="{8E3A1E94-4BC4-483F-9525-EE400B554DC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67" creationId="{2C2B8EDF-10EE-4919-A86D-7E5BE64A081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69" creationId="{C78ADE49-0E84-4D69-859E-6D7EF0565D55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71" creationId="{B884E027-1060-451B-8AC3-44ECA6E05D4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77" creationId="{80D32BD1-BACA-4E0D-96AE-30E922F6DFF3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79" creationId="{0A9D3476-AE0D-497D-A937-41602D4D7D6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81" creationId="{9C83883D-EF36-438E-BC34-B77E830B57D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84" creationId="{AEEE352C-2FFF-4C24-B9D9-864338610B2A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85" creationId="{F6D2A543-E3BF-4DEA-851B-48BE8CB3062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87" creationId="{128B6C40-084D-4372-9CA0-BC75632CF5A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88" creationId="{C76A7BAC-858D-47E2-B231-231E92B6B06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0" creationId="{52BA6A52-D7AC-4915-B6E6-8DDAB4DDA03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1" creationId="{5A265873-4766-417C-B8AC-B361C5AE895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4" creationId="{67085C78-CEF3-47BB-8523-5F4AB685543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5" creationId="{5581799B-10C1-4434-9269-EE6A8538E67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6" creationId="{612AAC8D-45CF-478F-BD4D-6E0ED4A9CD7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7" creationId="{882BD5F5-F7E6-4B1E-A5F3-6DA95D67CBD0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8" creationId="{BAFEA9AC-3728-4BCC-A533-59100AC9643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399" creationId="{AF753816-4D5D-4751-8F8A-6E3983ABAC88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0" creationId="{82EC56DD-F990-4B2B-AB97-B2AA8FF5CCF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1" creationId="{8878A91B-12FD-4AFB-BBB1-B8C56C59C1C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2" creationId="{5AA17345-5D0F-481F-BE0A-CDBBF112372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3" creationId="{188FB97E-5A1A-4C3F-A312-21AD62E7A08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4" creationId="{CC22A748-B8D4-4981-92FE-CABA24461FF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5" creationId="{447AA52F-0992-4655-82FD-27C6E2DC9FC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6" creationId="{CD2F898F-423D-47A1-8E9D-2E1D2BCF09C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7" creationId="{3F868815-5C57-432E-BF27-97EE90FA6F1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8" creationId="{4A024DF0-8E60-4A25-B66C-42CD27A2872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09" creationId="{F63D1583-E251-4EDA-B39D-D4725D50F5F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0" creationId="{24E6A98D-F14D-4DF5-8DD7-2D10D0CE2B9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3" creationId="{69256E76-FF43-47FD-A7C4-AB8C322DD786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4" creationId="{D44E4059-2F99-416F-8087-0EB11FE22AE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5" creationId="{2F2C13BB-733F-485D-93C6-020ED6F5502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6" creationId="{12F73987-C250-4D24-960C-9AAA304FABE0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7" creationId="{7F2D9DF8-C906-4C82-9517-229A2AFF59F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8" creationId="{E9556075-4120-45F1-889E-EFFDB6C21A8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19" creationId="{E400EF86-1400-4724-B767-935825CFBB48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0" creationId="{71798E3C-67C8-49C9-9B81-419D5C2F649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1" creationId="{9C6D4B25-D90B-4D75-9E25-F6F41526FB8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2" creationId="{B986982E-E05D-42B9-A6AA-E43B8A5D014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3" creationId="{D17A5C6D-76CB-4456-A1DC-3F97A70B377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4" creationId="{5778FD2A-F942-4548-B339-2B3EFE70E908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5" creationId="{41BC9531-54F5-428D-9C8A-B743C55D276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6" creationId="{52745CD1-5627-4E09-932E-E682C217E785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7" creationId="{EF835D0B-6FB6-4D2F-9CD0-CD593255554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8" creationId="{91BEDBD1-6A30-45D1-98B1-AE77B2C2E62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29" creationId="{FB15E581-3844-4AA8-B1BE-F6AB6F58CE3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2" creationId="{87B05B8B-AC5C-46D7-A29A-1DB166DA98F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3" creationId="{FC1C00A3-514B-43B1-A658-28A1A8A4818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4" creationId="{75981F84-C517-4E7B-9B5F-CAEDAFD59E9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5" creationId="{0921A997-75D2-4CD3-8731-2AA35CA32826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6" creationId="{60DCCAB6-4455-4570-A4A6-34BA07979BF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7" creationId="{9EE8663C-3BD0-4B9D-83FC-133DB72DADD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8" creationId="{8B9AD4CC-B260-42BC-8E36-B5EAFC2392C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39" creationId="{25FD6909-DB15-42DE-B233-FE2AA2EC3EA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0" creationId="{ADC6D1B1-8033-476A-85FC-FD16ED89944C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1" creationId="{86B84370-8E40-4905-95B9-74EC07C3FEED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2" creationId="{AB4D5D8C-44DF-48C4-9426-BC58D1D89C6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3" creationId="{CD13D706-A314-422D-89E2-29F93CC594D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4" creationId="{BD5D8697-7EB8-43C3-B544-948A4F6F613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5" creationId="{1056329A-03D7-4FAC-802F-1B6A0FD9E83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6" creationId="{A918700C-0DFE-4778-A939-26A2B633CF53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7" creationId="{A2488EF7-05FE-4ACC-AC38-A1029835D46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48" creationId="{CD3192F2-9BBE-4464-874B-A78A1B7BE4F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0" creationId="{770710BA-6B11-4B38-AEB9-06EA678ABE63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1" creationId="{7AC3F739-CA8A-4F80-BEDB-9DAF76E541D9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3" creationId="{8D5BB1C7-23D6-4198-A4D5-ACBAF467D8F8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4" creationId="{EEEB79F7-3AA9-472E-9FB5-A4472787D115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5" creationId="{EABDEF88-3604-4BF1-A6E1-496479C5CB1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6" creationId="{298DD75C-F2F7-4703-A360-CF8D7262A75A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7" creationId="{2F48ADA6-5EC6-46DD-AD12-45469D872EA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58" creationId="{09B22477-54DF-44C2-8D56-CB0D0D4591D1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0" creationId="{29492F68-3941-4A6A-8663-1825862A42B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1" creationId="{666A7EB4-6BCD-454D-A2A4-4523D743D126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2" creationId="{178D63B2-EE76-4334-9667-12BE99CAFF17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3" creationId="{EC744377-E2BB-4B58-BFB6-D7000494495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4" creationId="{AAB2F2F6-EF27-4DE4-9E28-9AE702BFD2E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5" creationId="{ECDA129C-A4FD-40C3-8DE3-619DD4CF7A4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6" creationId="{411B81C0-B4CC-43FE-AEFE-1DFF98AABE8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7" creationId="{F97DDBCD-1A1F-4E46-8846-9D2B8721F07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68" creationId="{6872A0B1-51FB-4B6B-AECD-C36D8C01AC1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2" creationId="{E46F24CE-A1E0-496B-AE8C-F2639C9E4A5E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3" creationId="{10D95F79-2ABC-41E5-B3A1-5FD8AF73979F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4" creationId="{E3A62FC2-E7C9-4CD3-868F-BE6F38A1A1E0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5" creationId="{BC12AE92-87DE-4CFB-AC2C-76E307578345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6" creationId="{2542860E-A2F3-4F33-96AB-3C5D5EC06D44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8" creationId="{D779E8B8-3125-4BC8-A341-480206E8CBFB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79" creationId="{6890C941-C208-4CE4-B4A7-204CB3C5D8AA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88" creationId="{54C57187-8378-41F2-8B33-149A41FA2C72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89" creationId="{7681C1F0-3C2A-4F3B-AEBD-7558A41628E8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91" creationId="{A1AADEE6-0594-45D7-B14E-4AF4F24F31FA}"/>
          </ac:spMkLst>
        </pc:spChg>
        <pc:spChg chg="mod">
          <ac:chgData name="Paweł Potasiński" userId="c54081c1-efc2-44ae-a0ab-a8ff4389e97d" providerId="ADAL" clId="{F81D10C7-7064-4B99-8A98-4693C9A89F24}" dt="2020-11-27T19:54:52.939" v="3473"/>
          <ac:spMkLst>
            <pc:docMk/>
            <pc:sldMk cId="4020051538" sldId="2076137656"/>
            <ac:spMk id="492" creationId="{FC483F01-207D-4D5F-A71F-8AE738AB2FF3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4" creationId="{0516DC14-A400-4924-87F7-027A792AD64D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5" creationId="{5A881C98-C983-458E-BFA3-283EF3231794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6" creationId="{3F443B0A-5D0B-4359-ABAB-22E2C1CB869C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7" creationId="{27E2A41F-749A-4794-9939-864E5A5E99D5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8" creationId="{ADBD393B-26F8-4F31-A8DF-E3F94A222C3E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499" creationId="{A5BCCCC6-7739-4550-B283-7FDEDE20884A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0" creationId="{928A7319-C2F8-43AE-9496-7183C6355581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1" creationId="{23786FD5-001F-4943-BA62-6FDA880E7FE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4" creationId="{1FE839C8-AF77-4092-872A-7EF87C65F20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5" creationId="{B1864604-7629-451B-9A02-7E8694720E5E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7" creationId="{D2A0D569-5363-4EE6-A344-4AC0EB25304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8" creationId="{BAB4F8AE-CF70-4995-830F-71F1F487786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09" creationId="{68966565-34F5-4DE8-B404-8440748045E6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0" creationId="{DE4F621B-06CA-46D7-91E9-960725A97E3A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1" creationId="{026DB8A1-BE11-4C61-9E99-FB81C795DBD5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2" creationId="{19BD22D6-0DA9-45E0-B8A0-D759661EB3E4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3" creationId="{B41E637B-4C75-44FA-86B6-BD33AA07F42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5" creationId="{3EA4F38C-FF7E-4DF4-9C55-53DA8565069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6" creationId="{2966E738-53D2-4A07-A8DF-3C17834BB4B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18" creationId="{24E0DF51-3B7F-4804-81FF-3E2BD06D34D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0" creationId="{0DE9C2BB-1609-45FA-965D-837B72C60B7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1" creationId="{C0E39241-67B8-4DBE-8004-03ECC6C5506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2" creationId="{035B768D-2C93-45A8-8532-3195BCB917EE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3" creationId="{05ACB39F-23D8-4CEA-8A80-84C382ED3FD2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4" creationId="{F0D79731-8895-4445-AFF2-C7EB5F2B773E}"/>
          </ac:spMkLst>
        </pc:spChg>
        <pc:spChg chg="add 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25" creationId="{1B6DC1E9-76D8-4666-ABC2-6A7ACB3BB2B9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30" creationId="{97D2F264-7F1C-4DC0-AD55-696DB97DA8F1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32" creationId="{E70D8ED5-9AE3-497E-912A-AC59556EA42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34" creationId="{EE1FE5CF-84BF-445B-BFFD-A05E62FB9B6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40" creationId="{06A37B65-6431-41B7-8500-419EE27B518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42" creationId="{4BA543D7-711B-44F6-B788-AE33BC6D14E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44" creationId="{BD3B6E95-1ECD-4861-A32A-8E8E45B833C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47" creationId="{D762E79F-522D-497E-B25B-9B7E3278B17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48" creationId="{A1164417-7B5E-419D-84DD-74314555FBB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0" creationId="{AD45751A-5399-4590-B4B1-09B4FF64A52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1" creationId="{B5FA3E0D-0A2C-465A-8EA8-1B0DD7EF38D1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3" creationId="{68B20207-AB97-4BD3-9BFD-BFFC0F5AFD3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4" creationId="{771B9D71-F4DF-4682-9BB5-9D8579F036F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7" creationId="{6B0ABE83-49DB-46BF-8154-650A48D0321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8" creationId="{AEBB863A-5413-473C-AB86-F840CA7CEA2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59" creationId="{2D692C26-1AEE-4771-9B68-50D4DBEC39F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0" creationId="{FBEC450C-BE04-432E-B3FE-DB9EC209522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1" creationId="{033AF0FC-9E02-494A-AA30-AE37FE91DC7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2" creationId="{8A96BB5C-8EF5-47F6-9158-60003848C9B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3" creationId="{3B7900D7-9DCD-4CA9-BA86-C23C972951F8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4" creationId="{41348B86-50FA-4939-B7B3-5239FAC429C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5" creationId="{9057477D-0A99-41B0-A82F-A8E949128928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6" creationId="{B0E8C003-9DE1-4533-A0FE-A8C0D243CA7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7" creationId="{A3D2B76F-1807-4816-9E93-76EC8F70E5F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8" creationId="{48EA1174-DC0D-4519-AEB4-DE66D1ED36F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69" creationId="{1FCE4B4A-37C5-42DF-A5A6-BE9BBE33BA5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0" creationId="{EA03DBA5-E520-4B7F-A3E9-07E4837023D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1" creationId="{FD796A3B-D45D-4037-95D3-C5C1E57E2101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2" creationId="{E8409E9B-1418-400B-8E9B-80D93A50D3C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3" creationId="{88E7DFC9-2B6A-4FD9-A7DE-E2941A779F6E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6" creationId="{7D8147E3-9A99-420F-A046-D94FA0AFD9E5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7" creationId="{4A30A517-71EA-4540-88AC-1788CAADBD8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8" creationId="{DFB54554-562C-410A-82DE-9391AD606CD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79" creationId="{F33CD887-4B34-48BA-8C06-F614A7B1423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0" creationId="{501E9D4A-11DF-43B6-BCA7-41DE9468DEB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1" creationId="{7B7177C9-9C35-47B4-8AA1-3376943AB06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2" creationId="{3A67F77E-27AD-4778-9741-156467830E1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3" creationId="{616A45A1-003B-499C-AFD8-1922489FCAD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4" creationId="{7921EFD4-51C8-4A2E-8E69-59545FA2A62E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5" creationId="{F2BC96A3-1D7E-4B91-9B37-7DA2A8DE762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6" creationId="{EDABAD19-48DE-45DD-BC27-B15489547C4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7" creationId="{04974976-E87E-40DE-989D-3660E30B2FF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8" creationId="{A649EB4C-1963-40E8-B494-6175ADFBC1D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89" creationId="{341ABE8A-5657-414D-9CEC-1A9931D6E74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0" creationId="{79B24AA6-C4AE-4C74-871E-A989CC16781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1" creationId="{1543405F-A1BF-4C35-8E1E-6332B1DA38E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2" creationId="{3542F29B-B435-4045-9B5A-CB4483D5458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5" creationId="{7855D78E-0607-4A95-9A2B-5873E3BF414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6" creationId="{38101B62-A477-4A5C-8C89-81BF31E6C36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7" creationId="{B6576D3D-9617-4435-A8ED-D34813BAC5A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8" creationId="{18002D1F-C5CB-479D-BA45-AE03C946EE0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599" creationId="{37D3E039-EF98-407D-90D3-28599A28E46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0" creationId="{E4E15ECE-0A96-4110-BD60-F049FF585631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1" creationId="{F6BBA04C-DB93-4087-BEFB-2C8A300F771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2" creationId="{BA2792B1-0769-42E1-84AE-174D8DB46D3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3" creationId="{A3344C8C-C268-4EF3-8BC7-1A90A45155AE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4" creationId="{470F73E2-6F90-4E78-96D6-C099C2C9B6E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5" creationId="{BC7473BE-B78A-488D-B44F-B6609832BEB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6" creationId="{471389EA-70D3-4BEA-894D-29C2FBDDC3E9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7" creationId="{35B45CF9-B036-4C00-B97D-ADF305DAB04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8" creationId="{4649E1A1-8A11-4F33-9A73-CAD3396183FA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09" creationId="{6B4310FB-C1C3-496B-96CF-7E8770A8511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0" creationId="{DBA2867A-2F12-4BA5-BDA2-1F392704CCE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1" creationId="{481D21AE-4D98-4718-9855-BAB322C4F18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3" creationId="{B3780666-7880-4463-A946-AE749981B25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4" creationId="{1BDEDEB1-2022-4804-A084-B3427F6FB7CB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6" creationId="{7E866D47-0C6B-427E-AEA0-1438C2A86AA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7" creationId="{37983EA4-57B2-4B25-BCA1-45945C6F14B7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8" creationId="{7AF487A1-6EED-4BEE-A4FD-B71BF38A9DA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19" creationId="{1C712156-0912-4143-A77A-1377F1712A3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0" creationId="{75CE0C11-6F13-4763-A6AD-15B89E07173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1" creationId="{7D851AAB-5EC8-4616-AB53-BCAC07D3B6A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3" creationId="{B869AE38-1F86-452B-957D-B231FC5409B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4" creationId="{12DD1089-67CB-4488-A480-A6C94388516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5" creationId="{CAA7645E-A874-42C8-9165-CBBF01A7D5D6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6" creationId="{CC9F769D-74B4-4DCD-964C-8DF96C859D7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7" creationId="{5D660A79-BC6B-47CD-BAB9-BE0D40D0AE6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8" creationId="{A49C3766-CC2D-4210-A430-661FBAFFCE73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29" creationId="{8E0E11E4-8ECE-4A67-A60A-E6CD33E31365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0" creationId="{CB0FD1E1-E231-4BB3-8CD8-E5E490DD9AF0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1" creationId="{650FA81E-ED7A-4CA1-B5B1-F1A6CD577C71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5" creationId="{596992E7-D9A8-44FF-B017-B3E8EAB5281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6" creationId="{4DD01EC8-C36E-49CE-9FFB-0032CE40CF5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7" creationId="{A81BF10E-3DBB-41F5-A22B-1809162582D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8" creationId="{9B6AC277-4941-4C9E-B058-0BC184EB688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39" creationId="{2BCDCAC1-9694-49B7-BE68-47490E9E41BD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41" creationId="{B606845E-FC62-4008-A6DF-B2F6BBE1008C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42" creationId="{0AE79E5E-B0EB-4885-B5DC-9A28567B0459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51" creationId="{5FC9DB71-D8FA-4CD4-8FBD-38C66F139ABF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52" creationId="{DE11708A-09E6-4F35-8E48-DC05F0B6D524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54" creationId="{2B55A798-9F84-4CF2-98CE-431C2C81F442}"/>
          </ac:spMkLst>
        </pc:spChg>
        <pc:spChg chg="mod">
          <ac:chgData name="Paweł Potasiński" userId="c54081c1-efc2-44ae-a0ab-a8ff4389e97d" providerId="ADAL" clId="{F81D10C7-7064-4B99-8A98-4693C9A89F24}" dt="2020-11-27T19:54:55.283" v="3475"/>
          <ac:spMkLst>
            <pc:docMk/>
            <pc:sldMk cId="4020051538" sldId="2076137656"/>
            <ac:spMk id="655" creationId="{16ABCCE0-8C65-4272-9451-F7DE96993255}"/>
          </ac:spMkLst>
        </pc:spChg>
        <pc:spChg chg="add mod">
          <ac:chgData name="Paweł Potasiński" userId="c54081c1-efc2-44ae-a0ab-a8ff4389e97d" providerId="ADAL" clId="{F81D10C7-7064-4B99-8A98-4693C9A89F24}" dt="2020-11-27T19:55:18.191" v="3481" actId="113"/>
          <ac:spMkLst>
            <pc:docMk/>
            <pc:sldMk cId="4020051538" sldId="2076137656"/>
            <ac:spMk id="658" creationId="{9B2A7CC8-E063-46A4-8D44-642F5482CAD6}"/>
          </ac:spMkLst>
        </pc:s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3" creationId="{189745D9-90DB-4A35-B387-BFEC5B24F79A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4" creationId="{A975040E-C1DE-43DB-AA27-FADDD6A30D97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7" creationId="{BD08177E-B160-434D-88B9-63B539715756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25" creationId="{6F9B03BE-E7E5-4595-B1E5-E3F8EEB804DD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28" creationId="{5345B998-9717-42B4-89B5-99D2550410CC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30" creationId="{EDC1F7B8-4789-4671-883F-2FA1AF642FC2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37" creationId="{A3AD082E-D5C4-4BAD-A53B-97FAD736E4DD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38" creationId="{E1B122F9-4394-4DCB-A32F-7B89156C319D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39" creationId="{FE01563C-6324-45A3-81E9-AA39DEEB7945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40" creationId="{DECE6F92-F87A-4B62-B997-4958F9DAA90A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47" creationId="{21EB22FE-EC36-48E2-9D17-1B798FD85207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48" creationId="{94D6A4B0-CB8E-41E6-8335-031F0D230AF0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49" creationId="{FB76BD02-299F-4275-BA99-492BB92F58BC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50" creationId="{15A4E36C-939F-4BB5-BA9D-55CF73AFD552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57" creationId="{620D7FB6-7CFC-411D-9158-49C2FAC02632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60" creationId="{19E663E8-22C8-4EAF-BBCC-0BB278E95053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63" creationId="{A021FCF9-3ADE-436A-BD84-4F00D8CE3A8D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66" creationId="{05E79041-82D5-434F-A955-942FF266ED58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67" creationId="{D1248485-4D71-4634-B018-1BD52A98E66B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85" creationId="{824B44FD-33FC-44BA-815B-B07E53AE1C8C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86" creationId="{CF35FC8D-D256-4746-A9F6-CF70D2E180D4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04" creationId="{D2996593-03D5-46CB-8A00-46B6732E6C25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05" creationId="{EA5C7E55-68D9-4012-A5A8-EF37C3DD6E02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23" creationId="{7E1F28DC-D688-4A68-BEF0-ABB061CCFAED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26" creationId="{BC074BCC-26A5-4E80-8675-9F7209EAD603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33" creationId="{C880C66B-2BC0-4F67-92BE-ECCB1D1703CD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43" creationId="{50BBE431-B57B-447C-A1F0-8D1ACE454C0B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44" creationId="{9D3D7C2F-5779-42B0-A90F-0062AC25220F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45" creationId="{3FBC74F3-3387-482E-8874-C8A13A6938BB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51" creationId="{A251C5AA-DE08-44D3-9ABB-2EEF3E3674EF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55" creationId="{9318CBA4-11DB-4A3F-99A5-8D6B1AE2BBFB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56" creationId="{4F6754DB-5198-4AB8-A622-1128D97D382C}"/>
          </ac:grpSpMkLst>
        </pc:grpChg>
        <pc:grpChg chg="mod">
          <ac:chgData name="Paweł Potasiński" userId="c54081c1-efc2-44ae-a0ab-a8ff4389e97d" providerId="ADAL" clId="{F81D10C7-7064-4B99-8A98-4693C9A89F24}" dt="2020-11-27T19:54:05.506" v="3465"/>
          <ac:grpSpMkLst>
            <pc:docMk/>
            <pc:sldMk cId="4020051538" sldId="2076137656"/>
            <ac:grpSpMk id="157" creationId="{8B7284F6-1ADE-46AB-BAA4-796A2F7BCB44}"/>
          </ac:grpSpMkLst>
        </pc:grpChg>
        <pc:grpChg chg="add del mod">
          <ac:chgData name="Paweł Potasiński" userId="c54081c1-efc2-44ae-a0ab-a8ff4389e97d" providerId="ADAL" clId="{F81D10C7-7064-4B99-8A98-4693C9A89F24}" dt="2020-11-27T19:54:08.951" v="3466"/>
          <ac:grpSpMkLst>
            <pc:docMk/>
            <pc:sldMk cId="4020051538" sldId="2076137656"/>
            <ac:grpSpMk id="164" creationId="{7E709F20-A90D-474C-84CC-A8F94B9B480D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176" creationId="{6D709DF1-83D0-4A87-A81D-E227AAABF8DB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177" creationId="{CD9E6EFB-3D36-4074-B171-6776CC06C5DC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180" creationId="{F153C797-99C9-4A2E-92B8-339816243706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188" creationId="{EDDCB03D-D885-46C1-85A1-3B6F76507704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191" creationId="{7B2659E7-D507-443D-AD65-FED66C8E0111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193" creationId="{51DEDF05-79DB-4512-A019-60F1455BCE34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00" creationId="{9C4E583B-A5C7-4D58-850A-7304C8971058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01" creationId="{1810FAB8-F112-4833-88AC-DB479B06A3A3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02" creationId="{71B36880-44BE-42D3-9054-0B515D60A43B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03" creationId="{C258A846-3C9D-476F-B1D9-CF0A6F38786D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10" creationId="{9748F67F-128C-4199-A398-BF4164C6C097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11" creationId="{A553A982-34BE-4107-A070-60B725574769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12" creationId="{8100EFB9-126D-4421-A7DE-F4C05F6A7596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13" creationId="{EDC508B5-2BAD-47A5-8FC7-D11B82D042AD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20" creationId="{44AF4F41-0C95-4928-9424-05539A41C4D8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23" creationId="{E85C0085-67EE-45B4-8F41-B5A6C1EAE62C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26" creationId="{41A7B59D-306C-4B3C-B39A-84F1F90B9313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29" creationId="{5C9B388A-46AD-435E-BF99-3A7DBC24D34F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30" creationId="{15DC2FEB-5C5B-43A3-BACF-477A0BBB7CC9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48" creationId="{B8EC77E1-CF4A-4964-818A-4CFDDBC7A45A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49" creationId="{38692013-AB8D-4083-A805-C4D46C52AFA0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67" creationId="{2CB6A107-2C6B-4127-8ED9-355C6C9E5100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268" creationId="{E69377E8-F62D-4A1D-A267-C850D772C1F8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86" creationId="{8559A193-F982-480D-BC0B-48093B5340FE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89" creationId="{D2AB2B9F-08D7-403A-98A0-640CBC51822D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296" creationId="{A5492993-759D-44B2-8284-207FBFD39985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306" creationId="{F7481097-8A20-4049-BE69-807C2EF7BDAC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307" creationId="{DEF3490F-DF66-403E-BCC9-FDADB5F7E478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308" creationId="{2F8F70C9-76E0-4B27-9EFA-C855F6FE0534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314" creationId="{3EA5D877-90AC-4CE3-A4AC-C83CC76E029E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318" creationId="{57ED6C14-4083-4A99-9E80-E0A79443AC53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319" creationId="{A60CDE63-AFF1-4794-AD8E-2451D81ABF7E}"/>
          </ac:grpSpMkLst>
        </pc:grpChg>
        <pc:grpChg chg="mod">
          <ac:chgData name="Paweł Potasiński" userId="c54081c1-efc2-44ae-a0ab-a8ff4389e97d" providerId="ADAL" clId="{F81D10C7-7064-4B99-8A98-4693C9A89F24}" dt="2020-11-27T19:54:20.681" v="3468" actId="1076"/>
          <ac:grpSpMkLst>
            <pc:docMk/>
            <pc:sldMk cId="4020051538" sldId="2076137656"/>
            <ac:grpSpMk id="320" creationId="{E830B3FD-44BA-4BBC-B5D5-C815557689EA}"/>
          </ac:grpSpMkLst>
        </pc:grpChg>
        <pc:grpChg chg="add del mod">
          <ac:chgData name="Paweł Potasiński" userId="c54081c1-efc2-44ae-a0ab-a8ff4389e97d" providerId="ADAL" clId="{F81D10C7-7064-4B99-8A98-4693C9A89F24}" dt="2020-11-27T19:54:52.323" v="3472" actId="478"/>
          <ac:grpSpMkLst>
            <pc:docMk/>
            <pc:sldMk cId="4020051538" sldId="2076137656"/>
            <ac:grpSpMk id="327" creationId="{2517F4D4-7838-4734-B93F-A8FCE0B84B6B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39" creationId="{70441CD0-C189-4217-A7B4-5A8783BD9522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40" creationId="{16B9D1A6-8015-4149-A777-7275314FA50E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43" creationId="{5CFF4346-DC2D-4A80-AB84-FB8963C51C0A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51" creationId="{96C8AE98-3AEC-4EFF-AEAD-F4CE27BF599A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54" creationId="{C616ED62-087E-4367-BEED-C9600B96990A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56" creationId="{0DDA8CE4-B6FD-4E53-BFC0-1211D91A0833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63" creationId="{83F7760C-24CE-464B-A66A-15702E3D0069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64" creationId="{CCD19D07-8B7C-4833-BA6C-38D340A1065E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65" creationId="{ACBE20C9-7D3C-4F11-BAF6-D93F28E435DB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66" creationId="{ED56BE7F-A065-4D1E-830B-649C66E7248D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73" creationId="{8F851F28-7C0E-4249-B6BA-60326EE821C5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74" creationId="{D94CE941-1472-4E19-A2D6-001622ADA374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75" creationId="{8C470319-4ACB-489A-8892-5DA0623C71B5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76" creationId="{759EAF03-6F99-41EE-B6EE-1A494647293A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83" creationId="{B2F15ECE-6B96-487B-B5AF-00B4CB8EF913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86" creationId="{EB983682-6403-4BFD-A8DE-5EA824CFF2DD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89" creationId="{59FC4363-123C-40B5-A73B-D77F82E94891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392" creationId="{9F9A9B89-F2C8-49ED-ADAF-D673AD39615B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393" creationId="{770CE657-6950-40AC-A6F0-62FA6E6A7859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11" creationId="{12BE133C-711E-44C7-8850-11FBFFFF9505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12" creationId="{539FA8BC-ABCA-4671-96BF-31E43A43CAA2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30" creationId="{734FE09C-7140-401C-8B3B-430259EB9C2A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31" creationId="{FC551FF2-AEB0-4513-9CDA-70A68FC8487A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49" creationId="{AD0D4576-D464-419F-878D-0FBF93BF648D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52" creationId="{DA7BAB48-E815-494B-8875-ECCA6F6F6D1B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59" creationId="{CCB141C4-1977-4DA6-8CDE-88FEF5B65968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69" creationId="{8CF6A80D-B151-448E-96DC-6D9F9BFBBB10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70" creationId="{E14EC111-C3D3-4C18-A0A2-55F1B19BCE51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71" creationId="{35DC6B24-05F1-4808-9F09-DF34209F90E2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77" creationId="{3077110A-9C2D-4D4E-A39F-30C999F9E6AC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81" creationId="{FDDF6547-EA3E-4C74-9CF8-C8DD236F1BC0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82" creationId="{C120AEFC-A59E-4E49-9E97-8371E01FF8FB}"/>
          </ac:grpSpMkLst>
        </pc:grpChg>
        <pc:grpChg chg="mod">
          <ac:chgData name="Paweł Potasiński" userId="c54081c1-efc2-44ae-a0ab-a8ff4389e97d" providerId="ADAL" clId="{F81D10C7-7064-4B99-8A98-4693C9A89F24}" dt="2020-11-27T19:54:52.939" v="3473"/>
          <ac:grpSpMkLst>
            <pc:docMk/>
            <pc:sldMk cId="4020051538" sldId="2076137656"/>
            <ac:grpSpMk id="483" creationId="{B5CA393F-46D1-4C15-98A1-0EE336215CB4}"/>
          </ac:grpSpMkLst>
        </pc:grpChg>
        <pc:grpChg chg="add del mod">
          <ac:chgData name="Paweł Potasiński" userId="c54081c1-efc2-44ae-a0ab-a8ff4389e97d" providerId="ADAL" clId="{F81D10C7-7064-4B99-8A98-4693C9A89F24}" dt="2020-11-27T19:54:55.208" v="3474"/>
          <ac:grpSpMkLst>
            <pc:docMk/>
            <pc:sldMk cId="4020051538" sldId="2076137656"/>
            <ac:grpSpMk id="490" creationId="{90F7B7CC-F351-440E-A02E-442664A1FBDC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02" creationId="{0D7A8E8C-4373-43BD-AB46-56C5184555EE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03" creationId="{E3A4824F-7DF5-4E4E-8C3F-A5065B0A5B26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06" creationId="{837889DF-CFE7-42F5-B9F1-A52062E670A0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14" creationId="{D3FB7AAE-E67F-4116-803E-9531C7B338B3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17" creationId="{55A4A263-BEC9-40CE-981F-67FB82FB675C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19" creationId="{54279172-BA09-431E-B8CE-504B1C726E74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26" creationId="{F0102B20-F6F2-43A6-99B8-F8AB217C05CD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27" creationId="{363E2FD0-C3DF-4BB4-AEB4-E23183FB46DD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28" creationId="{2A7643B3-6404-4EA9-8758-2AC3DB11F4DD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29" creationId="{7F74B74E-4A6E-45C9-896D-016596B6F9C3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36" creationId="{230891B3-91FA-4DC4-AEBA-1C4117FB6DC1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37" creationId="{C084FF74-A28B-426B-9180-F32954B96F05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38" creationId="{0A38AFF8-6D8C-40A5-AFA0-A88E12986963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39" creationId="{3ECAAE3B-632E-445D-906B-681E6312E381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46" creationId="{66FFE690-502B-4CBF-8EEC-F9838DB6D8C5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49" creationId="{6C62258F-A587-4673-9B93-0A0AD32251C8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52" creationId="{74F2B6BD-CAEA-4C8A-9C11-505812257439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55" creationId="{E2E5AA0A-5975-475D-9095-27ED210371F2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56" creationId="{1B868D4E-0404-4524-B539-DA7B9324A777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74" creationId="{17A8549E-0928-4542-AC9B-8ED869A8955B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75" creationId="{5CB82259-13FC-4A40-A937-155C0CD380D3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93" creationId="{DDC6B8C7-1E01-478C-8D84-497BB4AF3F15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594" creationId="{A5AEED50-877F-4587-B01A-B1F3B8F6D3D0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12" creationId="{6C08F0B6-4F96-424C-A3A9-8CB68475870D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15" creationId="{4C560C01-6C1D-4697-A95D-2CB1EB087E1B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22" creationId="{DE4FF040-719B-4C1B-BBAA-4CC2C38F6181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32" creationId="{1E6EDA96-5B36-407B-834E-4C1D3BB7DF1E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33" creationId="{A2F023E7-4093-43A4-92D2-E1F645A7FD2A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34" creationId="{D753F6B5-D790-4158-AF30-B964A984AF50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40" creationId="{C6793CF6-B586-4094-B93C-0144906B80AC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44" creationId="{3E9F17A2-9D97-4022-9D78-A0DE7334AEF6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45" creationId="{9643CB64-8017-413B-9952-C85E09830165}"/>
          </ac:grpSpMkLst>
        </pc:grpChg>
        <pc:grpChg chg="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46" creationId="{0CBB2ABB-0A1C-44E2-BD4F-C13E78549325}"/>
          </ac:grpSpMkLst>
        </pc:grpChg>
        <pc:grpChg chg="add mod">
          <ac:chgData name="Paweł Potasiński" userId="c54081c1-efc2-44ae-a0ab-a8ff4389e97d" providerId="ADAL" clId="{F81D10C7-7064-4B99-8A98-4693C9A89F24}" dt="2020-11-27T19:54:55.283" v="3475"/>
          <ac:grpSpMkLst>
            <pc:docMk/>
            <pc:sldMk cId="4020051538" sldId="2076137656"/>
            <ac:grpSpMk id="653" creationId="{56978715-F96A-40D1-B939-2D3C6A75F89B}"/>
          </ac:grpSpMkLst>
        </pc:grp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42" creationId="{95FB92E5-166A-4232-84D1-81525FC584B7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44" creationId="{715D48CE-2FB4-487D-8AFA-94959D17AE0A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46" creationId="{DA79415F-B2DF-4B4E-ABAC-2165C3C6D9B4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52" creationId="{28736E69-5A19-4A74-877B-6AE678D017B8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54" creationId="{BF12C541-9243-4BE4-A0EB-E9674880B33A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56" creationId="{6BDE28A1-C032-4BAF-A556-710276E49521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154" creationId="{2CD722CD-3D6F-4730-972A-C4ACE0C703BB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158" creationId="{B94CC023-7FAE-47C1-B9E6-44DA777581A3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159" creationId="{C7360AF5-500A-4426-AA36-824E795B1EF5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160" creationId="{E6726934-8BB3-44B9-A0DD-C75F872ECA51}"/>
          </ac:cxnSpMkLst>
        </pc:cxnChg>
        <pc:cxnChg chg="mod">
          <ac:chgData name="Paweł Potasiński" userId="c54081c1-efc2-44ae-a0ab-a8ff4389e97d" providerId="ADAL" clId="{F81D10C7-7064-4B99-8A98-4693C9A89F24}" dt="2020-11-27T19:54:05.506" v="3465"/>
          <ac:cxnSpMkLst>
            <pc:docMk/>
            <pc:sldMk cId="4020051538" sldId="2076137656"/>
            <ac:cxnSpMk id="161" creationId="{DE85A135-AF54-4DED-B83E-C5B307BFA80E}"/>
          </ac:cxnSpMkLst>
        </pc:cxnChg>
        <pc:cxnChg chg="add del mod">
          <ac:chgData name="Paweł Potasiński" userId="c54081c1-efc2-44ae-a0ab-a8ff4389e97d" providerId="ADAL" clId="{F81D10C7-7064-4B99-8A98-4693C9A89F24}" dt="2020-11-27T19:54:08.951" v="3466"/>
          <ac:cxnSpMkLst>
            <pc:docMk/>
            <pc:sldMk cId="4020051538" sldId="2076137656"/>
            <ac:cxnSpMk id="167" creationId="{5B0F4C86-0F48-4F43-B37F-02D6F476F560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05" creationId="{BCA71429-EFF1-48D6-82EF-92B00C8B6E36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07" creationId="{96F7BB2B-7567-4339-91B9-1F5D6F9CF1FD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09" creationId="{6E04BEAB-1ACF-4023-9F56-19EC9094BAAC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15" creationId="{68AABFFB-8776-49B5-8DA9-1CB24C87C59A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17" creationId="{9B261BAB-82BE-44D5-984C-40D14045E128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219" creationId="{384563DB-973F-4E6D-AF23-A37FD44244CD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317" creationId="{9E60994F-04FB-40BC-A001-6C3A40B0EAD8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321" creationId="{8FECE983-080A-4D33-B5F1-00199E179AE5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322" creationId="{03B7F9DB-B331-48B6-82FC-6E544462088A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323" creationId="{A36B5461-1388-4552-BEBD-E8713F99DB85}"/>
          </ac:cxnSpMkLst>
        </pc:cxnChg>
        <pc:cxnChg chg="mod">
          <ac:chgData name="Paweł Potasiński" userId="c54081c1-efc2-44ae-a0ab-a8ff4389e97d" providerId="ADAL" clId="{F81D10C7-7064-4B99-8A98-4693C9A89F24}" dt="2020-11-27T19:54:20.681" v="3468" actId="1076"/>
          <ac:cxnSpMkLst>
            <pc:docMk/>
            <pc:sldMk cId="4020051538" sldId="2076137656"/>
            <ac:cxnSpMk id="324" creationId="{8989A596-F351-42AE-AC01-D2B78A15566B}"/>
          </ac:cxnSpMkLst>
        </pc:cxnChg>
        <pc:cxnChg chg="add del mod">
          <ac:chgData name="Paweł Potasiński" userId="c54081c1-efc2-44ae-a0ab-a8ff4389e97d" providerId="ADAL" clId="{F81D10C7-7064-4B99-8A98-4693C9A89F24}" dt="2020-11-27T19:54:52.323" v="3472" actId="478"/>
          <ac:cxnSpMkLst>
            <pc:docMk/>
            <pc:sldMk cId="4020051538" sldId="2076137656"/>
            <ac:cxnSpMk id="330" creationId="{000B8EFA-56A5-4E43-BAE5-ED6CD72559B8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68" creationId="{DCB285CD-AF75-4C06-84EC-614E817B7C95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70" creationId="{AA170CC2-C7AA-4AE7-A268-E29C66A5E2F1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72" creationId="{84B914EB-5025-46A7-B659-9BEEED36ADD9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78" creationId="{71CD8711-BA64-4C8F-B3AC-C49526DDDD97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80" creationId="{3C263B08-79D1-46ED-9BC6-28C59913542A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382" creationId="{A9904BB1-73A2-4477-9C37-645A324090DA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480" creationId="{A56933AF-D31B-4AC3-A0A1-6197593E5B70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484" creationId="{63E753CF-E312-4006-B809-CD24E633FE3F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485" creationId="{34DDB236-4F64-46B2-A1D6-8AAD443E35D0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486" creationId="{6EC38F79-8614-4A86-979D-351D3CC13389}"/>
          </ac:cxnSpMkLst>
        </pc:cxnChg>
        <pc:cxnChg chg="mod">
          <ac:chgData name="Paweł Potasiński" userId="c54081c1-efc2-44ae-a0ab-a8ff4389e97d" providerId="ADAL" clId="{F81D10C7-7064-4B99-8A98-4693C9A89F24}" dt="2020-11-27T19:54:52.939" v="3473"/>
          <ac:cxnSpMkLst>
            <pc:docMk/>
            <pc:sldMk cId="4020051538" sldId="2076137656"/>
            <ac:cxnSpMk id="487" creationId="{9DC8CC52-1F37-4503-B9D0-23809CE4A5E7}"/>
          </ac:cxnSpMkLst>
        </pc:cxnChg>
        <pc:cxnChg chg="add del mod">
          <ac:chgData name="Paweł Potasiński" userId="c54081c1-efc2-44ae-a0ab-a8ff4389e97d" providerId="ADAL" clId="{F81D10C7-7064-4B99-8A98-4693C9A89F24}" dt="2020-11-27T19:54:55.208" v="3474"/>
          <ac:cxnSpMkLst>
            <pc:docMk/>
            <pc:sldMk cId="4020051538" sldId="2076137656"/>
            <ac:cxnSpMk id="493" creationId="{6E78AE09-2534-4583-8E34-C73316998E49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31" creationId="{DE5D496E-5572-4E5A-A46D-85FDC6B7CF2F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33" creationId="{2DFA3F82-B73C-4676-9FAD-9FB234C20A88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35" creationId="{B32CCB46-16AC-48B8-ACC4-CCECB7BC4296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41" creationId="{61BD356C-A76C-48B8-9AC5-728F47BAF96B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43" creationId="{8227BAD5-3F6E-4F37-A44E-E956BC033D71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545" creationId="{4E64E2E0-9036-4788-B650-CB62B74E36A4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43" creationId="{4AF759F0-5865-498C-A6CC-CD34E3F30EEC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47" creationId="{815B02D1-84F2-4F58-A1E3-112778A0BD1B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48" creationId="{4CC009B3-886D-4C03-9BD2-AD71AECFF9BF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49" creationId="{74B0813E-3295-4262-BA45-E3C7DC840A3F}"/>
          </ac:cxnSpMkLst>
        </pc:cxnChg>
        <pc:cxnChg chg="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50" creationId="{33741E32-024D-4F24-8E2B-EEF0BEB69ECB}"/>
          </ac:cxnSpMkLst>
        </pc:cxnChg>
        <pc:cxnChg chg="add mod">
          <ac:chgData name="Paweł Potasiński" userId="c54081c1-efc2-44ae-a0ab-a8ff4389e97d" providerId="ADAL" clId="{F81D10C7-7064-4B99-8A98-4693C9A89F24}" dt="2020-11-27T19:54:55.283" v="3475"/>
          <ac:cxnSpMkLst>
            <pc:docMk/>
            <pc:sldMk cId="4020051538" sldId="2076137656"/>
            <ac:cxnSpMk id="656" creationId="{85CA0121-B5FC-494B-B7A7-64743A39D1DA}"/>
          </ac:cxnSpMkLst>
        </pc:cxnChg>
      </pc:sldChg>
      <pc:sldChg chg="addSp delSp add del setBg delDesignElem">
        <pc:chgData name="Paweł Potasiński" userId="c54081c1-efc2-44ae-a0ab-a8ff4389e97d" providerId="ADAL" clId="{F81D10C7-7064-4B99-8A98-4693C9A89F24}" dt="2020-11-27T20:14:40.095" v="3572"/>
        <pc:sldMkLst>
          <pc:docMk/>
          <pc:sldMk cId="322607855" sldId="2076137657"/>
        </pc:sldMkLst>
        <pc:spChg chg="add del">
          <ac:chgData name="Paweł Potasiński" userId="c54081c1-efc2-44ae-a0ab-a8ff4389e97d" providerId="ADAL" clId="{F81D10C7-7064-4B99-8A98-4693C9A89F24}" dt="2020-11-27T20:14:40.095" v="3572"/>
          <ac:spMkLst>
            <pc:docMk/>
            <pc:sldMk cId="322607855" sldId="2076137657"/>
            <ac:spMk id="21" creationId="{71B2258F-86CA-4D4D-8270-BC05FCDEBFB3}"/>
          </ac:spMkLst>
        </pc:spChg>
      </pc:sldChg>
      <pc:sldChg chg="modSp add mod">
        <pc:chgData name="Paweł Potasiński" userId="c54081c1-efc2-44ae-a0ab-a8ff4389e97d" providerId="ADAL" clId="{F81D10C7-7064-4B99-8A98-4693C9A89F24}" dt="2020-11-27T20:14:46.517" v="3591" actId="20577"/>
        <pc:sldMkLst>
          <pc:docMk/>
          <pc:sldMk cId="4124624108" sldId="2076137657"/>
        </pc:sldMkLst>
        <pc:spChg chg="mod">
          <ac:chgData name="Paweł Potasiński" userId="c54081c1-efc2-44ae-a0ab-a8ff4389e97d" providerId="ADAL" clId="{F81D10C7-7064-4B99-8A98-4693C9A89F24}" dt="2020-11-27T20:14:46.517" v="3591" actId="20577"/>
          <ac:spMkLst>
            <pc:docMk/>
            <pc:sldMk cId="4124624108" sldId="2076137657"/>
            <ac:spMk id="3" creationId="{7D0B6768-D298-4C28-BACF-9C56B4BBA077}"/>
          </ac:spMkLst>
        </pc:spChg>
      </pc:sldChg>
      <pc:sldChg chg="addSp delSp modSp new mod">
        <pc:chgData name="Paweł Potasiński" userId="c54081c1-efc2-44ae-a0ab-a8ff4389e97d" providerId="ADAL" clId="{F81D10C7-7064-4B99-8A98-4693C9A89F24}" dt="2020-11-27T20:43:25.667" v="4093" actId="22"/>
        <pc:sldMkLst>
          <pc:docMk/>
          <pc:sldMk cId="629663337" sldId="2076137658"/>
        </pc:sldMkLst>
        <pc:spChg chg="mod">
          <ac:chgData name="Paweł Potasiński" userId="c54081c1-efc2-44ae-a0ab-a8ff4389e97d" providerId="ADAL" clId="{F81D10C7-7064-4B99-8A98-4693C9A89F24}" dt="2020-11-27T20:39:54.450" v="4023" actId="20577"/>
          <ac:spMkLst>
            <pc:docMk/>
            <pc:sldMk cId="629663337" sldId="2076137658"/>
            <ac:spMk id="2" creationId="{89BFAFEB-4E17-4C67-AFDC-91225B7FF1EF}"/>
          </ac:spMkLst>
        </pc:spChg>
        <pc:spChg chg="mod">
          <ac:chgData name="Paweł Potasiński" userId="c54081c1-efc2-44ae-a0ab-a8ff4389e97d" providerId="ADAL" clId="{F81D10C7-7064-4B99-8A98-4693C9A89F24}" dt="2020-11-27T20:40:02.523" v="4026" actId="20577"/>
          <ac:spMkLst>
            <pc:docMk/>
            <pc:sldMk cId="629663337" sldId="2076137658"/>
            <ac:spMk id="3" creationId="{B7CEF9C2-BE43-4C74-BEAB-449D5FC775FC}"/>
          </ac:spMkLst>
        </pc:spChg>
        <pc:spChg chg="add del">
          <ac:chgData name="Paweł Potasiński" userId="c54081c1-efc2-44ae-a0ab-a8ff4389e97d" providerId="ADAL" clId="{F81D10C7-7064-4B99-8A98-4693C9A89F24}" dt="2020-11-27T20:43:25.667" v="4093" actId="22"/>
          <ac:spMkLst>
            <pc:docMk/>
            <pc:sldMk cId="629663337" sldId="2076137658"/>
            <ac:spMk id="5" creationId="{6D2DA1D5-6DFD-46D2-9834-DBE528C57FC3}"/>
          </ac:spMkLst>
        </pc:spChg>
      </pc:sldChg>
      <pc:sldChg chg="addSp delSp modSp new mod modClrScheme chgLayout">
        <pc:chgData name="Paweł Potasiński" userId="c54081c1-efc2-44ae-a0ab-a8ff4389e97d" providerId="ADAL" clId="{F81D10C7-7064-4B99-8A98-4693C9A89F24}" dt="2020-11-27T20:41:06.367" v="4047"/>
        <pc:sldMkLst>
          <pc:docMk/>
          <pc:sldMk cId="2963587586" sldId="2076137659"/>
        </pc:sldMkLst>
        <pc:spChg chg="del mod ord">
          <ac:chgData name="Paweł Potasiński" userId="c54081c1-efc2-44ae-a0ab-a8ff4389e97d" providerId="ADAL" clId="{F81D10C7-7064-4B99-8A98-4693C9A89F24}" dt="2020-11-27T20:40:49.703" v="4028" actId="700"/>
          <ac:spMkLst>
            <pc:docMk/>
            <pc:sldMk cId="2963587586" sldId="2076137659"/>
            <ac:spMk id="2" creationId="{EFBD7803-D293-4095-899D-41C60B5883B8}"/>
          </ac:spMkLst>
        </pc:spChg>
        <pc:spChg chg="del">
          <ac:chgData name="Paweł Potasiński" userId="c54081c1-efc2-44ae-a0ab-a8ff4389e97d" providerId="ADAL" clId="{F81D10C7-7064-4B99-8A98-4693C9A89F24}" dt="2020-11-27T20:40:49.703" v="4028" actId="700"/>
          <ac:spMkLst>
            <pc:docMk/>
            <pc:sldMk cId="2963587586" sldId="2076137659"/>
            <ac:spMk id="3" creationId="{FE7E1182-92E2-47F2-B2C9-947673945CB4}"/>
          </ac:spMkLst>
        </pc:spChg>
        <pc:spChg chg="del">
          <ac:chgData name="Paweł Potasiński" userId="c54081c1-efc2-44ae-a0ab-a8ff4389e97d" providerId="ADAL" clId="{F81D10C7-7064-4B99-8A98-4693C9A89F24}" dt="2020-11-27T20:40:49.703" v="4028" actId="700"/>
          <ac:spMkLst>
            <pc:docMk/>
            <pc:sldMk cId="2963587586" sldId="2076137659"/>
            <ac:spMk id="4" creationId="{7155D80F-764A-4086-81C6-0B4923BEB200}"/>
          </ac:spMkLst>
        </pc:spChg>
        <pc:spChg chg="add mod ord">
          <ac:chgData name="Paweł Potasiński" userId="c54081c1-efc2-44ae-a0ab-a8ff4389e97d" providerId="ADAL" clId="{F81D10C7-7064-4B99-8A98-4693C9A89F24}" dt="2020-11-27T20:40:53.986" v="4044" actId="20577"/>
          <ac:spMkLst>
            <pc:docMk/>
            <pc:sldMk cId="2963587586" sldId="2076137659"/>
            <ac:spMk id="5" creationId="{F3E9C2D5-4E31-4D61-A9CD-38D56053D56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" creationId="{66F7B2A7-A63F-4225-BF03-267E9E614E56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" creationId="{A098E951-398E-4024-A22A-3965B67057E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1" creationId="{3F04FD65-67DC-4F84-8D7C-0BC92D831C2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" creationId="{E5CA0DE1-8B07-4F13-9C02-F162168CCA0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" creationId="{6F44AD17-8B56-40F2-B004-B5BF341762F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" creationId="{91E7CB72-C26F-4FCA-BA3C-76CFEC83171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" creationId="{EB720AF5-99FA-427C-8A38-74E05C97FC4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" creationId="{C2E63884-6EB3-4ED3-865E-05F243A8E29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7" creationId="{36238123-2112-4C2F-870E-50663AAD52A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8" creationId="{CB18C6FE-FEE2-45C3-9E4D-A4242DE561C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9" creationId="{16AC0007-7E87-491A-93E7-4D14BF8C5D0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0" creationId="{C5F7C160-5E9F-4D58-B0AC-73591CC206A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1" creationId="{160FF3EB-0443-49BB-A28B-E1187A6726D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2" creationId="{E6035C30-673E-4AA2-A714-75CBB78AF774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3" creationId="{26384D65-0EA6-4E9E-A28E-082A25422D3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4" creationId="{5252DC3C-B913-4010-8D00-6F3A9B9F3A7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27" creationId="{30EDF0A2-D9F6-47E4-B0EB-DBD7EF37201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31" creationId="{5FAEAAB5-E0FF-4363-8C1D-F93D01424DC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38" creationId="{88240DF0-13FA-4500-A21C-A8800958CB66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0" creationId="{0A970541-C71B-4FDE-98A7-82C51B02F46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1" creationId="{70B7153F-A11C-4806-9003-130D2124BD1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2" creationId="{460FD734-F88B-4FA3-BFC5-E44BDA8737E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3" creationId="{9E912EAD-1FA1-4744-BF4B-B21E88797C8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4" creationId="{6C8AE121-7FDC-4329-A5DF-8B0E85A66A9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45" creationId="{FE0C4446-B916-4CEF-A667-254D740381D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1" creationId="{5F460DD5-51AF-465C-B778-509DF7E06A2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2" creationId="{10709F56-D915-4AA3-BCFF-E1CBF29CDD6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3" creationId="{093CA53D-DF8A-4AC0-AFF3-D6FC528B699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4" creationId="{455B520E-AAA9-495B-826A-D7FCEF8B44F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5" creationId="{693B6896-8154-467E-B90D-2378AC18062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6" creationId="{4F294076-9DE3-41EC-A59C-706E00C0CA1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57" creationId="{08B1C19C-8917-4127-AF49-43C8C5A95D7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2" creationId="{5DFBE1D4-9397-4D33-B08F-D0AE3D71DF3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3" creationId="{52F8D63E-F2F6-4393-AEB3-86EEB2E1BA9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6" creationId="{682DB0B9-8CCE-4826-896C-7263E4CD96E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7" creationId="{091A2FAE-2E3C-409C-9640-EAD1BBFC3BD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8" creationId="{FCE1B8E4-8431-46CD-9F00-2324907E8BC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69" creationId="{F7B4FF23-137D-4AE9-9EBD-1544893425E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0" creationId="{EB13DAD4-F72E-48C3-8B34-B5C750580D2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2" creationId="{982BA641-83B0-408A-9855-0AE8FD01E22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3" creationId="{EA79B810-685D-4746-A184-3F5AF5E3A2D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4" creationId="{A4ED785E-E58D-452F-93D7-4CACCC25EC7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5" creationId="{7ACCC8F1-34AC-4366-8B96-4F7B5BDBF83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6" creationId="{6ECD9B71-150F-4159-BDF5-B892A1D0244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7" creationId="{2E8F930C-E1AF-4BFE-B545-2118BF15007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8" creationId="{1EB5F296-7848-43BA-AC3D-049CE05B103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79" creationId="{0AD9C4E4-B529-43C1-B92B-3AF2767E02C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0" creationId="{EEE8D604-9C86-4D3F-93EC-EC840EED2C2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1" creationId="{4F83ACA8-251C-4742-A9C2-B9B8714B7FD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2" creationId="{C21D7B73-AA52-4659-92EB-CA46D4969A3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3" creationId="{0AACF984-B6DB-4591-93A2-9935EEBD774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4" creationId="{0FD48EB5-91FF-4889-B096-0243B4BF608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5" creationId="{5F4D703C-0E06-415A-999F-59CCDCE4AC4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6" creationId="{558FD502-6E15-4171-8B65-D5B0C9407BF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7" creationId="{CC39EAB2-D989-4FA9-B3AF-FD831FE8FA4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8" creationId="{B96B171D-3624-4F5B-8202-9BBA37F0FA7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89" creationId="{7C94D892-028A-4EA8-BB5E-02D1985CD61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0" creationId="{00DAB382-3A6A-4058-B33E-3C7140D1F9F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2" creationId="{5045FE26-1462-4865-A019-E9C55D40952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3" creationId="{5A297C18-C75E-4FE3-B808-545F8F16DA6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4" creationId="{64984CAD-DF02-4386-B067-1A1D73A4627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5" creationId="{734FF6D1-DD33-445E-A416-478E9C4A78CE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6" creationId="{36C3C81F-4089-474F-8797-D1913BFB2A0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7" creationId="{A50C9C9D-D4B3-4456-BF05-663E4046697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99" creationId="{311BA140-B7B2-4485-9B1A-A13069032727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0" creationId="{B3320E1A-8E55-4C33-9D86-E178D795DCB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1" creationId="{6B540E32-A670-472C-9CE2-5DB4F64BBEC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2" creationId="{03797DFF-5D90-4DEB-8EA2-0ACF7E70BFE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3" creationId="{CDE533FD-1CBB-48F6-95A1-F8A3389F8C5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4" creationId="{9F8C3BC8-0550-42A4-9B0F-EA721742DE6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5" creationId="{E4DBA5A5-F61A-4F1A-95C3-660A4B9D1DA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06" creationId="{D5F99073-983B-4AEC-942D-0EA79BC2783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1" creationId="{6E5873B0-244E-42FA-A8C6-DA16547F193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2" creationId="{348AFE59-B236-42A0-9384-134FA7CBED7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7" creationId="{1C7B51C7-15AF-40FD-B26E-85DFD436B97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8" creationId="{BACF8A84-D6CC-4B54-89F5-0066A051D25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29" creationId="{4C91F346-B626-4B71-A137-C5E510E91D90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0" creationId="{58794814-939C-4777-A452-F73E90A3CF6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1" creationId="{B90E5508-C2FA-4BD0-A3BA-8ECEE15054C7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2" creationId="{DD2CE77A-D60C-4AC5-88CB-94EC989E947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3" creationId="{EA14ABCC-8579-4B5E-BC89-099B0C15C78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4" creationId="{B51FBE7E-702B-42ED-8CBA-01E6C7DF842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5" creationId="{D3F74A8E-ECB7-474A-A754-9C7EB7CEBCD5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6" creationId="{79151E87-1824-43D5-AB98-D52163ACA126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7" creationId="{AA612EBE-D3EF-464C-87B9-4B4E93F9716B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8" creationId="{0FF9C97B-BDAE-44E1-A518-2B580EA7E89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39" creationId="{9DD69679-11ED-479A-96A2-26D6EDC5F344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0" creationId="{1A894EEA-DBC7-4A77-9629-B3373CBE6CC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1" creationId="{78CBB60A-B9C9-40F2-8853-1247F4353F7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2" creationId="{E522D09E-756A-42CF-993C-B9103C4A4EF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3" creationId="{DFA36A38-54EA-4C88-9200-E982A5890F26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4" creationId="{90F7CAE2-BFF3-49B1-9A51-9456B9D796C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5" creationId="{01868437-9909-463C-99A9-9F310C108E43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6" creationId="{4AD9A6A6-3FD5-46E5-9301-FE5F891DBA39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7" creationId="{737FF99E-8A5E-47AF-A502-FBC9754B01C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8" creationId="{1D6BD0D7-2A20-436C-A6E5-559E17A2A89D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49" creationId="{B3A6508E-D996-4011-BF2C-DBC02FF790F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0" creationId="{6ED6DFFC-69C5-4EF1-989E-A6BC09AA67A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1" creationId="{29803896-35AA-45C5-8351-547EED6E564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2" creationId="{1F71F6DA-BF7B-4319-AD8A-25C9D6BCD04C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3" creationId="{5F3C29BF-958F-4227-B6C2-ABEF9040E50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4" creationId="{328FD656-53FB-4141-BCEE-AE1C3C76A5C7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5" creationId="{8E3B0F20-8F92-468A-98EF-239BF1A5B75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6" creationId="{40B0AD0C-964F-420C-80B5-58713FA183B8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7" creationId="{324A6073-1284-4402-9506-526763300A3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8" creationId="{77FCC3B2-5074-4A4A-AE8D-BFED8693D901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59" creationId="{34C6756F-8F26-4CCE-85B8-F08D35946E34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0" creationId="{3234A450-DF63-4970-81DE-FBAF1C8EB247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1" creationId="{1A4016C7-3919-49FA-9909-0E88B0AAEC9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2" creationId="{BDE31587-EB31-40BD-9B43-BE5BE7A5AFB2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3" creationId="{2577ED61-7472-435F-B156-EC8CC6D643C4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4" creationId="{B5A2E6BC-FB01-4D0E-845E-E4D16A90427F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5" creationId="{57A8AB5C-1979-401C-AB9C-DEA511AA305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6" creationId="{9C924225-F31C-4582-A99B-C96FBF48717A}"/>
          </ac:spMkLst>
        </pc:spChg>
        <pc:spChg chg="mod">
          <ac:chgData name="Paweł Potasiński" userId="c54081c1-efc2-44ae-a0ab-a8ff4389e97d" providerId="ADAL" clId="{F81D10C7-7064-4B99-8A98-4693C9A89F24}" dt="2020-11-27T20:41:06.367" v="4047"/>
          <ac:spMkLst>
            <pc:docMk/>
            <pc:sldMk cId="2963587586" sldId="2076137659"/>
            <ac:spMk id="167" creationId="{AF52B82F-4810-493D-940E-B7376D764356}"/>
          </ac:spMkLst>
        </pc:spChg>
        <pc:grpChg chg="add 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7" creationId="{829E56D6-03B0-4F03-823F-95947A8BDE24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10" creationId="{5F0A9D11-8B23-4200-BB6B-4B2B55100D8A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25" creationId="{D6DCC968-4815-46FA-AEAC-4ADAF7BC77E8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26" creationId="{2DFAA369-CC4E-46EC-86CB-3ACB8CC23FAC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28" creationId="{18F8E706-E687-4D4E-BE76-FBFB86CECD16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29" creationId="{C27E2211-5FE4-4844-8D79-21457872C47F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0" creationId="{635F1800-D6F9-42AD-8B91-ADCB8ECEF171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2" creationId="{0CBD5574-154F-4652-8B3B-F954A2D9997A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3" creationId="{D74AC2A0-14A0-41DD-83C6-4BC8CA9A4787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5" creationId="{0A5515C4-B31C-4B6E-A65A-4E7177CECD94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6" creationId="{28D1DDE4-A6F4-4BF0-9DAA-175777B9AA60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7" creationId="{014ABFCE-8469-49D0-818F-E35BE321C0CE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39" creationId="{F2A28440-A117-4536-A690-622A2F12DED4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46" creationId="{4EFFBA67-ACB6-481E-B286-CA259E9C08D4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47" creationId="{9E32BE47-ACDA-4BED-9166-EE6C8CCA34D0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48" creationId="{2BA4F602-FFA9-4755-A860-1C2A17C22664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65" creationId="{A2319133-C4A9-4AD3-9B32-383A3120C2DC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71" creationId="{EC30ECB6-F40A-47AD-978B-DE546E7AA9F5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91" creationId="{D94B8D31-C71C-4225-9AB9-B5ED1DAD21C3}"/>
          </ac:grpSpMkLst>
        </pc:grpChg>
        <pc:grpChg chg="mod">
          <ac:chgData name="Paweł Potasiński" userId="c54081c1-efc2-44ae-a0ab-a8ff4389e97d" providerId="ADAL" clId="{F81D10C7-7064-4B99-8A98-4693C9A89F24}" dt="2020-11-27T20:41:06.367" v="4047"/>
          <ac:grpSpMkLst>
            <pc:docMk/>
            <pc:sldMk cId="2963587586" sldId="2076137659"/>
            <ac:grpSpMk id="98" creationId="{5F02CF0D-206D-4367-BFF1-282905557B48}"/>
          </ac:grpSpMkLst>
        </pc:grpChg>
        <pc:picChg chg="add del mod">
          <ac:chgData name="Paweł Potasiński" userId="c54081c1-efc2-44ae-a0ab-a8ff4389e97d" providerId="ADAL" clId="{F81D10C7-7064-4B99-8A98-4693C9A89F24}" dt="2020-11-27T20:40:58.152" v="4046"/>
          <ac:picMkLst>
            <pc:docMk/>
            <pc:sldMk cId="2963587586" sldId="2076137659"/>
            <ac:picMk id="6" creationId="{BDAEED16-6FD0-47FF-9AF2-1DE76C4621D6}"/>
          </ac:picMkLst>
        </pc:picChg>
        <pc:picChg chg="mod">
          <ac:chgData name="Paweł Potasiński" userId="c54081c1-efc2-44ae-a0ab-a8ff4389e97d" providerId="ADAL" clId="{F81D10C7-7064-4B99-8A98-4693C9A89F24}" dt="2020-11-27T20:41:06.367" v="4047"/>
          <ac:picMkLst>
            <pc:docMk/>
            <pc:sldMk cId="2963587586" sldId="2076137659"/>
            <ac:picMk id="34" creationId="{895AE94D-867E-4408-8E9C-7D80ECF4F907}"/>
          </ac:picMkLst>
        </pc:picChg>
        <pc:picChg chg="mod">
          <ac:chgData name="Paweł Potasiński" userId="c54081c1-efc2-44ae-a0ab-a8ff4389e97d" providerId="ADAL" clId="{F81D10C7-7064-4B99-8A98-4693C9A89F24}" dt="2020-11-27T20:41:06.367" v="4047"/>
          <ac:picMkLst>
            <pc:docMk/>
            <pc:sldMk cId="2963587586" sldId="2076137659"/>
            <ac:picMk id="60" creationId="{B0008F4F-3AF5-47BE-A0FB-F56D89A2E6A3}"/>
          </ac:picMkLst>
        </pc:picChg>
        <pc:picChg chg="mod">
          <ac:chgData name="Paweł Potasiński" userId="c54081c1-efc2-44ae-a0ab-a8ff4389e97d" providerId="ADAL" clId="{F81D10C7-7064-4B99-8A98-4693C9A89F24}" dt="2020-11-27T20:41:06.367" v="4047"/>
          <ac:picMkLst>
            <pc:docMk/>
            <pc:sldMk cId="2963587586" sldId="2076137659"/>
            <ac:picMk id="61" creationId="{43226256-0F7A-47B3-BE1A-26271E546E8C}"/>
          </ac:picMkLst>
        </pc:picChg>
        <pc:picChg chg="mod">
          <ac:chgData name="Paweł Potasiński" userId="c54081c1-efc2-44ae-a0ab-a8ff4389e97d" providerId="ADAL" clId="{F81D10C7-7064-4B99-8A98-4693C9A89F24}" dt="2020-11-27T20:41:06.367" v="4047"/>
          <ac:picMkLst>
            <pc:docMk/>
            <pc:sldMk cId="2963587586" sldId="2076137659"/>
            <ac:picMk id="64" creationId="{A102E3A3-8BB3-436B-8923-784191D6E93D}"/>
          </ac:picMkLst>
        </pc:pic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49" creationId="{B215EAC4-65CB-4F7A-8F8C-E7E3D6BECF4C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50" creationId="{43EA0BBE-2C2B-4C92-8A52-C412763A5E23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58" creationId="{63C112CA-7C3A-4B14-AABF-3C974BC4D719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59" creationId="{7591543A-53BD-493B-8EF1-67BEC94A0B2B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07" creationId="{4DD43BAE-49F8-423C-9B2B-ECEC1DCE4903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08" creationId="{8B3C6B8A-1496-4E12-B517-ED3B211AE711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09" creationId="{6545FBA3-AF09-4D1B-BFA1-431CAE0F8FE1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0" creationId="{0367903E-0452-4C71-9474-D780368F406F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1" creationId="{0DC55704-DACD-4A64-B6C6-729C9994D266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2" creationId="{F89D08BE-CD0C-4670-8E7F-E769C072896F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3" creationId="{374784D4-1679-4BD9-99BD-778C672A77FC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4" creationId="{E05387F5-6EC6-495E-B581-0425DDE02032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5" creationId="{CAFC7AE3-E45D-4188-B9B5-62519CE090D9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6" creationId="{EB63806E-E945-4A37-B5B0-E86CB65A53C7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7" creationId="{0FD5BB86-798B-40AE-846A-D4FDE458DE84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8" creationId="{C95630E7-8F57-4A26-94A3-46316AFB043A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19" creationId="{839F2D6F-A91F-4D4E-AB1A-562C4BF10EFE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20" creationId="{A4CEE946-D1B6-4429-AE9A-5AC0DC19F399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23" creationId="{E8496B28-8EE5-493A-B67D-8C91CED80A27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24" creationId="{3CBF133C-65E4-430F-916D-557C75EA6235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25" creationId="{B0C71C50-B2BB-4A05-9560-7A14F38CCE6B}"/>
          </ac:cxnSpMkLst>
        </pc:cxnChg>
        <pc:cxnChg chg="mod">
          <ac:chgData name="Paweł Potasiński" userId="c54081c1-efc2-44ae-a0ab-a8ff4389e97d" providerId="ADAL" clId="{F81D10C7-7064-4B99-8A98-4693C9A89F24}" dt="2020-11-27T20:41:06.367" v="4047"/>
          <ac:cxnSpMkLst>
            <pc:docMk/>
            <pc:sldMk cId="2963587586" sldId="2076137659"/>
            <ac:cxnSpMk id="126" creationId="{E18E8BD6-A264-4EC4-8327-F185DD2862D5}"/>
          </ac:cxnSpMkLst>
        </pc:cxnChg>
      </pc:sldChg>
      <pc:sldChg chg="modSp new mod">
        <pc:chgData name="Paweł Potasiński" userId="c54081c1-efc2-44ae-a0ab-a8ff4389e97d" providerId="ADAL" clId="{F81D10C7-7064-4B99-8A98-4693C9A89F24}" dt="2020-11-27T20:45:11.374" v="4240" actId="20577"/>
        <pc:sldMkLst>
          <pc:docMk/>
          <pc:sldMk cId="1493275715" sldId="2076137660"/>
        </pc:sldMkLst>
        <pc:spChg chg="mod">
          <ac:chgData name="Paweł Potasiński" userId="c54081c1-efc2-44ae-a0ab-a8ff4389e97d" providerId="ADAL" clId="{F81D10C7-7064-4B99-8A98-4693C9A89F24}" dt="2020-11-27T20:43:36.236" v="4115" actId="20577"/>
          <ac:spMkLst>
            <pc:docMk/>
            <pc:sldMk cId="1493275715" sldId="2076137660"/>
            <ac:spMk id="2" creationId="{6E085381-AE72-458E-81A7-FB0D96AC30D0}"/>
          </ac:spMkLst>
        </pc:spChg>
        <pc:spChg chg="mod">
          <ac:chgData name="Paweł Potasiński" userId="c54081c1-efc2-44ae-a0ab-a8ff4389e97d" providerId="ADAL" clId="{F81D10C7-7064-4B99-8A98-4693C9A89F24}" dt="2020-11-27T20:45:11.374" v="4240" actId="20577"/>
          <ac:spMkLst>
            <pc:docMk/>
            <pc:sldMk cId="1493275715" sldId="2076137660"/>
            <ac:spMk id="3" creationId="{3CAADBE8-A527-4EA1-B785-07BDB3C7E5EF}"/>
          </ac:spMkLst>
        </pc:spChg>
      </pc:sldChg>
      <pc:sldMasterChg chg="del delSldLayout">
        <pc:chgData name="Paweł Potasiński" userId="c54081c1-efc2-44ae-a0ab-a8ff4389e97d" providerId="ADAL" clId="{F81D10C7-7064-4B99-8A98-4693C9A89F24}" dt="2020-11-27T19:54:58.624" v="3476" actId="47"/>
        <pc:sldMasterMkLst>
          <pc:docMk/>
          <pc:sldMasterMk cId="2797295251" sldId="2147483686"/>
        </pc:sldMasterMkLst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302347797" sldId="2147483687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746643830" sldId="2147483688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992384434" sldId="2147483689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800818322" sldId="2147483690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1939917810" sldId="2147483691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965923040" sldId="2147483692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4165509298" sldId="2147483693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1390460924" sldId="2147483694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173877073" sldId="2147483695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2230219618" sldId="2147483696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1807804241" sldId="2147483697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3412954037" sldId="2147483698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983959269" sldId="2147483699"/>
          </pc:sldLayoutMkLst>
        </pc:sldLayoutChg>
        <pc:sldLayoutChg chg="del">
          <pc:chgData name="Paweł Potasiński" userId="c54081c1-efc2-44ae-a0ab-a8ff4389e97d" providerId="ADAL" clId="{F81D10C7-7064-4B99-8A98-4693C9A89F24}" dt="2020-11-27T19:54:58.624" v="3476" actId="47"/>
          <pc:sldLayoutMkLst>
            <pc:docMk/>
            <pc:sldMasterMk cId="2797295251" sldId="2147483686"/>
            <pc:sldLayoutMk cId="17792868" sldId="2147483700"/>
          </pc:sldLayoutMkLst>
        </pc:sldLayoutChg>
      </pc:sldMasterChg>
    </pc:docChg>
  </pc:docChgLst>
  <pc:docChgLst>
    <pc:chgData name="Paweł Potasiński" userId="c54081c1-efc2-44ae-a0ab-a8ff4389e97d" providerId="ADAL" clId="{BDDEC3F2-441D-4026-8F93-FDCB14CC8D66}"/>
    <pc:docChg chg="undo redo custSel addSld delSld modSld sldOrd delMainMaster modSection">
      <pc:chgData name="Paweł Potasiński" userId="c54081c1-efc2-44ae-a0ab-a8ff4389e97d" providerId="ADAL" clId="{BDDEC3F2-441D-4026-8F93-FDCB14CC8D66}" dt="2020-11-30T14:29:28.323" v="9542" actId="20577"/>
      <pc:docMkLst>
        <pc:docMk/>
      </pc:docMkLst>
      <pc:sldChg chg="modSp mod">
        <pc:chgData name="Paweł Potasiński" userId="c54081c1-efc2-44ae-a0ab-a8ff4389e97d" providerId="ADAL" clId="{BDDEC3F2-441D-4026-8F93-FDCB14CC8D66}" dt="2020-11-29T14:19:34.868" v="5078" actId="27636"/>
        <pc:sldMkLst>
          <pc:docMk/>
          <pc:sldMk cId="1468860767" sldId="257"/>
        </pc:sldMkLst>
        <pc:spChg chg="mod">
          <ac:chgData name="Paweł Potasiński" userId="c54081c1-efc2-44ae-a0ab-a8ff4389e97d" providerId="ADAL" clId="{BDDEC3F2-441D-4026-8F93-FDCB14CC8D66}" dt="2020-11-29T14:19:34.868" v="5078" actId="27636"/>
          <ac:spMkLst>
            <pc:docMk/>
            <pc:sldMk cId="1468860767" sldId="257"/>
            <ac:spMk id="7" creationId="{3490C052-E7B9-452F-9ABC-8D0787494260}"/>
          </ac:spMkLst>
        </pc:s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765023974" sldId="265"/>
        </pc:sldMkLst>
      </pc:sldChg>
      <pc:sldChg chg="addSp delSp modSp modAnim">
        <pc:chgData name="Paweł Potasiński" userId="c54081c1-efc2-44ae-a0ab-a8ff4389e97d" providerId="ADAL" clId="{BDDEC3F2-441D-4026-8F93-FDCB14CC8D66}" dt="2020-11-29T08:38:20.953" v="1449"/>
        <pc:sldMkLst>
          <pc:docMk/>
          <pc:sldMk cId="1397929873" sldId="269"/>
        </pc:sldMkLst>
        <pc:spChg chg="mod">
          <ac:chgData name="Paweł Potasiński" userId="c54081c1-efc2-44ae-a0ab-a8ff4389e97d" providerId="ADAL" clId="{BDDEC3F2-441D-4026-8F93-FDCB14CC8D66}" dt="2020-11-29T08:38:19.858" v="1448"/>
          <ac:spMkLst>
            <pc:docMk/>
            <pc:sldMk cId="1397929873" sldId="269"/>
            <ac:spMk id="5" creationId="{57707B90-9D7D-4D51-BB56-F6A50544D040}"/>
          </ac:spMkLst>
        </pc:spChg>
        <pc:grpChg chg="add del mod">
          <ac:chgData name="Paweł Potasiński" userId="c54081c1-efc2-44ae-a0ab-a8ff4389e97d" providerId="ADAL" clId="{BDDEC3F2-441D-4026-8F93-FDCB14CC8D66}" dt="2020-11-29T08:38:20.953" v="1449"/>
          <ac:grpSpMkLst>
            <pc:docMk/>
            <pc:sldMk cId="1397929873" sldId="269"/>
            <ac:grpSpMk id="3" creationId="{8617910F-3939-419F-98E1-05EE00C1E905}"/>
          </ac:grpSpMkLst>
        </pc:grpChg>
        <pc:grpChg chg="mod">
          <ac:chgData name="Paweł Potasiński" userId="c54081c1-efc2-44ae-a0ab-a8ff4389e97d" providerId="ADAL" clId="{BDDEC3F2-441D-4026-8F93-FDCB14CC8D66}" dt="2020-11-29T08:38:19.858" v="1448"/>
          <ac:grpSpMkLst>
            <pc:docMk/>
            <pc:sldMk cId="1397929873" sldId="269"/>
            <ac:grpSpMk id="6" creationId="{D298A03C-DE44-4E62-BEEB-E12949F070BA}"/>
          </ac:grpSpMkLst>
        </pc:grpChg>
        <pc:picChg chg="mod">
          <ac:chgData name="Paweł Potasiński" userId="c54081c1-efc2-44ae-a0ab-a8ff4389e97d" providerId="ADAL" clId="{BDDEC3F2-441D-4026-8F93-FDCB14CC8D66}" dt="2020-11-29T08:38:19.858" v="1448"/>
          <ac:picMkLst>
            <pc:docMk/>
            <pc:sldMk cId="1397929873" sldId="269"/>
            <ac:picMk id="7" creationId="{4C809ECF-DD68-4745-AB10-212A015FBB52}"/>
          </ac:picMkLst>
        </pc:picChg>
        <pc:picChg chg="mod">
          <ac:chgData name="Paweł Potasiński" userId="c54081c1-efc2-44ae-a0ab-a8ff4389e97d" providerId="ADAL" clId="{BDDEC3F2-441D-4026-8F93-FDCB14CC8D66}" dt="2020-11-29T08:38:19.858" v="1448"/>
          <ac:picMkLst>
            <pc:docMk/>
            <pc:sldMk cId="1397929873" sldId="269"/>
            <ac:picMk id="8" creationId="{D1F1FAEE-EF1F-4140-90F5-2C125AF30B1F}"/>
          </ac:picMkLst>
        </pc:picChg>
        <pc:picChg chg="mod">
          <ac:chgData name="Paweł Potasiński" userId="c54081c1-efc2-44ae-a0ab-a8ff4389e97d" providerId="ADAL" clId="{BDDEC3F2-441D-4026-8F93-FDCB14CC8D66}" dt="2020-11-29T08:38:19.858" v="1448"/>
          <ac:picMkLst>
            <pc:docMk/>
            <pc:sldMk cId="1397929873" sldId="269"/>
            <ac:picMk id="9" creationId="{16335713-D38F-4114-B33B-103A08CDD3CA}"/>
          </ac:picMkLst>
        </pc:picChg>
        <pc:picChg chg="mod">
          <ac:chgData name="Paweł Potasiński" userId="c54081c1-efc2-44ae-a0ab-a8ff4389e97d" providerId="ADAL" clId="{BDDEC3F2-441D-4026-8F93-FDCB14CC8D66}" dt="2020-11-29T08:38:19.858" v="1448"/>
          <ac:picMkLst>
            <pc:docMk/>
            <pc:sldMk cId="1397929873" sldId="269"/>
            <ac:picMk id="10" creationId="{6C839BD8-E314-429C-ABAC-28F996AF79CE}"/>
          </ac:picMkLst>
        </pc:picChg>
        <pc:picChg chg="mod">
          <ac:chgData name="Paweł Potasiński" userId="c54081c1-efc2-44ae-a0ab-a8ff4389e97d" providerId="ADAL" clId="{BDDEC3F2-441D-4026-8F93-FDCB14CC8D66}" dt="2020-11-29T08:38:19.858" v="1448"/>
          <ac:picMkLst>
            <pc:docMk/>
            <pc:sldMk cId="1397929873" sldId="269"/>
            <ac:picMk id="11" creationId="{8614F6F6-FD64-443C-9CFE-26D03AB96245}"/>
          </ac:picMkLst>
        </pc:picChg>
        <pc:picChg chg="add del mod">
          <ac:chgData name="Paweł Potasiński" userId="c54081c1-efc2-44ae-a0ab-a8ff4389e97d" providerId="ADAL" clId="{BDDEC3F2-441D-4026-8F93-FDCB14CC8D66}" dt="2020-11-29T08:38:20.953" v="1449"/>
          <ac:picMkLst>
            <pc:docMk/>
            <pc:sldMk cId="1397929873" sldId="269"/>
            <ac:picMk id="12" creationId="{B98FC1D7-638C-46F7-BD90-8767EB5875CD}"/>
          </ac:picMkLst>
        </pc:picChg>
      </pc:sldChg>
      <pc:sldChg chg="add del">
        <pc:chgData name="Paweł Potasiński" userId="c54081c1-efc2-44ae-a0ab-a8ff4389e97d" providerId="ADAL" clId="{BDDEC3F2-441D-4026-8F93-FDCB14CC8D66}" dt="2020-11-29T18:03:11.117" v="6789" actId="47"/>
        <pc:sldMkLst>
          <pc:docMk/>
          <pc:sldMk cId="3385609845" sldId="270"/>
        </pc:sldMkLst>
      </pc:sldChg>
      <pc:sldChg chg="add del">
        <pc:chgData name="Paweł Potasiński" userId="c54081c1-efc2-44ae-a0ab-a8ff4389e97d" providerId="ADAL" clId="{BDDEC3F2-441D-4026-8F93-FDCB14CC8D66}" dt="2020-11-29T18:03:11.117" v="6789" actId="47"/>
        <pc:sldMkLst>
          <pc:docMk/>
          <pc:sldMk cId="161379748" sldId="271"/>
        </pc:sldMkLst>
      </pc:sldChg>
      <pc:sldChg chg="add del">
        <pc:chgData name="Paweł Potasiński" userId="c54081c1-efc2-44ae-a0ab-a8ff4389e97d" providerId="ADAL" clId="{BDDEC3F2-441D-4026-8F93-FDCB14CC8D66}" dt="2020-11-29T18:03:11.117" v="6789" actId="47"/>
        <pc:sldMkLst>
          <pc:docMk/>
          <pc:sldMk cId="876628092" sldId="273"/>
        </pc:sldMkLst>
      </pc:sldChg>
      <pc:sldChg chg="addSp modSp add mod ord modClrScheme chgLayout">
        <pc:chgData name="Paweł Potasiński" userId="c54081c1-efc2-44ae-a0ab-a8ff4389e97d" providerId="ADAL" clId="{BDDEC3F2-441D-4026-8F93-FDCB14CC8D66}" dt="2020-11-29T14:15:14.775" v="4969"/>
        <pc:sldMkLst>
          <pc:docMk/>
          <pc:sldMk cId="4147399604" sldId="315"/>
        </pc:sldMkLst>
        <pc:spChg chg="mod">
          <ac:chgData name="Paweł Potasiński" userId="c54081c1-efc2-44ae-a0ab-a8ff4389e97d" providerId="ADAL" clId="{BDDEC3F2-441D-4026-8F93-FDCB14CC8D66}" dt="2020-11-28T22:28:30.828" v="625" actId="1076"/>
          <ac:spMkLst>
            <pc:docMk/>
            <pc:sldMk cId="4147399604" sldId="315"/>
            <ac:spMk id="2" creationId="{4A6D5939-A14A-407C-BD0D-7F5C24A557E3}"/>
          </ac:spMkLst>
        </pc:spChg>
        <pc:spChg chg="add mod ord">
          <ac:chgData name="Paweł Potasiński" userId="c54081c1-efc2-44ae-a0ab-a8ff4389e97d" providerId="ADAL" clId="{BDDEC3F2-441D-4026-8F93-FDCB14CC8D66}" dt="2020-11-28T22:28:17.077" v="621" actId="20577"/>
          <ac:spMkLst>
            <pc:docMk/>
            <pc:sldMk cId="4147399604" sldId="315"/>
            <ac:spMk id="3" creationId="{7EE52368-5891-4161-9272-8921A35BB64F}"/>
          </ac:spMkLst>
        </pc:spChg>
        <pc:picChg chg="mod">
          <ac:chgData name="Paweł Potasiński" userId="c54081c1-efc2-44ae-a0ab-a8ff4389e97d" providerId="ADAL" clId="{BDDEC3F2-441D-4026-8F93-FDCB14CC8D66}" dt="2020-11-28T22:28:36.856" v="626" actId="1076"/>
          <ac:picMkLst>
            <pc:docMk/>
            <pc:sldMk cId="4147399604" sldId="315"/>
            <ac:picMk id="6148" creationId="{2FB54B77-C3F6-498A-A212-9015B58D136F}"/>
          </ac:picMkLst>
        </pc:picChg>
      </pc:sldChg>
      <pc:sldChg chg="modSp add mod">
        <pc:chgData name="Paweł Potasiński" userId="c54081c1-efc2-44ae-a0ab-a8ff4389e97d" providerId="ADAL" clId="{BDDEC3F2-441D-4026-8F93-FDCB14CC8D66}" dt="2020-11-29T09:11:52.540" v="1808" actId="207"/>
        <pc:sldMkLst>
          <pc:docMk/>
          <pc:sldMk cId="1959958146" sldId="496"/>
        </pc:sldMkLst>
        <pc:spChg chg="mod">
          <ac:chgData name="Paweł Potasiński" userId="c54081c1-efc2-44ae-a0ab-a8ff4389e97d" providerId="ADAL" clId="{BDDEC3F2-441D-4026-8F93-FDCB14CC8D66}" dt="2020-11-29T09:11:52.540" v="1808" actId="207"/>
          <ac:spMkLst>
            <pc:docMk/>
            <pc:sldMk cId="1959958146" sldId="496"/>
            <ac:spMk id="3" creationId="{D9B52474-DEA1-4D89-A4D4-EDDB79EB8A74}"/>
          </ac:spMkLst>
        </pc:s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0" sldId="532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0" sldId="533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0" sldId="534"/>
        </pc:sldMkLst>
      </pc:sldChg>
      <pc:sldChg chg="modSp add mod ord">
        <pc:chgData name="Paweł Potasiński" userId="c54081c1-efc2-44ae-a0ab-a8ff4389e97d" providerId="ADAL" clId="{BDDEC3F2-441D-4026-8F93-FDCB14CC8D66}" dt="2020-11-29T21:41:47.826" v="6864" actId="27636"/>
        <pc:sldMkLst>
          <pc:docMk/>
          <pc:sldMk cId="3812227299" sldId="1091"/>
        </pc:sldMkLst>
        <pc:spChg chg="mod">
          <ac:chgData name="Paweł Potasiński" userId="c54081c1-efc2-44ae-a0ab-a8ff4389e97d" providerId="ADAL" clId="{BDDEC3F2-441D-4026-8F93-FDCB14CC8D66}" dt="2020-11-29T17:54:54.788" v="6181" actId="207"/>
          <ac:spMkLst>
            <pc:docMk/>
            <pc:sldMk cId="3812227299" sldId="1091"/>
            <ac:spMk id="2" creationId="{F949D931-B6BF-457C-A799-64126358892A}"/>
          </ac:spMkLst>
        </pc:spChg>
        <pc:spChg chg="mod">
          <ac:chgData name="Paweł Potasiński" userId="c54081c1-efc2-44ae-a0ab-a8ff4389e97d" providerId="ADAL" clId="{BDDEC3F2-441D-4026-8F93-FDCB14CC8D66}" dt="2020-11-29T21:41:47.824" v="6863" actId="27636"/>
          <ac:spMkLst>
            <pc:docMk/>
            <pc:sldMk cId="3812227299" sldId="1091"/>
            <ac:spMk id="3" creationId="{12883DE1-DBE3-4440-942E-2BAA607F25C7}"/>
          </ac:spMkLst>
        </pc:spChg>
        <pc:spChg chg="mod">
          <ac:chgData name="Paweł Potasiński" userId="c54081c1-efc2-44ae-a0ab-a8ff4389e97d" providerId="ADAL" clId="{BDDEC3F2-441D-4026-8F93-FDCB14CC8D66}" dt="2020-11-29T08:54:50.852" v="1696" actId="403"/>
          <ac:spMkLst>
            <pc:docMk/>
            <pc:sldMk cId="3812227299" sldId="1091"/>
            <ac:spMk id="4" creationId="{9ABD8552-9C3E-4F9F-A0B8-721C2C0E8B91}"/>
          </ac:spMkLst>
        </pc:spChg>
        <pc:spChg chg="mod">
          <ac:chgData name="Paweł Potasiński" userId="c54081c1-efc2-44ae-a0ab-a8ff4389e97d" providerId="ADAL" clId="{BDDEC3F2-441D-4026-8F93-FDCB14CC8D66}" dt="2020-11-29T21:41:47.826" v="6864" actId="27636"/>
          <ac:spMkLst>
            <pc:docMk/>
            <pc:sldMk cId="3812227299" sldId="1091"/>
            <ac:spMk id="5" creationId="{633BD2F2-EFAE-4F4A-801D-C93C30FA7CB7}"/>
          </ac:spMkLst>
        </pc:spChg>
        <pc:spChg chg="mod">
          <ac:chgData name="Paweł Potasiński" userId="c54081c1-efc2-44ae-a0ab-a8ff4389e97d" providerId="ADAL" clId="{BDDEC3F2-441D-4026-8F93-FDCB14CC8D66}" dt="2020-11-29T15:03:06.895" v="5566" actId="20577"/>
          <ac:spMkLst>
            <pc:docMk/>
            <pc:sldMk cId="3812227299" sldId="1091"/>
            <ac:spMk id="6" creationId="{9B393D35-C9F4-4A6A-B33D-E64AE72EB721}"/>
          </ac:spMkLst>
        </pc:spChg>
      </pc:sldChg>
      <pc:sldChg chg="modSp add mod ord modShow">
        <pc:chgData name="Paweł Potasiński" userId="c54081c1-efc2-44ae-a0ab-a8ff4389e97d" providerId="ADAL" clId="{BDDEC3F2-441D-4026-8F93-FDCB14CC8D66}" dt="2020-11-29T22:13:42.336" v="8056" actId="20577"/>
        <pc:sldMkLst>
          <pc:docMk/>
          <pc:sldMk cId="4039161774" sldId="1092"/>
        </pc:sldMkLst>
        <pc:spChg chg="mod">
          <ac:chgData name="Paweł Potasiński" userId="c54081c1-efc2-44ae-a0ab-a8ff4389e97d" providerId="ADAL" clId="{BDDEC3F2-441D-4026-8F93-FDCB14CC8D66}" dt="2020-11-29T08:46:59.118" v="1582" actId="403"/>
          <ac:spMkLst>
            <pc:docMk/>
            <pc:sldMk cId="4039161774" sldId="1092"/>
            <ac:spMk id="2" creationId="{F949D931-B6BF-457C-A799-64126358892A}"/>
          </ac:spMkLst>
        </pc:spChg>
        <pc:spChg chg="mod">
          <ac:chgData name="Paweł Potasiński" userId="c54081c1-efc2-44ae-a0ab-a8ff4389e97d" providerId="ADAL" clId="{BDDEC3F2-441D-4026-8F93-FDCB14CC8D66}" dt="2020-11-29T22:13:42.336" v="8056" actId="20577"/>
          <ac:spMkLst>
            <pc:docMk/>
            <pc:sldMk cId="4039161774" sldId="1092"/>
            <ac:spMk id="3" creationId="{12883DE1-DBE3-4440-942E-2BAA607F25C7}"/>
          </ac:spMkLst>
        </pc:spChg>
        <pc:spChg chg="mod">
          <ac:chgData name="Paweł Potasiński" userId="c54081c1-efc2-44ae-a0ab-a8ff4389e97d" providerId="ADAL" clId="{BDDEC3F2-441D-4026-8F93-FDCB14CC8D66}" dt="2020-11-29T08:47:01.677" v="1584" actId="403"/>
          <ac:spMkLst>
            <pc:docMk/>
            <pc:sldMk cId="4039161774" sldId="1092"/>
            <ac:spMk id="4" creationId="{9ABD8552-9C3E-4F9F-A0B8-721C2C0E8B91}"/>
          </ac:spMkLst>
        </pc:spChg>
        <pc:spChg chg="mod">
          <ac:chgData name="Paweł Potasiński" userId="c54081c1-efc2-44ae-a0ab-a8ff4389e97d" providerId="ADAL" clId="{BDDEC3F2-441D-4026-8F93-FDCB14CC8D66}" dt="2020-11-29T22:12:56.543" v="7994" actId="27636"/>
          <ac:spMkLst>
            <pc:docMk/>
            <pc:sldMk cId="4039161774" sldId="1092"/>
            <ac:spMk id="5" creationId="{633BD2F2-EFAE-4F4A-801D-C93C30FA7CB7}"/>
          </ac:spMkLst>
        </pc:spChg>
        <pc:spChg chg="mod">
          <ac:chgData name="Paweł Potasiński" userId="c54081c1-efc2-44ae-a0ab-a8ff4389e97d" providerId="ADAL" clId="{BDDEC3F2-441D-4026-8F93-FDCB14CC8D66}" dt="2020-11-29T08:46:55.456" v="1580" actId="20577"/>
          <ac:spMkLst>
            <pc:docMk/>
            <pc:sldMk cId="4039161774" sldId="1092"/>
            <ac:spMk id="6" creationId="{9B393D35-C9F4-4A6A-B33D-E64AE72EB721}"/>
          </ac:spMkLst>
        </pc:spChg>
      </pc:sldChg>
      <pc:sldChg chg="modSp add mod">
        <pc:chgData name="Paweł Potasiński" userId="c54081c1-efc2-44ae-a0ab-a8ff4389e97d" providerId="ADAL" clId="{BDDEC3F2-441D-4026-8F93-FDCB14CC8D66}" dt="2020-11-29T15:01:48.333" v="5553" actId="208"/>
        <pc:sldMkLst>
          <pc:docMk/>
          <pc:sldMk cId="2941517682" sldId="3772"/>
        </pc:sldMkLst>
        <pc:cxnChg chg="mod">
          <ac:chgData name="Paweł Potasiński" userId="c54081c1-efc2-44ae-a0ab-a8ff4389e97d" providerId="ADAL" clId="{BDDEC3F2-441D-4026-8F93-FDCB14CC8D66}" dt="2020-11-29T15:01:48.333" v="5553" actId="208"/>
          <ac:cxnSpMkLst>
            <pc:docMk/>
            <pc:sldMk cId="2941517682" sldId="3772"/>
            <ac:cxnSpMk id="28" creationId="{7A013B2B-4435-459B-B205-7BE05191DD23}"/>
          </ac:cxnSpMkLst>
        </pc:cxnChg>
      </pc:sldChg>
      <pc:sldChg chg="modSp add mod modTransition">
        <pc:chgData name="Paweł Potasiński" userId="c54081c1-efc2-44ae-a0ab-a8ff4389e97d" providerId="ADAL" clId="{BDDEC3F2-441D-4026-8F93-FDCB14CC8D66}" dt="2020-11-29T22:51:58.618" v="9082"/>
        <pc:sldMkLst>
          <pc:docMk/>
          <pc:sldMk cId="3023284778" sldId="3806"/>
        </pc:sldMkLst>
        <pc:spChg chg="mod">
          <ac:chgData name="Paweł Potasiński" userId="c54081c1-efc2-44ae-a0ab-a8ff4389e97d" providerId="ADAL" clId="{BDDEC3F2-441D-4026-8F93-FDCB14CC8D66}" dt="2020-11-29T14:44:57.479" v="5420" actId="27636"/>
          <ac:spMkLst>
            <pc:docMk/>
            <pc:sldMk cId="3023284778" sldId="3806"/>
            <ac:spMk id="95" creationId="{0F1ADB78-B345-45CD-B2BF-FEC8443C69A3}"/>
          </ac:spMkLst>
        </pc:spChg>
      </pc:sldChg>
      <pc:sldChg chg="modSp mod">
        <pc:chgData name="Paweł Potasiński" userId="c54081c1-efc2-44ae-a0ab-a8ff4389e97d" providerId="ADAL" clId="{BDDEC3F2-441D-4026-8F93-FDCB14CC8D66}" dt="2020-11-29T14:23:07.444" v="5175" actId="20577"/>
        <pc:sldMkLst>
          <pc:docMk/>
          <pc:sldMk cId="753587519" sldId="2076136503"/>
        </pc:sldMkLst>
        <pc:spChg chg="mod">
          <ac:chgData name="Paweł Potasiński" userId="c54081c1-efc2-44ae-a0ab-a8ff4389e97d" providerId="ADAL" clId="{BDDEC3F2-441D-4026-8F93-FDCB14CC8D66}" dt="2020-11-29T14:23:07.444" v="5175" actId="20577"/>
          <ac:spMkLst>
            <pc:docMk/>
            <pc:sldMk cId="753587519" sldId="2076136503"/>
            <ac:spMk id="2" creationId="{F2149A02-9956-4CFC-9E23-62BDC7FE097D}"/>
          </ac:spMkLst>
        </pc:spChg>
      </pc:sldChg>
      <pc:sldChg chg="addSp delSp modSp mod ord">
        <pc:chgData name="Paweł Potasiński" userId="c54081c1-efc2-44ae-a0ab-a8ff4389e97d" providerId="ADAL" clId="{BDDEC3F2-441D-4026-8F93-FDCB14CC8D66}" dt="2020-11-29T15:10:46.567" v="5743" actId="1076"/>
        <pc:sldMkLst>
          <pc:docMk/>
          <pc:sldMk cId="3137397165" sldId="2076136505"/>
        </pc:sldMkLst>
        <pc:spChg chg="mod">
          <ac:chgData name="Paweł Potasiński" userId="c54081c1-efc2-44ae-a0ab-a8ff4389e97d" providerId="ADAL" clId="{BDDEC3F2-441D-4026-8F93-FDCB14CC8D66}" dt="2020-11-29T15:10:27.844" v="5739" actId="14100"/>
          <ac:spMkLst>
            <pc:docMk/>
            <pc:sldMk cId="3137397165" sldId="2076136505"/>
            <ac:spMk id="5" creationId="{83C22CE4-79F6-47FB-AEEC-B1427254B69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" creationId="{7665F885-06AD-4582-B01F-84223D78B4B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" creationId="{1E5AB037-BE01-46F0-BB39-29DA2978616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" creationId="{15A74506-514E-4AFA-BE6B-9EB16D52451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" creationId="{260EC510-C3F6-460D-876F-1CB0A05EFF8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1" creationId="{F26AF42A-BBD1-42F9-B600-DD93EC3C8A3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2" creationId="{C0AA36CD-FF7B-43F5-A684-994456CA50B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3" creationId="{6E6F5923-14A3-4E2B-96FB-5346D627A68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4" creationId="{AC153582-CAFA-40E7-80D5-3FB7A11AD7D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5" creationId="{57629D21-B558-460F-9DA6-7A8E819C22A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6" creationId="{EC50BCD4-182A-4F00-93A2-F1FE1300E1C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9" creationId="{B2EB7D2F-8860-45D6-8668-6C35E07080F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0" creationId="{19B81500-90AA-4AA4-8882-CA7409FB3BB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1" creationId="{456ED8E7-597A-4D13-85DC-10359A86811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2" creationId="{6BF191D5-0DB1-4618-A66D-579AB540884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3" creationId="{5302C9D9-EF5E-4EFC-8472-4F3C784FC43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4" creationId="{11F2CAC9-EB8F-4FCE-86A3-2F9C7AB45F1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25" creationId="{6C564D9F-BA06-44BB-AA97-0301AEA5D9F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0" creationId="{84DFDF89-451A-45C0-80BA-09721FB1612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2" creationId="{16363857-78B9-40C1-BB73-3E88062A192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3" creationId="{41E8AC05-56F9-4000-9CE8-734DF193599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4" creationId="{1EE4424F-9C25-4D5E-A2B6-10055FFCF4A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5" creationId="{819AE492-0864-49E5-A84E-594F89EF666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6" creationId="{3B4DC33F-598C-4C2A-960D-6A59EACDA70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7" creationId="{5DDE09E3-6A9E-41DF-9B64-C944FC0E5C3C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8" creationId="{7189D565-52F6-4E29-A4C5-AAAC68624208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39" creationId="{4859258C-AC40-4E68-AE2D-76DE1570E0C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0" creationId="{5E8D1D71-41EB-4ABD-987B-B3CAF39BAD9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1" creationId="{808505D4-27EF-4971-9745-FB6955C826A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2" creationId="{4C7D99C3-FFD3-486C-9B87-DC39FFB7822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3" creationId="{86EEAE04-27C3-4368-AF0E-F90BE3C32E5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4" creationId="{3D0EBFFF-EBBA-442E-AD35-76D4904D8C1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5" creationId="{D646FD12-9E92-4DEE-8E49-B90B1E9A502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6" creationId="{A8D6DF8C-FF39-45A0-AEFB-FEBEF7B09E1B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7" creationId="{A7F6E094-9A4E-4BD4-A38E-9F3BDB83799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8" creationId="{FA1B386D-81C7-45FF-8759-82FCBBBDA77C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49" creationId="{5FE63B56-1955-4254-8D87-401DF7A32C1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0" creationId="{CD6CE0EB-79FA-4FD0-A4FE-798E96EC6D6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1" creationId="{27931FA9-CB8C-4608-8688-8508E405A80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2" creationId="{043849BA-5B4D-4DD3-801C-F91FC9B1224B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3" creationId="{F40F56E0-6ED3-4EE6-A53E-C7F7156BF1F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4" creationId="{5CEDC9F3-BDF9-4B98-9E08-D8F14432C87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5" creationId="{9A8FF99D-D13D-4803-9963-88CDE00CD12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6" creationId="{C2B0C912-8773-4EFA-803B-4D737123B4AE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7" creationId="{9E63FF0E-A848-4328-97B4-D39817ABAD7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8" creationId="{960B0CF4-A081-4757-B24D-822D5849DF4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59" creationId="{90EC7D1E-1095-4A27-B781-1E9B2191F05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0" creationId="{35BD82EC-75EA-41C1-992C-2BB5881B953E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1" creationId="{A468CA05-C96C-4406-8942-BF468F6F51C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2" creationId="{EED1B80E-B4B2-48AF-8F59-0BBCEE9E9FC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3" creationId="{E1319269-8D71-4D40-87B8-9E6F4229178C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4" creationId="{20D3BFE9-6E72-4BFB-96C1-3149E5AD06BE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5" creationId="{C1D00393-98EE-4216-ABC0-F0EF0FC849D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6" creationId="{CBD55002-077C-427C-AB9C-8F0F1DDE901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7" creationId="{F52AB72D-3B49-488E-8336-5FF1B0C2C0D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8" creationId="{94338E06-46A0-4CCA-8E65-7E254208EC9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69" creationId="{1DAFE518-BDFB-4007-B0BC-A329EB47EC28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0" creationId="{04FE8EEC-4718-41E4-A63F-5C0850FDB4D1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1" creationId="{BC7FF25D-C70D-4932-9BAD-B39116A3C8D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2" creationId="{765C266E-755E-4821-A352-DAD7A05B44FC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3" creationId="{02BA80D5-1DD8-46B8-9526-03E20086C72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4" creationId="{24C99D22-C370-47DD-9D27-F8590902037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5" creationId="{E9184E2E-01A7-4089-8978-F88A8F80F9E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6" creationId="{F8771F22-CE35-4899-8981-01D13FC21B3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7" creationId="{BBCEA6D6-141C-429C-9DF1-384F382B6F3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8" creationId="{14325193-C46D-4414-9243-36B12361699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79" creationId="{BC5327DB-2184-4B4C-A982-C495AB460C98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0" creationId="{3AEC1FED-0C21-46BE-B08B-C9657837E1F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1" creationId="{24FC81B5-19F4-4D49-986F-EBB5A3B8AF5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2" creationId="{6D24FB41-DCCF-4302-A8B6-1AAA7F68062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3" creationId="{6BB59688-E537-473A-AA07-ECCB4F1F81C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4" creationId="{BD67542A-F280-49BB-B928-B72DF54FAF8B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5" creationId="{FCBD03A4-C6F1-4008-A7EA-E8438D51E99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6" creationId="{A5441D95-F9BE-4270-B684-6949384FB0A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7" creationId="{54F3B6C2-5DEE-4FB2-8709-1A561B05F43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8" creationId="{868F6D55-CFAD-4801-9CD1-C75B8C7016F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89" creationId="{DF5F7C02-921B-4D41-8D57-FCFB16CEAAA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0" creationId="{D2E21ACA-90E9-4049-9A77-300BC3D5650E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1" creationId="{A35CEB7B-CF53-4FA9-AAAE-F340CA64CFCB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2" creationId="{244CD1E5-CA1D-4A3C-903F-0DE8FF10AA74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3" creationId="{1F83C0E2-9899-47C2-A14F-2F161EAA1B38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4" creationId="{AA3DC6F3-B458-4FE9-AE0E-D80DB0402D0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5" creationId="{0CA62184-4845-43BD-8B6C-54360818283E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6" creationId="{27586FE4-A03E-41E1-89C6-B91B1C541F6A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7" creationId="{DAE3A938-6E15-47A3-A0AA-3DEA17789472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8" creationId="{050571B8-6D66-407E-A9DC-51B68D547097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99" creationId="{57178A07-5A03-45E2-BF82-E2EBEF8C668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0" creationId="{A27ACF9A-D2AC-48FE-9709-FA6B0EB211A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1" creationId="{7C6BB6BF-68BE-4A35-962C-06571F2060F5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2" creationId="{E224BE8C-0F3B-4688-8804-416A7BFFD613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3" creationId="{4F3A900E-532F-4B4A-9585-B0DFFFF14FBC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4" creationId="{2340D282-8689-42A5-A61A-C3A9F43A3F4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5" creationId="{0946BB3C-475D-4C88-992C-5B6996B2410D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6" creationId="{3604848A-F08E-4E65-B167-D132EF29F7C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7" creationId="{1E7A5533-8F6D-4214-825D-5FA95E2058EF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8" creationId="{5480EAD9-018A-452B-815A-DA99A37EB149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09" creationId="{7A92159B-ACE8-4492-8A8C-21E59D749DA6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10" creationId="{CEA3017D-261C-4762-9A1F-3F8FE6A40B70}"/>
          </ac:spMkLst>
        </pc:spChg>
        <pc:spChg chg="mod">
          <ac:chgData name="Paweł Potasiński" userId="c54081c1-efc2-44ae-a0ab-a8ff4389e97d" providerId="ADAL" clId="{BDDEC3F2-441D-4026-8F93-FDCB14CC8D66}" dt="2020-11-29T15:10:14.802" v="5730"/>
          <ac:spMkLst>
            <pc:docMk/>
            <pc:sldMk cId="3137397165" sldId="2076136505"/>
            <ac:spMk id="111" creationId="{B492417C-27D5-4122-8E0D-49889501615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3" creationId="{1F3665AD-1600-4DE1-86EF-D59A84E8A39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4" creationId="{6437427C-F011-4E61-8395-2BC4F790D968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5" creationId="{476FE7DE-3F03-4749-B02C-47FAE144144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6" creationId="{349FE420-BD70-466E-AB3B-FBC19CCEE89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7" creationId="{8FB0C00A-99AC-4F76-A8E7-20306A73165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8" creationId="{43D841AB-7AD9-4083-AF9D-26E27E6AE1DB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19" creationId="{3790041D-7A96-4A4C-A6B5-A13EE1C1B75B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0" creationId="{9C7E7A02-FFBA-43CC-A146-D3D265C9E1D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1" creationId="{3075B7E8-3DB6-4FDF-9DAD-0E15073D3CF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2" creationId="{5E0DD64E-7F93-483A-AC43-F7EC2AF1B57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5" creationId="{4AFA9672-C8FC-4BC7-BA72-1F9225A2DCA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6" creationId="{A95392CC-FB12-4CDC-9CAD-88BD6D048BE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7" creationId="{1ADC32E8-CF19-4CD3-8449-483CAFD9718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8" creationId="{B1C19CAC-09F9-4611-AA2B-2F8654D3615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29" creationId="{0F63643C-59F8-445B-83E9-56E91FFF0F15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30" creationId="{E0C6CFE2-BEAB-422E-B10D-5FAB209B8C6B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31" creationId="{04D72A6F-C443-4631-A424-714F27A2D39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36" creationId="{2EAD8F0F-7AEA-4F76-81A8-D4FD557C28B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38" creationId="{B8B627F8-9EF6-4101-8E45-3C6D47A6D9C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39" creationId="{D879282C-2412-4539-B83C-8D139385FBB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0" creationId="{F72293EF-8199-4E4A-B6D0-6AAFC224A06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1" creationId="{034C4ED3-F74F-49F6-A660-8F0A9386E95F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2" creationId="{B4B1793A-BC73-4A0E-9F79-DDAFE6BA4EA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3" creationId="{439837FF-710F-4A9B-9297-89253C241CEC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4" creationId="{2A8C6EF1-8E5C-47B7-AAC5-5D9D1338278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5" creationId="{2E15E10F-8455-41C0-B3CD-74905D0A711D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6" creationId="{83F64C14-C25C-484D-AE61-B44B61387D61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7" creationId="{180B52D6-01D3-479D-ADB5-AFF216F2CAC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8" creationId="{5DFB1AAA-F934-41CE-B270-B61445E8991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49" creationId="{058733F2-C470-429B-8952-1F2B170CDE3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0" creationId="{909721E3-EF1B-4670-8FA7-1844D5FAEA1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1" creationId="{1DBEEED2-7611-49A7-A4EE-E3F34D1466B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2" creationId="{A4BD0D13-5442-409E-95B8-5241E7F6BBB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3" creationId="{617CF6D6-D4E4-4154-A7A6-39EA64AFBF7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4" creationId="{F53CB881-2EEC-4B74-BC77-6DD0E5F247CD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5" creationId="{4B6F65C4-9542-4D0D-A390-DA3652BD1E5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6" creationId="{3EF95C35-76A9-48B6-9D51-A5FA8D11A4B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7" creationId="{71BA4EB7-6CA8-4DEC-8FAE-01B8D66695F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8" creationId="{C1A800E8-CC92-4378-A681-25738802B64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59" creationId="{F7418396-6BCD-43D1-9A39-E587B9A4456F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0" creationId="{447F3694-2482-4C7D-AC60-3FE3CD454639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1" creationId="{1D3E8C9C-B2D5-4598-AB72-F13EB6879E48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2" creationId="{AFA14C32-AECE-44CA-B9BC-E7FDAD3AF8D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3" creationId="{93505F0A-3BC7-413C-BD7C-14CA31426001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4" creationId="{4CAA688E-11DB-42D2-B3E9-FF24237CFD6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5" creationId="{9B3D972C-A878-4E6A-973D-D8BAA3C9A9C9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6" creationId="{B28B14D6-9605-4B42-A0BA-7213C5ADD71C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7" creationId="{E2586EEC-BC01-44B0-A067-9563F8D8398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8" creationId="{BAEFCAE3-E0EB-4501-A06F-293EB5C3F8C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69" creationId="{940F6AD6-7F20-4B11-BBDA-6103805DF86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0" creationId="{44D0C2F5-8824-4824-8561-D361F4A19C58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1" creationId="{66DC1402-60B0-4B0A-AD77-6C3F88522495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2" creationId="{D399DC5F-B4A2-40E5-881D-2751AD38E21F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3" creationId="{E9E26204-53A0-41E1-954D-403BA94B8BE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4" creationId="{8C3D2C53-4AF8-4DC7-819B-54D41D88C89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5" creationId="{59693E24-9A05-4952-BD54-6B4C1950683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6" creationId="{8D4C7DA5-1372-4FA7-9148-EB7EBA5A03B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7" creationId="{A9E3DD9D-0B7E-40F5-9617-ED7942BE9DE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8" creationId="{A3B02036-4FE7-47CE-BAEB-992E68485211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79" creationId="{C05F2135-D0C5-4E48-AE72-8C1FBECB61E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0" creationId="{CAF582F5-D007-478F-8E3F-3F73A712FEB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1" creationId="{3229DB46-15E5-424F-9233-4E1F3FBBF9FD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2" creationId="{3FC5A4CF-2AE5-45FF-82B0-D78A6416BE0F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3" creationId="{E7D5E73E-F0EA-42E8-B7BF-6BAC8F9ECD18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4" creationId="{5787DA42-68BD-4EF1-B6F0-946C56FA6AB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5" creationId="{4AD4D7CF-268D-4431-9218-01A6BD85497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6" creationId="{19BFF5D0-CAA5-445A-9D85-86EE2C3A594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7" creationId="{E7327CBF-EE65-4B1E-B73A-A57FD082D01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8" creationId="{A766E76C-CF41-4728-9946-11946A6C049B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89" creationId="{09D33CC4-1D7C-4925-84D2-E928100F772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0" creationId="{B1270271-4562-41DB-882E-20706FA6BD9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1" creationId="{65051BAE-A57B-471F-999D-4FBFD09F399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2" creationId="{8B74FCAA-FFE1-4D91-8DFB-8015C66BF1E0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3" creationId="{2AFB1714-7AD6-4F7F-A897-57EB60706AE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4" creationId="{5D2006AA-9AE3-45CD-9334-B8CCF7D3C82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5" creationId="{A3660A34-95B4-418D-AD8F-223DA5FFBDF9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6" creationId="{BACE62C1-F73C-4DD1-A957-90CEB46ED888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7" creationId="{FBE9F0CA-AA5E-4564-8EAA-DA4FF49BFECD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8" creationId="{DF58BD84-F8D8-4A34-A8CC-292661F6D46F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199" creationId="{B7989352-EDD6-4AE4-95F8-FE656513EC91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0" creationId="{91EF3377-4D17-47EB-B551-234B026926C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1" creationId="{608079A6-977F-4529-BD7D-E579B4C8D0A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2" creationId="{9059D4A8-4F6A-43FD-8029-26EBD891389C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3" creationId="{A7E27EAF-62FD-4AFE-89FF-9DC1BDDEE1EB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4" creationId="{79D5B1E7-1B57-4E3E-BB69-AA709480F10D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5" creationId="{B050143B-4DA2-4429-B871-A45FACB70E9C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6" creationId="{A2691CCF-D105-4A39-935A-94CC905F8D3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7" creationId="{C6AF65CE-5FFA-481C-8562-8D0CE594424C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8" creationId="{898ED18F-AA7C-49AE-984B-C45A74E2CA69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09" creationId="{28DFEFBA-2121-4337-928F-E2F6E5386696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0" creationId="{10F4E9D4-7500-497E-995D-D12158C0F0AA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1" creationId="{570E79BD-05CF-4D70-B44B-4C58526D3F42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2" creationId="{7A79199A-D814-48C4-A59A-90B3167F5473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3" creationId="{F884DCC3-A14E-434E-BBC6-8D7F180E6D4E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4" creationId="{2900DDC9-533A-46DF-9776-C331949A8FE7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5" creationId="{85711B68-AC24-4154-AB71-C2446E79F3F5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6" creationId="{F54398D9-E1E6-4073-A470-83195CD7EE64}"/>
          </ac:spMkLst>
        </pc:spChg>
        <pc:spChg chg="mod">
          <ac:chgData name="Paweł Potasiński" userId="c54081c1-efc2-44ae-a0ab-a8ff4389e97d" providerId="ADAL" clId="{BDDEC3F2-441D-4026-8F93-FDCB14CC8D66}" dt="2020-11-29T15:10:40.257" v="5742" actId="404"/>
          <ac:spMkLst>
            <pc:docMk/>
            <pc:sldMk cId="3137397165" sldId="2076136505"/>
            <ac:spMk id="217" creationId="{10A4FB1E-A165-4580-AB68-EB7973058F8D}"/>
          </ac:spMkLst>
        </pc:spChg>
        <pc:grpChg chg="add del mod">
          <ac:chgData name="Paweł Potasiński" userId="c54081c1-efc2-44ae-a0ab-a8ff4389e97d" providerId="ADAL" clId="{BDDEC3F2-441D-4026-8F93-FDCB14CC8D66}" dt="2020-11-29T15:10:17.548" v="5733"/>
          <ac:grpSpMkLst>
            <pc:docMk/>
            <pc:sldMk cId="3137397165" sldId="2076136505"/>
            <ac:grpSpMk id="6" creationId="{C02E9E3E-B655-4604-B046-2C802EB5AEE4}"/>
          </ac:grpSpMkLst>
        </pc:grpChg>
        <pc:grpChg chg="mod">
          <ac:chgData name="Paweł Potasiński" userId="c54081c1-efc2-44ae-a0ab-a8ff4389e97d" providerId="ADAL" clId="{BDDEC3F2-441D-4026-8F93-FDCB14CC8D66}" dt="2020-11-29T15:10:14.802" v="5730"/>
          <ac:grpSpMkLst>
            <pc:docMk/>
            <pc:sldMk cId="3137397165" sldId="2076136505"/>
            <ac:grpSpMk id="18" creationId="{EE7D7696-FD20-426A-B405-CA828649468F}"/>
          </ac:grpSpMkLst>
        </pc:grpChg>
        <pc:grpChg chg="mod">
          <ac:chgData name="Paweł Potasiński" userId="c54081c1-efc2-44ae-a0ab-a8ff4389e97d" providerId="ADAL" clId="{BDDEC3F2-441D-4026-8F93-FDCB14CC8D66}" dt="2020-11-29T15:10:14.802" v="5730"/>
          <ac:grpSpMkLst>
            <pc:docMk/>
            <pc:sldMk cId="3137397165" sldId="2076136505"/>
            <ac:grpSpMk id="26" creationId="{4D35C169-3AB6-4A0A-ABC7-EFE6BE3864FA}"/>
          </ac:grpSpMkLst>
        </pc:grpChg>
        <pc:grpChg chg="mod">
          <ac:chgData name="Paweł Potasiński" userId="c54081c1-efc2-44ae-a0ab-a8ff4389e97d" providerId="ADAL" clId="{BDDEC3F2-441D-4026-8F93-FDCB14CC8D66}" dt="2020-11-29T15:10:14.802" v="5730"/>
          <ac:grpSpMkLst>
            <pc:docMk/>
            <pc:sldMk cId="3137397165" sldId="2076136505"/>
            <ac:grpSpMk id="27" creationId="{915C63D8-465A-415E-B073-8EE95F1E2BB5}"/>
          </ac:grpSpMkLst>
        </pc:grpChg>
        <pc:grpChg chg="mod">
          <ac:chgData name="Paweł Potasiński" userId="c54081c1-efc2-44ae-a0ab-a8ff4389e97d" providerId="ADAL" clId="{BDDEC3F2-441D-4026-8F93-FDCB14CC8D66}" dt="2020-11-29T15:10:14.802" v="5730"/>
          <ac:grpSpMkLst>
            <pc:docMk/>
            <pc:sldMk cId="3137397165" sldId="2076136505"/>
            <ac:grpSpMk id="28" creationId="{70FCD8A1-D1FB-4510-B79B-6C396C54DC71}"/>
          </ac:grpSpMkLst>
        </pc:grpChg>
        <pc:grpChg chg="mod">
          <ac:chgData name="Paweł Potasiński" userId="c54081c1-efc2-44ae-a0ab-a8ff4389e97d" providerId="ADAL" clId="{BDDEC3F2-441D-4026-8F93-FDCB14CC8D66}" dt="2020-11-29T15:10:14.802" v="5730"/>
          <ac:grpSpMkLst>
            <pc:docMk/>
            <pc:sldMk cId="3137397165" sldId="2076136505"/>
            <ac:grpSpMk id="31" creationId="{DA5D34EA-3EA5-436D-8BD0-4DA6A02B0DE3}"/>
          </ac:grpSpMkLst>
        </pc:grpChg>
        <pc:grpChg chg="add mod">
          <ac:chgData name="Paweł Potasiński" userId="c54081c1-efc2-44ae-a0ab-a8ff4389e97d" providerId="ADAL" clId="{BDDEC3F2-441D-4026-8F93-FDCB14CC8D66}" dt="2020-11-29T15:10:46.567" v="5743" actId="1076"/>
          <ac:grpSpMkLst>
            <pc:docMk/>
            <pc:sldMk cId="3137397165" sldId="2076136505"/>
            <ac:grpSpMk id="112" creationId="{41FDD691-25F8-43F9-9041-8ABAB2A2D57A}"/>
          </ac:grpSpMkLst>
        </pc:grpChg>
        <pc:grpChg chg="mod">
          <ac:chgData name="Paweł Potasiński" userId="c54081c1-efc2-44ae-a0ab-a8ff4389e97d" providerId="ADAL" clId="{BDDEC3F2-441D-4026-8F93-FDCB14CC8D66}" dt="2020-11-29T15:10:17.581" v="5734"/>
          <ac:grpSpMkLst>
            <pc:docMk/>
            <pc:sldMk cId="3137397165" sldId="2076136505"/>
            <ac:grpSpMk id="124" creationId="{B5F28A5B-8020-400D-81EB-D53EC955C0AB}"/>
          </ac:grpSpMkLst>
        </pc:grpChg>
        <pc:grpChg chg="mod">
          <ac:chgData name="Paweł Potasiński" userId="c54081c1-efc2-44ae-a0ab-a8ff4389e97d" providerId="ADAL" clId="{BDDEC3F2-441D-4026-8F93-FDCB14CC8D66}" dt="2020-11-29T15:10:17.581" v="5734"/>
          <ac:grpSpMkLst>
            <pc:docMk/>
            <pc:sldMk cId="3137397165" sldId="2076136505"/>
            <ac:grpSpMk id="132" creationId="{F6CCEA3B-B390-4EC2-85C4-B806EB72C5E6}"/>
          </ac:grpSpMkLst>
        </pc:grpChg>
        <pc:grpChg chg="mod">
          <ac:chgData name="Paweł Potasiński" userId="c54081c1-efc2-44ae-a0ab-a8ff4389e97d" providerId="ADAL" clId="{BDDEC3F2-441D-4026-8F93-FDCB14CC8D66}" dt="2020-11-29T15:10:17.581" v="5734"/>
          <ac:grpSpMkLst>
            <pc:docMk/>
            <pc:sldMk cId="3137397165" sldId="2076136505"/>
            <ac:grpSpMk id="133" creationId="{A2EFEA37-8825-4E91-ABC9-AB12A38A91BE}"/>
          </ac:grpSpMkLst>
        </pc:grpChg>
        <pc:grpChg chg="mod">
          <ac:chgData name="Paweł Potasiński" userId="c54081c1-efc2-44ae-a0ab-a8ff4389e97d" providerId="ADAL" clId="{BDDEC3F2-441D-4026-8F93-FDCB14CC8D66}" dt="2020-11-29T15:10:17.581" v="5734"/>
          <ac:grpSpMkLst>
            <pc:docMk/>
            <pc:sldMk cId="3137397165" sldId="2076136505"/>
            <ac:grpSpMk id="134" creationId="{62148B23-EBFD-4BEC-8BF2-A04943A73F30}"/>
          </ac:grpSpMkLst>
        </pc:grpChg>
        <pc:grpChg chg="mod">
          <ac:chgData name="Paweł Potasiński" userId="c54081c1-efc2-44ae-a0ab-a8ff4389e97d" providerId="ADAL" clId="{BDDEC3F2-441D-4026-8F93-FDCB14CC8D66}" dt="2020-11-29T15:10:17.581" v="5734"/>
          <ac:grpSpMkLst>
            <pc:docMk/>
            <pc:sldMk cId="3137397165" sldId="2076136505"/>
            <ac:grpSpMk id="137" creationId="{A34A5D26-A141-4429-B820-CA5B31C34BC6}"/>
          </ac:grpSpMkLst>
        </pc:grpChg>
        <pc:picChg chg="del">
          <ac:chgData name="Paweł Potasiński" userId="c54081c1-efc2-44ae-a0ab-a8ff4389e97d" providerId="ADAL" clId="{BDDEC3F2-441D-4026-8F93-FDCB14CC8D66}" dt="2020-11-29T15:10:14.001" v="5729" actId="478"/>
          <ac:picMkLst>
            <pc:docMk/>
            <pc:sldMk cId="3137397165" sldId="2076136505"/>
            <ac:picMk id="4" creationId="{CAB524DA-325C-4A2C-A8BA-C174026EDF1A}"/>
          </ac:picMkLst>
        </pc:picChg>
        <pc:cxnChg chg="mod">
          <ac:chgData name="Paweł Potasiński" userId="c54081c1-efc2-44ae-a0ab-a8ff4389e97d" providerId="ADAL" clId="{BDDEC3F2-441D-4026-8F93-FDCB14CC8D66}" dt="2020-11-29T15:10:14.802" v="5730"/>
          <ac:cxnSpMkLst>
            <pc:docMk/>
            <pc:sldMk cId="3137397165" sldId="2076136505"/>
            <ac:cxnSpMk id="17" creationId="{5DDFC694-984D-4AE6-9B93-62EB02396528}"/>
          </ac:cxnSpMkLst>
        </pc:cxnChg>
        <pc:cxnChg chg="mod">
          <ac:chgData name="Paweł Potasiński" userId="c54081c1-efc2-44ae-a0ab-a8ff4389e97d" providerId="ADAL" clId="{BDDEC3F2-441D-4026-8F93-FDCB14CC8D66}" dt="2020-11-29T15:10:14.802" v="5730"/>
          <ac:cxnSpMkLst>
            <pc:docMk/>
            <pc:sldMk cId="3137397165" sldId="2076136505"/>
            <ac:cxnSpMk id="29" creationId="{A4BA2593-1E5D-4CF6-85B1-68429584DC07}"/>
          </ac:cxnSpMkLst>
        </pc:cxnChg>
        <pc:cxnChg chg="mod">
          <ac:chgData name="Paweł Potasiński" userId="c54081c1-efc2-44ae-a0ab-a8ff4389e97d" providerId="ADAL" clId="{BDDEC3F2-441D-4026-8F93-FDCB14CC8D66}" dt="2020-11-29T15:10:17.581" v="5734"/>
          <ac:cxnSpMkLst>
            <pc:docMk/>
            <pc:sldMk cId="3137397165" sldId="2076136505"/>
            <ac:cxnSpMk id="123" creationId="{375973D3-14F8-4D44-BEB2-AF962A56646C}"/>
          </ac:cxnSpMkLst>
        </pc:cxnChg>
        <pc:cxnChg chg="mod">
          <ac:chgData name="Paweł Potasiński" userId="c54081c1-efc2-44ae-a0ab-a8ff4389e97d" providerId="ADAL" clId="{BDDEC3F2-441D-4026-8F93-FDCB14CC8D66}" dt="2020-11-29T15:10:17.581" v="5734"/>
          <ac:cxnSpMkLst>
            <pc:docMk/>
            <pc:sldMk cId="3137397165" sldId="2076136505"/>
            <ac:cxnSpMk id="135" creationId="{B90BFDAC-3000-4640-9D3C-334BA012AE23}"/>
          </ac:cxnSpMkLst>
        </pc:cxnChg>
      </pc:sldChg>
      <pc:sldChg chg="modSp mod">
        <pc:chgData name="Paweł Potasiński" userId="c54081c1-efc2-44ae-a0ab-a8ff4389e97d" providerId="ADAL" clId="{BDDEC3F2-441D-4026-8F93-FDCB14CC8D66}" dt="2020-11-28T21:16:42.925" v="456" actId="27636"/>
        <pc:sldMkLst>
          <pc:docMk/>
          <pc:sldMk cId="4227468631" sldId="2076136690"/>
        </pc:sldMkLst>
        <pc:spChg chg="mod">
          <ac:chgData name="Paweł Potasiński" userId="c54081c1-efc2-44ae-a0ab-a8ff4389e97d" providerId="ADAL" clId="{BDDEC3F2-441D-4026-8F93-FDCB14CC8D66}" dt="2020-11-28T21:16:42.925" v="456" actId="27636"/>
          <ac:spMkLst>
            <pc:docMk/>
            <pc:sldMk cId="4227468631" sldId="2076136690"/>
            <ac:spMk id="3" creationId="{4E48630B-34E6-42D8-8BE4-D553355F2DF3}"/>
          </ac:spMkLst>
        </pc:s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438731639" sldId="2076136692"/>
        </pc:sldMkLst>
      </pc:sldChg>
      <pc:sldChg chg="addSp modSp mod ord">
        <pc:chgData name="Paweł Potasiński" userId="c54081c1-efc2-44ae-a0ab-a8ff4389e97d" providerId="ADAL" clId="{BDDEC3F2-441D-4026-8F93-FDCB14CC8D66}" dt="2020-11-29T15:15:56.409" v="5840" actId="1076"/>
        <pc:sldMkLst>
          <pc:docMk/>
          <pc:sldMk cId="2684379091" sldId="2076136696"/>
        </pc:sldMkLst>
        <pc:spChg chg="mod">
          <ac:chgData name="Paweł Potasiński" userId="c54081c1-efc2-44ae-a0ab-a8ff4389e97d" providerId="ADAL" clId="{BDDEC3F2-441D-4026-8F93-FDCB14CC8D66}" dt="2020-11-29T15:15:56.409" v="5840" actId="1076"/>
          <ac:spMkLst>
            <pc:docMk/>
            <pc:sldMk cId="2684379091" sldId="2076136696"/>
            <ac:spMk id="3" creationId="{0679C9D3-9F99-4CFC-B79A-9326BF4FEA40}"/>
          </ac:spMkLst>
        </pc:spChg>
        <pc:spChg chg="mod">
          <ac:chgData name="Paweł Potasiński" userId="c54081c1-efc2-44ae-a0ab-a8ff4389e97d" providerId="ADAL" clId="{BDDEC3F2-441D-4026-8F93-FDCB14CC8D66}" dt="2020-11-29T15:15:06.549" v="5834" actId="27636"/>
          <ac:spMkLst>
            <pc:docMk/>
            <pc:sldMk cId="2684379091" sldId="2076136696"/>
            <ac:spMk id="4" creationId="{CAA7FC68-1F6E-42DE-97BF-9F161271D070}"/>
          </ac:spMkLst>
        </pc:spChg>
        <pc:spChg chg="add mod">
          <ac:chgData name="Paweł Potasiński" userId="c54081c1-efc2-44ae-a0ab-a8ff4389e97d" providerId="ADAL" clId="{BDDEC3F2-441D-4026-8F93-FDCB14CC8D66}" dt="2020-11-29T15:13:48.634" v="5774" actId="1076"/>
          <ac:spMkLst>
            <pc:docMk/>
            <pc:sldMk cId="2684379091" sldId="2076136696"/>
            <ac:spMk id="7" creationId="{53519B5E-40E6-47D9-83CC-8CC3DA67B38F}"/>
          </ac:spMkLst>
        </pc:s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553203240" sldId="2076136697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734985279" sldId="2076136698"/>
        </pc:sldMkLst>
      </pc:sldChg>
      <pc:sldChg chg="modSp mod ord">
        <pc:chgData name="Paweł Potasiński" userId="c54081c1-efc2-44ae-a0ab-a8ff4389e97d" providerId="ADAL" clId="{BDDEC3F2-441D-4026-8F93-FDCB14CC8D66}" dt="2020-11-29T14:54:59.452" v="5470"/>
        <pc:sldMkLst>
          <pc:docMk/>
          <pc:sldMk cId="738129916" sldId="2076136701"/>
        </pc:sldMkLst>
        <pc:spChg chg="mod">
          <ac:chgData name="Paweł Potasiński" userId="c54081c1-efc2-44ae-a0ab-a8ff4389e97d" providerId="ADAL" clId="{BDDEC3F2-441D-4026-8F93-FDCB14CC8D66}" dt="2020-11-29T13:43:38.632" v="3899" actId="20577"/>
          <ac:spMkLst>
            <pc:docMk/>
            <pc:sldMk cId="738129916" sldId="2076136701"/>
            <ac:spMk id="2" creationId="{327DC00C-F0D3-4EF2-9779-E597A8B2A8BE}"/>
          </ac:spMkLst>
        </pc:spChg>
        <pc:spChg chg="mod">
          <ac:chgData name="Paweł Potasiński" userId="c54081c1-efc2-44ae-a0ab-a8ff4389e97d" providerId="ADAL" clId="{BDDEC3F2-441D-4026-8F93-FDCB14CC8D66}" dt="2020-11-29T13:47:02.130" v="3931" actId="20577"/>
          <ac:spMkLst>
            <pc:docMk/>
            <pc:sldMk cId="738129916" sldId="2076136701"/>
            <ac:spMk id="3" creationId="{E119E562-451B-44CA-9BE1-3052572D355A}"/>
          </ac:spMkLst>
        </pc:spChg>
        <pc:spChg chg="mod">
          <ac:chgData name="Paweł Potasiński" userId="c54081c1-efc2-44ae-a0ab-a8ff4389e97d" providerId="ADAL" clId="{BDDEC3F2-441D-4026-8F93-FDCB14CC8D66}" dt="2020-11-29T13:41:44.523" v="3775" actId="14"/>
          <ac:spMkLst>
            <pc:docMk/>
            <pc:sldMk cId="738129916" sldId="2076136701"/>
            <ac:spMk id="4" creationId="{47956A4E-D76D-45B0-8671-8673CE08E85F}"/>
          </ac:spMkLst>
        </pc:spChg>
      </pc:sldChg>
      <pc:sldChg chg="modSp mod">
        <pc:chgData name="Paweł Potasiński" userId="c54081c1-efc2-44ae-a0ab-a8ff4389e97d" providerId="ADAL" clId="{BDDEC3F2-441D-4026-8F93-FDCB14CC8D66}" dt="2020-11-30T14:29:28.323" v="9542" actId="20577"/>
        <pc:sldMkLst>
          <pc:docMk/>
          <pc:sldMk cId="3046626585" sldId="2076136704"/>
        </pc:sldMkLst>
        <pc:spChg chg="mod">
          <ac:chgData name="Paweł Potasiński" userId="c54081c1-efc2-44ae-a0ab-a8ff4389e97d" providerId="ADAL" clId="{BDDEC3F2-441D-4026-8F93-FDCB14CC8D66}" dt="2020-11-30T14:29:28.323" v="9542" actId="20577"/>
          <ac:spMkLst>
            <pc:docMk/>
            <pc:sldMk cId="3046626585" sldId="2076136704"/>
            <ac:spMk id="2" creationId="{D58C57EA-7D6C-4CF8-90FB-7628E61EC004}"/>
          </ac:spMkLst>
        </pc:spChg>
        <pc:spChg chg="mod">
          <ac:chgData name="Paweł Potasiński" userId="c54081c1-efc2-44ae-a0ab-a8ff4389e97d" providerId="ADAL" clId="{BDDEC3F2-441D-4026-8F93-FDCB14CC8D66}" dt="2020-11-28T22:49:59.436" v="1329" actId="20577"/>
          <ac:spMkLst>
            <pc:docMk/>
            <pc:sldMk cId="3046626585" sldId="2076136704"/>
            <ac:spMk id="5" creationId="{C195FD06-5CEF-40D8-B5EA-D0BB094DDA11}"/>
          </ac:spMkLst>
        </pc:s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016891153" sldId="2076136708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599906962" sldId="2076136709"/>
        </pc:sldMkLst>
      </pc:sldChg>
      <pc:sldChg chg="modSp add mod">
        <pc:chgData name="Paweł Potasiński" userId="c54081c1-efc2-44ae-a0ab-a8ff4389e97d" providerId="ADAL" clId="{BDDEC3F2-441D-4026-8F93-FDCB14CC8D66}" dt="2020-11-29T14:40:06.066" v="5418" actId="113"/>
        <pc:sldMkLst>
          <pc:docMk/>
          <pc:sldMk cId="3508363801" sldId="2076136712"/>
        </pc:sldMkLst>
        <pc:spChg chg="mod">
          <ac:chgData name="Paweł Potasiński" userId="c54081c1-efc2-44ae-a0ab-a8ff4389e97d" providerId="ADAL" clId="{BDDEC3F2-441D-4026-8F93-FDCB14CC8D66}" dt="2020-11-29T14:40:06.066" v="5418" actId="113"/>
          <ac:spMkLst>
            <pc:docMk/>
            <pc:sldMk cId="3508363801" sldId="2076136712"/>
            <ac:spMk id="3" creationId="{A7481851-DAC6-4DFC-BCB6-6DA774710B7B}"/>
          </ac:spMkLst>
        </pc:spChg>
      </pc:sldChg>
      <pc:sldChg chg="add">
        <pc:chgData name="Paweł Potasiński" userId="c54081c1-efc2-44ae-a0ab-a8ff4389e97d" providerId="ADAL" clId="{BDDEC3F2-441D-4026-8F93-FDCB14CC8D66}" dt="2020-11-28T22:38:34.154" v="764"/>
        <pc:sldMkLst>
          <pc:docMk/>
          <pc:sldMk cId="2313906874" sldId="2076136713"/>
        </pc:sldMkLst>
      </pc:sldChg>
      <pc:sldChg chg="delSp modSp add del mod">
        <pc:chgData name="Paweł Potasiński" userId="c54081c1-efc2-44ae-a0ab-a8ff4389e97d" providerId="ADAL" clId="{BDDEC3F2-441D-4026-8F93-FDCB14CC8D66}" dt="2020-11-29T15:14:22.718" v="5801" actId="47"/>
        <pc:sldMkLst>
          <pc:docMk/>
          <pc:sldMk cId="3650027875" sldId="2076136716"/>
        </pc:sldMkLst>
        <pc:spChg chg="mod">
          <ac:chgData name="Paweł Potasiński" userId="c54081c1-efc2-44ae-a0ab-a8ff4389e97d" providerId="ADAL" clId="{BDDEC3F2-441D-4026-8F93-FDCB14CC8D66}" dt="2020-11-29T15:11:51.477" v="5755" actId="27636"/>
          <ac:spMkLst>
            <pc:docMk/>
            <pc:sldMk cId="3650027875" sldId="2076136716"/>
            <ac:spMk id="3" creationId="{B4897CBD-E824-41AD-ABEB-0B8C91F91FBB}"/>
          </ac:spMkLst>
        </pc:spChg>
        <pc:spChg chg="del mod">
          <ac:chgData name="Paweł Potasiński" userId="c54081c1-efc2-44ae-a0ab-a8ff4389e97d" providerId="ADAL" clId="{BDDEC3F2-441D-4026-8F93-FDCB14CC8D66}" dt="2020-11-29T15:13:20.711" v="5762" actId="21"/>
          <ac:spMkLst>
            <pc:docMk/>
            <pc:sldMk cId="3650027875" sldId="2076136716"/>
            <ac:spMk id="4" creationId="{7D29FB1B-588C-41BA-92C3-EF74645864EE}"/>
          </ac:spMkLst>
        </pc:spChg>
      </pc:sldChg>
      <pc:sldChg chg="modSp add mod">
        <pc:chgData name="Paweł Potasiński" userId="c54081c1-efc2-44ae-a0ab-a8ff4389e97d" providerId="ADAL" clId="{BDDEC3F2-441D-4026-8F93-FDCB14CC8D66}" dt="2020-11-28T22:35:21.101" v="653" actId="1076"/>
        <pc:sldMkLst>
          <pc:docMk/>
          <pc:sldMk cId="154040688" sldId="2076136721"/>
        </pc:sldMkLst>
        <pc:spChg chg="mod">
          <ac:chgData name="Paweł Potasiński" userId="c54081c1-efc2-44ae-a0ab-a8ff4389e97d" providerId="ADAL" clId="{BDDEC3F2-441D-4026-8F93-FDCB14CC8D66}" dt="2020-11-28T22:35:00.451" v="650" actId="20577"/>
          <ac:spMkLst>
            <pc:docMk/>
            <pc:sldMk cId="154040688" sldId="2076136721"/>
            <ac:spMk id="3" creationId="{31AC42CD-6AB4-47BC-A814-0B49B1B43E22}"/>
          </ac:spMkLst>
        </pc:spChg>
        <pc:spChg chg="mod">
          <ac:chgData name="Paweł Potasiński" userId="c54081c1-efc2-44ae-a0ab-a8ff4389e97d" providerId="ADAL" clId="{BDDEC3F2-441D-4026-8F93-FDCB14CC8D66}" dt="2020-11-28T22:35:16.220" v="652" actId="1076"/>
          <ac:spMkLst>
            <pc:docMk/>
            <pc:sldMk cId="154040688" sldId="2076136721"/>
            <ac:spMk id="7" creationId="{17A8875D-AA72-46A8-89DF-7D6253A13330}"/>
          </ac:spMkLst>
        </pc:spChg>
        <pc:picChg chg="mod">
          <ac:chgData name="Paweł Potasiński" userId="c54081c1-efc2-44ae-a0ab-a8ff4389e97d" providerId="ADAL" clId="{BDDEC3F2-441D-4026-8F93-FDCB14CC8D66}" dt="2020-11-28T22:35:07.518" v="651" actId="1076"/>
          <ac:picMkLst>
            <pc:docMk/>
            <pc:sldMk cId="154040688" sldId="2076136721"/>
            <ac:picMk id="4" creationId="{1A28EA2F-CEF2-42FE-B6E5-BCDD1AEC725D}"/>
          </ac:picMkLst>
        </pc:picChg>
        <pc:picChg chg="mod">
          <ac:chgData name="Paweł Potasiński" userId="c54081c1-efc2-44ae-a0ab-a8ff4389e97d" providerId="ADAL" clId="{BDDEC3F2-441D-4026-8F93-FDCB14CC8D66}" dt="2020-11-28T22:35:21.101" v="653" actId="1076"/>
          <ac:picMkLst>
            <pc:docMk/>
            <pc:sldMk cId="154040688" sldId="2076136721"/>
            <ac:picMk id="5" creationId="{60A37085-A822-4BD0-863F-4528176477B9}"/>
          </ac:picMkLst>
        </pc:picChg>
      </pc:sldChg>
      <pc:sldChg chg="delSp modSp add mod delAnim">
        <pc:chgData name="Paweł Potasiński" userId="c54081c1-efc2-44ae-a0ab-a8ff4389e97d" providerId="ADAL" clId="{BDDEC3F2-441D-4026-8F93-FDCB14CC8D66}" dt="2020-11-28T22:37:02.821" v="737" actId="404"/>
        <pc:sldMkLst>
          <pc:docMk/>
          <pc:sldMk cId="1026421176" sldId="2076136723"/>
        </pc:sldMkLst>
        <pc:spChg chg="mod">
          <ac:chgData name="Paweł Potasiński" userId="c54081c1-efc2-44ae-a0ab-a8ff4389e97d" providerId="ADAL" clId="{BDDEC3F2-441D-4026-8F93-FDCB14CC8D66}" dt="2020-11-28T22:37:02.821" v="737" actId="404"/>
          <ac:spMkLst>
            <pc:docMk/>
            <pc:sldMk cId="1026421176" sldId="2076136723"/>
            <ac:spMk id="2" creationId="{3A1924FB-8466-4778-8176-3471BE6E98DB}"/>
          </ac:spMkLst>
        </pc:spChg>
        <pc:spChg chg="mod">
          <ac:chgData name="Paweł Potasiński" userId="c54081c1-efc2-44ae-a0ab-a8ff4389e97d" providerId="ADAL" clId="{BDDEC3F2-441D-4026-8F93-FDCB14CC8D66}" dt="2020-11-28T22:36:46.556" v="713" actId="5793"/>
          <ac:spMkLst>
            <pc:docMk/>
            <pc:sldMk cId="1026421176" sldId="2076136723"/>
            <ac:spMk id="3" creationId="{EDC26074-DDDD-4494-932E-23780D5B79DE}"/>
          </ac:spMkLst>
        </pc:spChg>
        <pc:spChg chg="del">
          <ac:chgData name="Paweł Potasiński" userId="c54081c1-efc2-44ae-a0ab-a8ff4389e97d" providerId="ADAL" clId="{BDDEC3F2-441D-4026-8F93-FDCB14CC8D66}" dt="2020-11-28T22:35:35.814" v="654" actId="478"/>
          <ac:spMkLst>
            <pc:docMk/>
            <pc:sldMk cId="1026421176" sldId="2076136723"/>
            <ac:spMk id="4" creationId="{FB9F3920-C62E-4FCB-9367-343F0F8C300F}"/>
          </ac:spMkLst>
        </pc:spChg>
      </pc:sldChg>
      <pc:sldChg chg="add">
        <pc:chgData name="Paweł Potasiński" userId="c54081c1-efc2-44ae-a0ab-a8ff4389e97d" providerId="ADAL" clId="{BDDEC3F2-441D-4026-8F93-FDCB14CC8D66}" dt="2020-11-28T22:34:03.809" v="627"/>
        <pc:sldMkLst>
          <pc:docMk/>
          <pc:sldMk cId="1095891676" sldId="2076136724"/>
        </pc:sldMkLst>
      </pc:sldChg>
      <pc:sldChg chg="modSp add mod">
        <pc:chgData name="Paweł Potasiński" userId="c54081c1-efc2-44ae-a0ab-a8ff4389e97d" providerId="ADAL" clId="{BDDEC3F2-441D-4026-8F93-FDCB14CC8D66}" dt="2020-11-28T22:38:44.881" v="766" actId="404"/>
        <pc:sldMkLst>
          <pc:docMk/>
          <pc:sldMk cId="365572781" sldId="2076136725"/>
        </pc:sldMkLst>
        <pc:spChg chg="mod">
          <ac:chgData name="Paweł Potasiński" userId="c54081c1-efc2-44ae-a0ab-a8ff4389e97d" providerId="ADAL" clId="{BDDEC3F2-441D-4026-8F93-FDCB14CC8D66}" dt="2020-11-28T22:38:44.881" v="766" actId="404"/>
          <ac:spMkLst>
            <pc:docMk/>
            <pc:sldMk cId="365572781" sldId="2076136725"/>
            <ac:spMk id="2" creationId="{5ADE44CB-3B9C-4708-82FE-FF547DA16B8C}"/>
          </ac:spMkLst>
        </pc:spChg>
      </pc:sldChg>
      <pc:sldChg chg="modSp add mod">
        <pc:chgData name="Paweł Potasiński" userId="c54081c1-efc2-44ae-a0ab-a8ff4389e97d" providerId="ADAL" clId="{BDDEC3F2-441D-4026-8F93-FDCB14CC8D66}" dt="2020-11-28T22:38:38.608" v="765" actId="404"/>
        <pc:sldMkLst>
          <pc:docMk/>
          <pc:sldMk cId="2882867164" sldId="2076136726"/>
        </pc:sldMkLst>
        <pc:spChg chg="mod">
          <ac:chgData name="Paweł Potasiński" userId="c54081c1-efc2-44ae-a0ab-a8ff4389e97d" providerId="ADAL" clId="{BDDEC3F2-441D-4026-8F93-FDCB14CC8D66}" dt="2020-11-28T22:38:38.608" v="765" actId="404"/>
          <ac:spMkLst>
            <pc:docMk/>
            <pc:sldMk cId="2882867164" sldId="2076136726"/>
            <ac:spMk id="2" creationId="{CB6BE765-D738-41AE-BAE1-1DD89F69ABF1}"/>
          </ac:spMkLst>
        </pc:spChg>
      </pc:sldChg>
      <pc:sldChg chg="addSp delSp modSp add mod delAnim">
        <pc:chgData name="Paweł Potasiński" userId="c54081c1-efc2-44ae-a0ab-a8ff4389e97d" providerId="ADAL" clId="{BDDEC3F2-441D-4026-8F93-FDCB14CC8D66}" dt="2020-11-29T08:45:10.336" v="1567" actId="1076"/>
        <pc:sldMkLst>
          <pc:docMk/>
          <pc:sldMk cId="3065956620" sldId="2076136727"/>
        </pc:sldMkLst>
        <pc:spChg chg="mod">
          <ac:chgData name="Paweł Potasiński" userId="c54081c1-efc2-44ae-a0ab-a8ff4389e97d" providerId="ADAL" clId="{BDDEC3F2-441D-4026-8F93-FDCB14CC8D66}" dt="2020-11-29T08:44:59.978" v="1566" actId="20577"/>
          <ac:spMkLst>
            <pc:docMk/>
            <pc:sldMk cId="3065956620" sldId="2076136727"/>
            <ac:spMk id="3" creationId="{DBE9E0B1-D8AC-4BF0-A89B-386BCF7E8013}"/>
          </ac:spMkLst>
        </pc:spChg>
        <pc:spChg chg="del">
          <ac:chgData name="Paweł Potasiński" userId="c54081c1-efc2-44ae-a0ab-a8ff4389e97d" providerId="ADAL" clId="{BDDEC3F2-441D-4026-8F93-FDCB14CC8D66}" dt="2020-11-28T22:40:34.502" v="768" actId="478"/>
          <ac:spMkLst>
            <pc:docMk/>
            <pc:sldMk cId="3065956620" sldId="2076136727"/>
            <ac:spMk id="6" creationId="{D106EFE1-1BA9-437E-86D0-C7A1FEB82D35}"/>
          </ac:spMkLst>
        </pc:spChg>
        <pc:picChg chg="del">
          <ac:chgData name="Paweł Potasiński" userId="c54081c1-efc2-44ae-a0ab-a8ff4389e97d" providerId="ADAL" clId="{BDDEC3F2-441D-4026-8F93-FDCB14CC8D66}" dt="2020-11-28T22:40:36.023" v="769" actId="478"/>
          <ac:picMkLst>
            <pc:docMk/>
            <pc:sldMk cId="3065956620" sldId="2076136727"/>
            <ac:picMk id="5" creationId="{1E830350-F075-4B33-A359-AFF38C879297}"/>
          </ac:picMkLst>
        </pc:picChg>
        <pc:picChg chg="add mod">
          <ac:chgData name="Paweł Potasiński" userId="c54081c1-efc2-44ae-a0ab-a8ff4389e97d" providerId="ADAL" clId="{BDDEC3F2-441D-4026-8F93-FDCB14CC8D66}" dt="2020-11-29T08:45:10.336" v="1567" actId="1076"/>
          <ac:picMkLst>
            <pc:docMk/>
            <pc:sldMk cId="3065956620" sldId="2076136727"/>
            <ac:picMk id="7" creationId="{CE20BCE4-0939-4EAE-BB6E-D31F0FACFE92}"/>
          </ac:picMkLst>
        </pc:picChg>
      </pc:sldChg>
      <pc:sldChg chg="addSp delSp modSp add mod delAnim">
        <pc:chgData name="Paweł Potasiński" userId="c54081c1-efc2-44ae-a0ab-a8ff4389e97d" providerId="ADAL" clId="{BDDEC3F2-441D-4026-8F93-FDCB14CC8D66}" dt="2020-11-28T22:37:41.197" v="741"/>
        <pc:sldMkLst>
          <pc:docMk/>
          <pc:sldMk cId="1832424957" sldId="2076136733"/>
        </pc:sldMkLst>
        <pc:spChg chg="del">
          <ac:chgData name="Paweł Potasiński" userId="c54081c1-efc2-44ae-a0ab-a8ff4389e97d" providerId="ADAL" clId="{BDDEC3F2-441D-4026-8F93-FDCB14CC8D66}" dt="2020-11-28T22:37:19.968" v="739" actId="478"/>
          <ac:spMkLst>
            <pc:docMk/>
            <pc:sldMk cId="1832424957" sldId="2076136733"/>
            <ac:spMk id="4" creationId="{9D3B3B96-DF16-4DA7-A4DE-3A41A205C4E3}"/>
          </ac:spMkLst>
        </pc:spChg>
        <pc:spChg chg="add del mod">
          <ac:chgData name="Paweł Potasiński" userId="c54081c1-efc2-44ae-a0ab-a8ff4389e97d" providerId="ADAL" clId="{BDDEC3F2-441D-4026-8F93-FDCB14CC8D66}" dt="2020-11-28T22:37:41.197" v="741"/>
          <ac:spMkLst>
            <pc:docMk/>
            <pc:sldMk cId="1832424957" sldId="2076136733"/>
            <ac:spMk id="6" creationId="{101D5579-F1A2-4C9D-8E94-E929D472881D}"/>
          </ac:spMkLst>
        </pc:spChg>
        <pc:picChg chg="add del mod">
          <ac:chgData name="Paweł Potasiński" userId="c54081c1-efc2-44ae-a0ab-a8ff4389e97d" providerId="ADAL" clId="{BDDEC3F2-441D-4026-8F93-FDCB14CC8D66}" dt="2020-11-28T22:37:41.197" v="741"/>
          <ac:picMkLst>
            <pc:docMk/>
            <pc:sldMk cId="1832424957" sldId="2076136733"/>
            <ac:picMk id="5" creationId="{1CF3DC6D-D82E-45D5-96E4-62FC139B725E}"/>
          </ac:picMkLst>
        </pc:picChg>
      </pc:sldChg>
      <pc:sldChg chg="modSp mod">
        <pc:chgData name="Paweł Potasiński" userId="c54081c1-efc2-44ae-a0ab-a8ff4389e97d" providerId="ADAL" clId="{BDDEC3F2-441D-4026-8F93-FDCB14CC8D66}" dt="2020-11-28T21:20:06.649" v="492" actId="1076"/>
        <pc:sldMkLst>
          <pc:docMk/>
          <pc:sldMk cId="201419702" sldId="2076136742"/>
        </pc:sldMkLst>
        <pc:spChg chg="mod">
          <ac:chgData name="Paweł Potasiński" userId="c54081c1-efc2-44ae-a0ab-a8ff4389e97d" providerId="ADAL" clId="{BDDEC3F2-441D-4026-8F93-FDCB14CC8D66}" dt="2020-11-28T21:20:06.649" v="492" actId="1076"/>
          <ac:spMkLst>
            <pc:docMk/>
            <pc:sldMk cId="201419702" sldId="2076136742"/>
            <ac:spMk id="23" creationId="{70F1B0FC-2D8C-4D44-B5C0-4407F27FB330}"/>
          </ac:spMkLst>
        </pc:spChg>
      </pc:sldChg>
      <pc:sldChg chg="addSp delSp modSp mod">
        <pc:chgData name="Paweł Potasiński" userId="c54081c1-efc2-44ae-a0ab-a8ff4389e97d" providerId="ADAL" clId="{BDDEC3F2-441D-4026-8F93-FDCB14CC8D66}" dt="2020-11-28T21:24:04.045" v="504" actId="208"/>
        <pc:sldMkLst>
          <pc:docMk/>
          <pc:sldMk cId="2861243456" sldId="2076136744"/>
        </pc:sldMkLst>
        <pc:spChg chg="mod">
          <ac:chgData name="Paweł Potasiński" userId="c54081c1-efc2-44ae-a0ab-a8ff4389e97d" providerId="ADAL" clId="{BDDEC3F2-441D-4026-8F93-FDCB14CC8D66}" dt="2020-11-28T21:24:04.045" v="504" actId="208"/>
          <ac:spMkLst>
            <pc:docMk/>
            <pc:sldMk cId="2861243456" sldId="2076136744"/>
            <ac:spMk id="19" creationId="{C2FE58B7-B7F4-4E23-B337-5EB5EB09944D}"/>
          </ac:spMkLst>
        </pc:spChg>
        <pc:spChg chg="mod">
          <ac:chgData name="Paweł Potasiński" userId="c54081c1-efc2-44ae-a0ab-a8ff4389e97d" providerId="ADAL" clId="{BDDEC3F2-441D-4026-8F93-FDCB14CC8D66}" dt="2020-11-28T21:21:34.221" v="501"/>
          <ac:spMkLst>
            <pc:docMk/>
            <pc:sldMk cId="2861243456" sldId="2076136744"/>
            <ac:spMk id="116" creationId="{D1DB13C5-7085-4596-958B-9F70889B24E2}"/>
          </ac:spMkLst>
        </pc:spChg>
        <pc:spChg chg="mod">
          <ac:chgData name="Paweł Potasiński" userId="c54081c1-efc2-44ae-a0ab-a8ff4389e97d" providerId="ADAL" clId="{BDDEC3F2-441D-4026-8F93-FDCB14CC8D66}" dt="2020-11-28T21:21:34.221" v="501"/>
          <ac:spMkLst>
            <pc:docMk/>
            <pc:sldMk cId="2861243456" sldId="2076136744"/>
            <ac:spMk id="117" creationId="{C1B13F33-00C8-4F74-982D-F0D7B7CEA093}"/>
          </ac:spMkLst>
        </pc:spChg>
        <pc:grpChg chg="add del mod">
          <ac:chgData name="Paweł Potasiński" userId="c54081c1-efc2-44ae-a0ab-a8ff4389e97d" providerId="ADAL" clId="{BDDEC3F2-441D-4026-8F93-FDCB14CC8D66}" dt="2020-11-28T21:21:36.038" v="502"/>
          <ac:grpSpMkLst>
            <pc:docMk/>
            <pc:sldMk cId="2861243456" sldId="2076136744"/>
            <ac:grpSpMk id="102" creationId="{3BF5929E-9C2E-4116-9EE6-F9885280A563}"/>
          </ac:grpSpMkLst>
        </pc:grpChg>
        <pc:cxnChg chg="mod">
          <ac:chgData name="Paweł Potasiński" userId="c54081c1-efc2-44ae-a0ab-a8ff4389e97d" providerId="ADAL" clId="{BDDEC3F2-441D-4026-8F93-FDCB14CC8D66}" dt="2020-11-28T21:24:04.045" v="504" actId="208"/>
          <ac:cxnSpMkLst>
            <pc:docMk/>
            <pc:sldMk cId="2861243456" sldId="2076136744"/>
            <ac:cxnSpMk id="7" creationId="{57E2116B-5EE3-4FC9-B77C-0FF53D7A07E8}"/>
          </ac:cxnSpMkLst>
        </pc:cxnChg>
        <pc:cxnChg chg="mod">
          <ac:chgData name="Paweł Potasiński" userId="c54081c1-efc2-44ae-a0ab-a8ff4389e97d" providerId="ADAL" clId="{BDDEC3F2-441D-4026-8F93-FDCB14CC8D66}" dt="2020-11-28T21:24:04.045" v="504" actId="208"/>
          <ac:cxnSpMkLst>
            <pc:docMk/>
            <pc:sldMk cId="2861243456" sldId="2076136744"/>
            <ac:cxnSpMk id="8" creationId="{7C726769-6915-4D4E-B082-E4995AB3C5F4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3" creationId="{E7FAC128-75E5-4C5D-A6A0-6EDFC3C26920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4" creationId="{D7471E45-5A6C-4CF8-9BC7-8F1D69BC54C1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5" creationId="{02F35481-CAC1-4156-9D10-6A4BCD0181E2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6" creationId="{FCF97296-7675-44C0-8B92-FC906B880AC9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7" creationId="{65824375-B312-49A3-B8EC-7396AD4A1634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8" creationId="{31024E38-4733-418F-943E-5E968CBD6645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09" creationId="{933AB0B7-D297-49E9-B791-EF65C2B86F16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0" creationId="{F1968E82-2F0D-425E-BEBA-C766DB97F9AB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1" creationId="{36F75BFB-4A05-465E-8583-68D009412852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2" creationId="{EA1AEAE6-47BC-463A-8A0A-3D85408502E8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3" creationId="{C1E6BE64-897E-480D-918B-B4E97079CF37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4" creationId="{B8DCEB88-390D-4F4F-8F9F-B3E9B69E0E10}"/>
          </ac:cxnSpMkLst>
        </pc:cxnChg>
        <pc:cxnChg chg="mod">
          <ac:chgData name="Paweł Potasiński" userId="c54081c1-efc2-44ae-a0ab-a8ff4389e97d" providerId="ADAL" clId="{BDDEC3F2-441D-4026-8F93-FDCB14CC8D66}" dt="2020-11-28T21:21:34.221" v="501"/>
          <ac:cxnSpMkLst>
            <pc:docMk/>
            <pc:sldMk cId="2861243456" sldId="2076136744"/>
            <ac:cxnSpMk id="115" creationId="{B5B28CB2-6EE2-4B43-8368-011D91B2D1E9}"/>
          </ac:cxnSpMkLst>
        </pc:cxn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73660091" sldId="2076136746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1053333861" sldId="2076137325"/>
        </pc:sldMkLst>
      </pc:sldChg>
      <pc:sldChg chg="add">
        <pc:chgData name="Paweł Potasiński" userId="c54081c1-efc2-44ae-a0ab-a8ff4389e97d" providerId="ADAL" clId="{BDDEC3F2-441D-4026-8F93-FDCB14CC8D66}" dt="2020-11-27T20:57:01.238" v="0"/>
        <pc:sldMkLst>
          <pc:docMk/>
          <pc:sldMk cId="4077899928" sldId="2076137327"/>
        </pc:sldMkLst>
      </pc:sldChg>
      <pc:sldChg chg="delSp modSp add mod">
        <pc:chgData name="Paweł Potasiński" userId="c54081c1-efc2-44ae-a0ab-a8ff4389e97d" providerId="ADAL" clId="{BDDEC3F2-441D-4026-8F93-FDCB14CC8D66}" dt="2020-11-29T09:01:59.066" v="1702" actId="20577"/>
        <pc:sldMkLst>
          <pc:docMk/>
          <pc:sldMk cId="1936947912" sldId="2076137330"/>
        </pc:sldMkLst>
        <pc:spChg chg="mod">
          <ac:chgData name="Paweł Potasiński" userId="c54081c1-efc2-44ae-a0ab-a8ff4389e97d" providerId="ADAL" clId="{BDDEC3F2-441D-4026-8F93-FDCB14CC8D66}" dt="2020-11-29T09:01:59.066" v="1702" actId="20577"/>
          <ac:spMkLst>
            <pc:docMk/>
            <pc:sldMk cId="1936947912" sldId="2076137330"/>
            <ac:spMk id="2" creationId="{372D6366-E563-4E07-BEE6-775091CBEEEF}"/>
          </ac:spMkLst>
        </pc:spChg>
        <pc:picChg chg="del">
          <ac:chgData name="Paweł Potasiński" userId="c54081c1-efc2-44ae-a0ab-a8ff4389e97d" providerId="ADAL" clId="{BDDEC3F2-441D-4026-8F93-FDCB14CC8D66}" dt="2020-11-29T09:01:56.260" v="1698" actId="478"/>
          <ac:picMkLst>
            <pc:docMk/>
            <pc:sldMk cId="1936947912" sldId="2076137330"/>
            <ac:picMk id="5" creationId="{85E2C21B-83EE-4158-95A6-839B4A2F56A3}"/>
          </ac:picMkLst>
        </pc:pic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2008405010" sldId="2076137336"/>
        </pc:sldMkLst>
      </pc:sldChg>
      <pc:sldChg chg="modSp mod ord">
        <pc:chgData name="Paweł Potasiński" userId="c54081c1-efc2-44ae-a0ab-a8ff4389e97d" providerId="ADAL" clId="{BDDEC3F2-441D-4026-8F93-FDCB14CC8D66}" dt="2020-11-29T14:54:59.452" v="5470"/>
        <pc:sldMkLst>
          <pc:docMk/>
          <pc:sldMk cId="3386109720" sldId="2076137344"/>
        </pc:sldMkLst>
        <pc:spChg chg="mod">
          <ac:chgData name="Paweł Potasiński" userId="c54081c1-efc2-44ae-a0ab-a8ff4389e97d" providerId="ADAL" clId="{BDDEC3F2-441D-4026-8F93-FDCB14CC8D66}" dt="2020-11-28T21:19:18.026" v="490" actId="1076"/>
          <ac:spMkLst>
            <pc:docMk/>
            <pc:sldMk cId="3386109720" sldId="2076137344"/>
            <ac:spMk id="118" creationId="{16156185-D6B0-49C7-B35E-356C945A8FEE}"/>
          </ac:spMkLst>
        </pc:spChg>
      </pc:sldChg>
      <pc:sldChg chg="modSp ord">
        <pc:chgData name="Paweł Potasiński" userId="c54081c1-efc2-44ae-a0ab-a8ff4389e97d" providerId="ADAL" clId="{BDDEC3F2-441D-4026-8F93-FDCB14CC8D66}" dt="2020-11-29T14:54:59.452" v="5470"/>
        <pc:sldMkLst>
          <pc:docMk/>
          <pc:sldMk cId="1167613375" sldId="2076137347"/>
        </pc:sldMkLst>
        <pc:spChg chg="mod">
          <ac:chgData name="Paweł Potasiński" userId="c54081c1-efc2-44ae-a0ab-a8ff4389e97d" providerId="ADAL" clId="{BDDEC3F2-441D-4026-8F93-FDCB14CC8D66}" dt="2020-11-29T09:12:35.344" v="1809" actId="20577"/>
          <ac:spMkLst>
            <pc:docMk/>
            <pc:sldMk cId="1167613375" sldId="2076137347"/>
            <ac:spMk id="4" creationId="{03FCD995-AA9D-48DF-8372-C29A0A83985F}"/>
          </ac:spMkLst>
        </pc:spChg>
      </pc:sldChg>
      <pc:sldChg chg="addSp delSp modSp del">
        <pc:chgData name="Paweł Potasiński" userId="c54081c1-efc2-44ae-a0ab-a8ff4389e97d" providerId="ADAL" clId="{BDDEC3F2-441D-4026-8F93-FDCB14CC8D66}" dt="2020-11-28T21:20:50.560" v="496" actId="47"/>
        <pc:sldMkLst>
          <pc:docMk/>
          <pc:sldMk cId="1438203018" sldId="2076137362"/>
        </pc:sldMkLst>
        <pc:spChg chg="add del mod">
          <ac:chgData name="Paweł Potasiński" userId="c54081c1-efc2-44ae-a0ab-a8ff4389e97d" providerId="ADAL" clId="{BDDEC3F2-441D-4026-8F93-FDCB14CC8D66}" dt="2020-11-28T21:20:38.938" v="494"/>
          <ac:spMkLst>
            <pc:docMk/>
            <pc:sldMk cId="1438203018" sldId="2076137362"/>
            <ac:spMk id="26" creationId="{B75BFAD3-55E6-4C2A-B1D3-DF35FE8F8142}"/>
          </ac:spMkLst>
        </pc:spChg>
        <pc:spChg chg="add del mod">
          <ac:chgData name="Paweł Potasiński" userId="c54081c1-efc2-44ae-a0ab-a8ff4389e97d" providerId="ADAL" clId="{BDDEC3F2-441D-4026-8F93-FDCB14CC8D66}" dt="2020-11-28T21:20:38.938" v="494"/>
          <ac:spMkLst>
            <pc:docMk/>
            <pc:sldMk cId="1438203018" sldId="2076137362"/>
            <ac:spMk id="27" creationId="{049B65E5-C82D-4DFC-83D6-9698EF07EFF6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0" creationId="{C8B7D9E4-4422-4E7B-8FE4-95E49E6CA382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2" creationId="{273C86AC-19DF-4E31-A7BA-CC31393704C6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3" creationId="{6B9D4B73-2972-42A4-A74F-38C43704F930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4" creationId="{3D2D6A03-ABC8-464E-988C-E771B32340A5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5" creationId="{B6F55544-60E8-401B-946B-0F58EDA07C05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7" creationId="{F3273025-FBED-477B-B854-1E0CF930C8C9}"/>
          </ac:spMkLst>
        </pc:spChg>
        <pc:spChg chg="mod">
          <ac:chgData name="Paweł Potasiński" userId="c54081c1-efc2-44ae-a0ab-a8ff4389e97d" providerId="ADAL" clId="{BDDEC3F2-441D-4026-8F93-FDCB14CC8D66}" dt="2020-11-28T21:20:21.320" v="493"/>
          <ac:spMkLst>
            <pc:docMk/>
            <pc:sldMk cId="1438203018" sldId="2076137362"/>
            <ac:spMk id="38" creationId="{F5261806-864E-4D33-9E82-C8785994F378}"/>
          </ac:spMkLst>
        </pc:spChg>
        <pc:grpChg chg="add del mod">
          <ac:chgData name="Paweł Potasiński" userId="c54081c1-efc2-44ae-a0ab-a8ff4389e97d" providerId="ADAL" clId="{BDDEC3F2-441D-4026-8F93-FDCB14CC8D66}" dt="2020-11-28T21:20:38.938" v="494"/>
          <ac:grpSpMkLst>
            <pc:docMk/>
            <pc:sldMk cId="1438203018" sldId="2076137362"/>
            <ac:grpSpMk id="28" creationId="{B21FDEA6-3AD4-4240-877B-70A69517AA0E}"/>
          </ac:grpSpMkLst>
        </pc:grpChg>
        <pc:grpChg chg="mod">
          <ac:chgData name="Paweł Potasiński" userId="c54081c1-efc2-44ae-a0ab-a8ff4389e97d" providerId="ADAL" clId="{BDDEC3F2-441D-4026-8F93-FDCB14CC8D66}" dt="2020-11-28T21:20:21.320" v="493"/>
          <ac:grpSpMkLst>
            <pc:docMk/>
            <pc:sldMk cId="1438203018" sldId="2076137362"/>
            <ac:grpSpMk id="29" creationId="{41B617BC-EE5E-4CEB-A84A-610A54941950}"/>
          </ac:grpSpMkLst>
        </pc:grpChg>
        <pc:grpChg chg="mod">
          <ac:chgData name="Paweł Potasiński" userId="c54081c1-efc2-44ae-a0ab-a8ff4389e97d" providerId="ADAL" clId="{BDDEC3F2-441D-4026-8F93-FDCB14CC8D66}" dt="2020-11-28T21:20:21.320" v="493"/>
          <ac:grpSpMkLst>
            <pc:docMk/>
            <pc:sldMk cId="1438203018" sldId="2076137362"/>
            <ac:grpSpMk id="31" creationId="{A8B4020D-BF66-4854-A7A0-47871441F242}"/>
          </ac:grpSpMkLst>
        </pc:grpChg>
        <pc:grpChg chg="mod">
          <ac:chgData name="Paweł Potasiński" userId="c54081c1-efc2-44ae-a0ab-a8ff4389e97d" providerId="ADAL" clId="{BDDEC3F2-441D-4026-8F93-FDCB14CC8D66}" dt="2020-11-28T21:20:21.320" v="493"/>
          <ac:grpSpMkLst>
            <pc:docMk/>
            <pc:sldMk cId="1438203018" sldId="2076137362"/>
            <ac:grpSpMk id="36" creationId="{8D9CB084-50F0-4230-A0A8-3EDE909C522F}"/>
          </ac:grpSpMkLst>
        </pc:grpChg>
      </pc:sldChg>
      <pc:sldChg chg="del">
        <pc:chgData name="Paweł Potasiński" userId="c54081c1-efc2-44ae-a0ab-a8ff4389e97d" providerId="ADAL" clId="{BDDEC3F2-441D-4026-8F93-FDCB14CC8D66}" dt="2020-11-28T21:25:13.012" v="510" actId="47"/>
        <pc:sldMkLst>
          <pc:docMk/>
          <pc:sldMk cId="2601038024" sldId="2076137363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1348285736" sldId="2076137366"/>
        </pc:sldMkLst>
      </pc:sldChg>
      <pc:sldChg chg="add">
        <pc:chgData name="Paweł Potasiński" userId="c54081c1-efc2-44ae-a0ab-a8ff4389e97d" providerId="ADAL" clId="{BDDEC3F2-441D-4026-8F93-FDCB14CC8D66}" dt="2020-11-29T22:53:37.755" v="9085"/>
        <pc:sldMkLst>
          <pc:docMk/>
          <pc:sldMk cId="1556009915" sldId="2076137367"/>
        </pc:sldMkLst>
      </pc:sldChg>
      <pc:sldChg chg="del ord">
        <pc:chgData name="Paweł Potasiński" userId="c54081c1-efc2-44ae-a0ab-a8ff4389e97d" providerId="ADAL" clId="{BDDEC3F2-441D-4026-8F93-FDCB14CC8D66}" dt="2020-11-29T22:53:19.121" v="9084" actId="2696"/>
        <pc:sldMkLst>
          <pc:docMk/>
          <pc:sldMk cId="3391046502" sldId="2076137367"/>
        </pc:sldMkLst>
      </pc:sldChg>
      <pc:sldChg chg="del ord">
        <pc:chgData name="Paweł Potasiński" userId="c54081c1-efc2-44ae-a0ab-a8ff4389e97d" providerId="ADAL" clId="{BDDEC3F2-441D-4026-8F93-FDCB14CC8D66}" dt="2020-11-29T22:53:19.121" v="9084" actId="2696"/>
        <pc:sldMkLst>
          <pc:docMk/>
          <pc:sldMk cId="207675698" sldId="2076137368"/>
        </pc:sldMkLst>
      </pc:sldChg>
      <pc:sldChg chg="add">
        <pc:chgData name="Paweł Potasiński" userId="c54081c1-efc2-44ae-a0ab-a8ff4389e97d" providerId="ADAL" clId="{BDDEC3F2-441D-4026-8F93-FDCB14CC8D66}" dt="2020-11-29T22:53:37.755" v="9085"/>
        <pc:sldMkLst>
          <pc:docMk/>
          <pc:sldMk cId="2200890577" sldId="2076137368"/>
        </pc:sldMkLst>
      </pc:sldChg>
      <pc:sldChg chg="addSp delSp modSp add mod modClrScheme chgLayout modNotesTx">
        <pc:chgData name="Paweł Potasiński" userId="c54081c1-efc2-44ae-a0ab-a8ff4389e97d" providerId="ADAL" clId="{BDDEC3F2-441D-4026-8F93-FDCB14CC8D66}" dt="2020-11-29T21:45:34.465" v="7102" actId="6549"/>
        <pc:sldMkLst>
          <pc:docMk/>
          <pc:sldMk cId="89567956" sldId="2076137399"/>
        </pc:sldMkLst>
        <pc:spChg chg="mod ord">
          <ac:chgData name="Paweł Potasiński" userId="c54081c1-efc2-44ae-a0ab-a8ff4389e97d" providerId="ADAL" clId="{BDDEC3F2-441D-4026-8F93-FDCB14CC8D66}" dt="2020-11-29T14:56:48.344" v="5488" actId="700"/>
          <ac:spMkLst>
            <pc:docMk/>
            <pc:sldMk cId="89567956" sldId="2076137399"/>
            <ac:spMk id="2" creationId="{87E8B8D1-3980-4601-AC56-C2E8FA7D8827}"/>
          </ac:spMkLst>
        </pc:spChg>
        <pc:spChg chg="mod ord">
          <ac:chgData name="Paweł Potasiński" userId="c54081c1-efc2-44ae-a0ab-a8ff4389e97d" providerId="ADAL" clId="{BDDEC3F2-441D-4026-8F93-FDCB14CC8D66}" dt="2020-11-29T14:58:51.042" v="5545" actId="113"/>
          <ac:spMkLst>
            <pc:docMk/>
            <pc:sldMk cId="89567956" sldId="2076137399"/>
            <ac:spMk id="3" creationId="{7CDBD355-9052-4D10-A05B-8911B63ACF46}"/>
          </ac:spMkLst>
        </pc:spChg>
        <pc:spChg chg="add del">
          <ac:chgData name="Paweł Potasiński" userId="c54081c1-efc2-44ae-a0ab-a8ff4389e97d" providerId="ADAL" clId="{BDDEC3F2-441D-4026-8F93-FDCB14CC8D66}" dt="2020-11-29T14:56:42.565" v="5485" actId="478"/>
          <ac:spMkLst>
            <pc:docMk/>
            <pc:sldMk cId="89567956" sldId="2076137399"/>
            <ac:spMk id="6" creationId="{5DD81144-6677-44F6-A49E-1ACFF23D202B}"/>
          </ac:spMkLst>
        </pc:spChg>
        <pc:picChg chg="mod">
          <ac:chgData name="Paweł Potasiński" userId="c54081c1-efc2-44ae-a0ab-a8ff4389e97d" providerId="ADAL" clId="{BDDEC3F2-441D-4026-8F93-FDCB14CC8D66}" dt="2020-11-29T14:59:13.251" v="5549" actId="1440"/>
          <ac:picMkLst>
            <pc:docMk/>
            <pc:sldMk cId="89567956" sldId="2076137399"/>
            <ac:picMk id="2050" creationId="{07C0CEA3-A37B-4FB2-90A0-BD9CDE436C2D}"/>
          </ac:picMkLst>
        </pc:picChg>
        <pc:picChg chg="mod">
          <ac:chgData name="Paweł Potasiński" userId="c54081c1-efc2-44ae-a0ab-a8ff4389e97d" providerId="ADAL" clId="{BDDEC3F2-441D-4026-8F93-FDCB14CC8D66}" dt="2020-11-29T14:59:13.251" v="5549" actId="1440"/>
          <ac:picMkLst>
            <pc:docMk/>
            <pc:sldMk cId="89567956" sldId="2076137399"/>
            <ac:picMk id="2052" creationId="{C8FF6106-49AD-4EB9-92F7-C85293E0EDA8}"/>
          </ac:picMkLst>
        </pc:picChg>
        <pc:picChg chg="mod">
          <ac:chgData name="Paweł Potasiński" userId="c54081c1-efc2-44ae-a0ab-a8ff4389e97d" providerId="ADAL" clId="{BDDEC3F2-441D-4026-8F93-FDCB14CC8D66}" dt="2020-11-29T14:59:13.251" v="5549" actId="1440"/>
          <ac:picMkLst>
            <pc:docMk/>
            <pc:sldMk cId="89567956" sldId="2076137399"/>
            <ac:picMk id="2054" creationId="{5A8FB4D8-7D7F-48CD-B478-81D61CD3D13D}"/>
          </ac:picMkLst>
        </pc:picChg>
      </pc:sldChg>
      <pc:sldChg chg="addSp delSp modSp add mod ord modClrScheme chgLayout">
        <pc:chgData name="Paweł Potasiński" userId="c54081c1-efc2-44ae-a0ab-a8ff4389e97d" providerId="ADAL" clId="{BDDEC3F2-441D-4026-8F93-FDCB14CC8D66}" dt="2020-11-29T14:54:59.452" v="5470"/>
        <pc:sldMkLst>
          <pc:docMk/>
          <pc:sldMk cId="2120183383" sldId="2076137402"/>
        </pc:sldMkLst>
        <pc:spChg chg="add mod ord">
          <ac:chgData name="Paweł Potasiński" userId="c54081c1-efc2-44ae-a0ab-a8ff4389e97d" providerId="ADAL" clId="{BDDEC3F2-441D-4026-8F93-FDCB14CC8D66}" dt="2020-11-29T14:49:47.678" v="5444" actId="20577"/>
          <ac:spMkLst>
            <pc:docMk/>
            <pc:sldMk cId="2120183383" sldId="2076137402"/>
            <ac:spMk id="2" creationId="{C3A6468A-09EE-40C3-AB33-20F38712D836}"/>
          </ac:spMkLst>
        </pc:spChg>
        <pc:spChg chg="del mod">
          <ac:chgData name="Paweł Potasiński" userId="c54081c1-efc2-44ae-a0ab-a8ff4389e97d" providerId="ADAL" clId="{BDDEC3F2-441D-4026-8F93-FDCB14CC8D66}" dt="2020-11-29T14:49:40.626" v="5436" actId="478"/>
          <ac:spMkLst>
            <pc:docMk/>
            <pc:sldMk cId="2120183383" sldId="2076137402"/>
            <ac:spMk id="15" creationId="{02B10729-DDA2-4A90-B441-8BA7D1677729}"/>
          </ac:spMkLst>
        </pc:spChg>
        <pc:picChg chg="mod ord">
          <ac:chgData name="Paweł Potasiński" userId="c54081c1-efc2-44ae-a0ab-a8ff4389e97d" providerId="ADAL" clId="{BDDEC3F2-441D-4026-8F93-FDCB14CC8D66}" dt="2020-11-29T14:49:55.128" v="5445" actId="1076"/>
          <ac:picMkLst>
            <pc:docMk/>
            <pc:sldMk cId="2120183383" sldId="2076137402"/>
            <ac:picMk id="5" creationId="{FC862284-6D52-4CD5-B622-1A6E3C8307C7}"/>
          </ac:picMkLst>
        </pc:picChg>
      </pc:sldChg>
      <pc:sldChg chg="addSp delSp modSp add mod ord modClrScheme chgLayout">
        <pc:chgData name="Paweł Potasiński" userId="c54081c1-efc2-44ae-a0ab-a8ff4389e97d" providerId="ADAL" clId="{BDDEC3F2-441D-4026-8F93-FDCB14CC8D66}" dt="2020-11-29T14:54:59.452" v="5470"/>
        <pc:sldMkLst>
          <pc:docMk/>
          <pc:sldMk cId="1680384865" sldId="2076137403"/>
        </pc:sldMkLst>
        <pc:spChg chg="add mod ord">
          <ac:chgData name="Paweł Potasiński" userId="c54081c1-efc2-44ae-a0ab-a8ff4389e97d" providerId="ADAL" clId="{BDDEC3F2-441D-4026-8F93-FDCB14CC8D66}" dt="2020-11-29T14:50:33.456" v="5453" actId="20577"/>
          <ac:spMkLst>
            <pc:docMk/>
            <pc:sldMk cId="1680384865" sldId="2076137403"/>
            <ac:spMk id="2" creationId="{DF16647A-9A2C-449A-B01D-88B325CA9EDB}"/>
          </ac:spMkLst>
        </pc:spChg>
        <pc:spChg chg="del mod">
          <ac:chgData name="Paweł Potasiński" userId="c54081c1-efc2-44ae-a0ab-a8ff4389e97d" providerId="ADAL" clId="{BDDEC3F2-441D-4026-8F93-FDCB14CC8D66}" dt="2020-11-29T14:50:29.638" v="5449" actId="478"/>
          <ac:spMkLst>
            <pc:docMk/>
            <pc:sldMk cId="1680384865" sldId="2076137403"/>
            <ac:spMk id="15" creationId="{02B10729-DDA2-4A90-B441-8BA7D1677729}"/>
          </ac:spMkLst>
        </pc:spChg>
        <pc:picChg chg="mod">
          <ac:chgData name="Paweł Potasiński" userId="c54081c1-efc2-44ae-a0ab-a8ff4389e97d" providerId="ADAL" clId="{BDDEC3F2-441D-4026-8F93-FDCB14CC8D66}" dt="2020-11-29T14:51:38.428" v="5468" actId="14861"/>
          <ac:picMkLst>
            <pc:docMk/>
            <pc:sldMk cId="1680384865" sldId="2076137403"/>
            <ac:picMk id="2050" creationId="{70E9D994-C54C-4117-B6FF-5239C27DB6DF}"/>
          </ac:picMkLst>
        </pc:picChg>
        <pc:picChg chg="mod">
          <ac:chgData name="Paweł Potasiński" userId="c54081c1-efc2-44ae-a0ab-a8ff4389e97d" providerId="ADAL" clId="{BDDEC3F2-441D-4026-8F93-FDCB14CC8D66}" dt="2020-11-29T14:51:38.428" v="5468" actId="14861"/>
          <ac:picMkLst>
            <pc:docMk/>
            <pc:sldMk cId="1680384865" sldId="2076137403"/>
            <ac:picMk id="3074" creationId="{F7AE6B5E-9342-4947-B79F-B8C8C935C28F}"/>
          </ac:picMkLst>
        </pc:picChg>
        <pc:picChg chg="mod">
          <ac:chgData name="Paweł Potasiński" userId="c54081c1-efc2-44ae-a0ab-a8ff4389e97d" providerId="ADAL" clId="{BDDEC3F2-441D-4026-8F93-FDCB14CC8D66}" dt="2020-11-29T14:51:38.428" v="5468" actId="14861"/>
          <ac:picMkLst>
            <pc:docMk/>
            <pc:sldMk cId="1680384865" sldId="2076137403"/>
            <ac:picMk id="4098" creationId="{46814ADA-9ABC-42C4-A5D4-D8DB8B8D0534}"/>
          </ac:picMkLst>
        </pc:picChg>
        <pc:picChg chg="mod">
          <ac:chgData name="Paweł Potasiński" userId="c54081c1-efc2-44ae-a0ab-a8ff4389e97d" providerId="ADAL" clId="{BDDEC3F2-441D-4026-8F93-FDCB14CC8D66}" dt="2020-11-29T14:51:38.428" v="5468" actId="14861"/>
          <ac:picMkLst>
            <pc:docMk/>
            <pc:sldMk cId="1680384865" sldId="2076137403"/>
            <ac:picMk id="5122" creationId="{39CF0443-E065-45B0-8D1A-127FC15C61A7}"/>
          </ac:picMkLst>
        </pc:picChg>
      </pc:sldChg>
      <pc:sldChg chg="addSp modSp add mod ord modClrScheme chgLayout">
        <pc:chgData name="Paweł Potasiński" userId="c54081c1-efc2-44ae-a0ab-a8ff4389e97d" providerId="ADAL" clId="{BDDEC3F2-441D-4026-8F93-FDCB14CC8D66}" dt="2020-11-29T14:54:59.452" v="5470"/>
        <pc:sldMkLst>
          <pc:docMk/>
          <pc:sldMk cId="1676446448" sldId="2076137404"/>
        </pc:sldMkLst>
        <pc:spChg chg="mod ord">
          <ac:chgData name="Paweł Potasiński" userId="c54081c1-efc2-44ae-a0ab-a8ff4389e97d" providerId="ADAL" clId="{BDDEC3F2-441D-4026-8F93-FDCB14CC8D66}" dt="2020-11-29T14:49:05.365" v="5429" actId="27636"/>
          <ac:spMkLst>
            <pc:docMk/>
            <pc:sldMk cId="1676446448" sldId="2076137404"/>
            <ac:spMk id="6" creationId="{846B27D1-B483-46A5-926C-CA780BC0F518}"/>
          </ac:spMkLst>
        </pc:spChg>
        <pc:spChg chg="mod">
          <ac:chgData name="Paweł Potasiński" userId="c54081c1-efc2-44ae-a0ab-a8ff4389e97d" providerId="ADAL" clId="{BDDEC3F2-441D-4026-8F93-FDCB14CC8D66}" dt="2020-11-29T14:49:27.377" v="5433" actId="20577"/>
          <ac:spMkLst>
            <pc:docMk/>
            <pc:sldMk cId="1676446448" sldId="2076137404"/>
            <ac:spMk id="11" creationId="{A41575D0-AAFB-4B43-9BCF-5FBC9A799E02}"/>
          </ac:spMkLst>
        </pc:spChg>
        <pc:grpChg chg="add mod">
          <ac:chgData name="Paweł Potasiński" userId="c54081c1-efc2-44ae-a0ab-a8ff4389e97d" providerId="ADAL" clId="{BDDEC3F2-441D-4026-8F93-FDCB14CC8D66}" dt="2020-11-29T14:49:22.579" v="5432" actId="1076"/>
          <ac:grpSpMkLst>
            <pc:docMk/>
            <pc:sldMk cId="1676446448" sldId="2076137404"/>
            <ac:grpSpMk id="2" creationId="{E87EDF90-B180-4053-BBE3-4417188ACE3E}"/>
          </ac:grpSpMkLst>
        </pc:grpChg>
        <pc:picChg chg="mod">
          <ac:chgData name="Paweł Potasiński" userId="c54081c1-efc2-44ae-a0ab-a8ff4389e97d" providerId="ADAL" clId="{BDDEC3F2-441D-4026-8F93-FDCB14CC8D66}" dt="2020-11-29T14:49:22.579" v="5432" actId="1076"/>
          <ac:picMkLst>
            <pc:docMk/>
            <pc:sldMk cId="1676446448" sldId="2076137404"/>
            <ac:picMk id="1026" creationId="{3FF7B8A0-E0B8-471B-91A4-D8DDFAE3529D}"/>
          </ac:picMkLst>
        </pc:picChg>
        <pc:picChg chg="mod">
          <ac:chgData name="Paweł Potasiński" userId="c54081c1-efc2-44ae-a0ab-a8ff4389e97d" providerId="ADAL" clId="{BDDEC3F2-441D-4026-8F93-FDCB14CC8D66}" dt="2020-11-29T14:49:22.579" v="5432" actId="1076"/>
          <ac:picMkLst>
            <pc:docMk/>
            <pc:sldMk cId="1676446448" sldId="2076137404"/>
            <ac:picMk id="3074" creationId="{3441ED0A-5D1E-4D69-9426-8589E00FB2C0}"/>
          </ac:picMkLst>
        </pc:picChg>
        <pc:picChg chg="mod">
          <ac:chgData name="Paweł Potasiński" userId="c54081c1-efc2-44ae-a0ab-a8ff4389e97d" providerId="ADAL" clId="{BDDEC3F2-441D-4026-8F93-FDCB14CC8D66}" dt="2020-11-29T14:49:22.579" v="5432" actId="1076"/>
          <ac:picMkLst>
            <pc:docMk/>
            <pc:sldMk cId="1676446448" sldId="2076137404"/>
            <ac:picMk id="4098" creationId="{427DD969-97CE-4934-81A6-9EE23F1AE02D}"/>
          </ac:picMkLst>
        </pc:picChg>
        <pc:picChg chg="mod">
          <ac:chgData name="Paweł Potasiński" userId="c54081c1-efc2-44ae-a0ab-a8ff4389e97d" providerId="ADAL" clId="{BDDEC3F2-441D-4026-8F93-FDCB14CC8D66}" dt="2020-11-29T14:49:22.579" v="5432" actId="1076"/>
          <ac:picMkLst>
            <pc:docMk/>
            <pc:sldMk cId="1676446448" sldId="2076137404"/>
            <ac:picMk id="5122" creationId="{E84BA4CC-7E4C-432C-9769-D3A39EBC2653}"/>
          </ac:picMkLst>
        </pc:picChg>
      </pc:sldChg>
      <pc:sldChg chg="add">
        <pc:chgData name="Paweł Potasiński" userId="c54081c1-efc2-44ae-a0ab-a8ff4389e97d" providerId="ADAL" clId="{BDDEC3F2-441D-4026-8F93-FDCB14CC8D66}" dt="2020-11-29T14:44:57.353" v="5419"/>
        <pc:sldMkLst>
          <pc:docMk/>
          <pc:sldMk cId="3018635017" sldId="2076137405"/>
        </pc:sldMkLst>
      </pc:sldChg>
      <pc:sldChg chg="modSp add mod">
        <pc:chgData name="Paweł Potasiński" userId="c54081c1-efc2-44ae-a0ab-a8ff4389e97d" providerId="ADAL" clId="{BDDEC3F2-441D-4026-8F93-FDCB14CC8D66}" dt="2020-11-29T14:45:30.309" v="5423" actId="207"/>
        <pc:sldMkLst>
          <pc:docMk/>
          <pc:sldMk cId="408141883" sldId="2076137407"/>
        </pc:sldMkLst>
        <pc:spChg chg="mod">
          <ac:chgData name="Paweł Potasiński" userId="c54081c1-efc2-44ae-a0ab-a8ff4389e97d" providerId="ADAL" clId="{BDDEC3F2-441D-4026-8F93-FDCB14CC8D66}" dt="2020-11-29T14:45:30.309" v="5423" actId="207"/>
          <ac:spMkLst>
            <pc:docMk/>
            <pc:sldMk cId="408141883" sldId="2076137407"/>
            <ac:spMk id="5" creationId="{831DD005-17D1-47FD-9F1B-8B1C4A13D7FE}"/>
          </ac:spMkLst>
        </pc:spChg>
        <pc:cxnChg chg="mod">
          <ac:chgData name="Paweł Potasiński" userId="c54081c1-efc2-44ae-a0ab-a8ff4389e97d" providerId="ADAL" clId="{BDDEC3F2-441D-4026-8F93-FDCB14CC8D66}" dt="2020-11-29T14:45:28.513" v="5422" actId="208"/>
          <ac:cxnSpMkLst>
            <pc:docMk/>
            <pc:sldMk cId="408141883" sldId="2076137407"/>
            <ac:cxnSpMk id="28" creationId="{7A013B2B-4435-459B-B205-7BE05191DD23}"/>
          </ac:cxnSpMkLst>
        </pc:cxnChg>
      </pc:sldChg>
      <pc:sldChg chg="modSp add mod">
        <pc:chgData name="Paweł Potasiński" userId="c54081c1-efc2-44ae-a0ab-a8ff4389e97d" providerId="ADAL" clId="{BDDEC3F2-441D-4026-8F93-FDCB14CC8D66}" dt="2020-11-29T14:45:37.618" v="5425" actId="208"/>
        <pc:sldMkLst>
          <pc:docMk/>
          <pc:sldMk cId="1951979020" sldId="2076137408"/>
        </pc:sldMkLst>
        <pc:spChg chg="mod">
          <ac:chgData name="Paweł Potasiński" userId="c54081c1-efc2-44ae-a0ab-a8ff4389e97d" providerId="ADAL" clId="{BDDEC3F2-441D-4026-8F93-FDCB14CC8D66}" dt="2020-11-29T14:45:37.618" v="5425" actId="208"/>
          <ac:spMkLst>
            <pc:docMk/>
            <pc:sldMk cId="1951979020" sldId="2076137408"/>
            <ac:spMk id="5" creationId="{831DD005-17D1-47FD-9F1B-8B1C4A13D7FE}"/>
          </ac:spMkLst>
        </pc:spChg>
        <pc:spChg chg="mod">
          <ac:chgData name="Paweł Potasiński" userId="c54081c1-efc2-44ae-a0ab-a8ff4389e97d" providerId="ADAL" clId="{BDDEC3F2-441D-4026-8F93-FDCB14CC8D66}" dt="2020-11-29T14:45:37.618" v="5425" actId="208"/>
          <ac:spMkLst>
            <pc:docMk/>
            <pc:sldMk cId="1951979020" sldId="2076137408"/>
            <ac:spMk id="35" creationId="{6E41E81B-F39B-46B9-9358-2ED1798EBAEB}"/>
          </ac:spMkLst>
        </pc:spChg>
        <pc:cxnChg chg="mod">
          <ac:chgData name="Paweł Potasiński" userId="c54081c1-efc2-44ae-a0ab-a8ff4389e97d" providerId="ADAL" clId="{BDDEC3F2-441D-4026-8F93-FDCB14CC8D66}" dt="2020-11-29T14:45:37.618" v="5425" actId="208"/>
          <ac:cxnSpMkLst>
            <pc:docMk/>
            <pc:sldMk cId="1951979020" sldId="2076137408"/>
            <ac:cxnSpMk id="28" creationId="{7A013B2B-4435-459B-B205-7BE05191DD23}"/>
          </ac:cxnSpMkLst>
        </pc:cxnChg>
      </pc:sldChg>
      <pc:sldChg chg="addSp delSp modSp add del mod">
        <pc:chgData name="Paweł Potasiński" userId="c54081c1-efc2-44ae-a0ab-a8ff4389e97d" providerId="ADAL" clId="{BDDEC3F2-441D-4026-8F93-FDCB14CC8D66}" dt="2020-11-29T12:27:51.617" v="1825" actId="47"/>
        <pc:sldMkLst>
          <pc:docMk/>
          <pc:sldMk cId="298251997" sldId="2076137496"/>
        </pc:sldMkLst>
        <pc:spChg chg="mod">
          <ac:chgData name="Paweł Potasiński" userId="c54081c1-efc2-44ae-a0ab-a8ff4389e97d" providerId="ADAL" clId="{BDDEC3F2-441D-4026-8F93-FDCB14CC8D66}" dt="2020-11-29T09:26:02.577" v="1819" actId="20577"/>
          <ac:spMkLst>
            <pc:docMk/>
            <pc:sldMk cId="298251997" sldId="2076137496"/>
            <ac:spMk id="2" creationId="{B8E3178D-F68F-4346-949C-0408FCC27176}"/>
          </ac:spMkLst>
        </pc:spChg>
        <pc:spChg chg="mod">
          <ac:chgData name="Paweł Potasiński" userId="c54081c1-efc2-44ae-a0ab-a8ff4389e97d" providerId="ADAL" clId="{BDDEC3F2-441D-4026-8F93-FDCB14CC8D66}" dt="2020-11-29T09:26:24.129" v="1821" actId="1076"/>
          <ac:spMkLst>
            <pc:docMk/>
            <pc:sldMk cId="298251997" sldId="2076137496"/>
            <ac:spMk id="3" creationId="{983E826E-DB9C-498B-A6C2-8BC40A938591}"/>
          </ac:spMkLst>
        </pc:spChg>
        <pc:spChg chg="add del">
          <ac:chgData name="Paweł Potasiński" userId="c54081c1-efc2-44ae-a0ab-a8ff4389e97d" providerId="ADAL" clId="{BDDEC3F2-441D-4026-8F93-FDCB14CC8D66}" dt="2020-11-29T12:27:45.377" v="1823" actId="22"/>
          <ac:spMkLst>
            <pc:docMk/>
            <pc:sldMk cId="298251997" sldId="2076137496"/>
            <ac:spMk id="10" creationId="{B0DC4B92-A6B9-46CF-B33F-890F57BF699E}"/>
          </ac:spMkLst>
        </pc:spChg>
        <pc:picChg chg="del">
          <ac:chgData name="Paweł Potasiński" userId="c54081c1-efc2-44ae-a0ab-a8ff4389e97d" providerId="ADAL" clId="{BDDEC3F2-441D-4026-8F93-FDCB14CC8D66}" dt="2020-11-29T09:25:58.465" v="1811" actId="478"/>
          <ac:picMkLst>
            <pc:docMk/>
            <pc:sldMk cId="298251997" sldId="2076137496"/>
            <ac:picMk id="17" creationId="{40814A94-D885-49DA-B66E-EEC87B50E7D1}"/>
          </ac:picMkLst>
        </pc:picChg>
      </pc:sldChg>
      <pc:sldChg chg="modSp mod modAnim">
        <pc:chgData name="Paweł Potasiński" userId="c54081c1-efc2-44ae-a0ab-a8ff4389e97d" providerId="ADAL" clId="{BDDEC3F2-441D-4026-8F93-FDCB14CC8D66}" dt="2020-11-29T16:54:43.551" v="5920" actId="20577"/>
        <pc:sldMkLst>
          <pc:docMk/>
          <pc:sldMk cId="3805363234" sldId="2076137643"/>
        </pc:sldMkLst>
        <pc:spChg chg="mod">
          <ac:chgData name="Paweł Potasiński" userId="c54081c1-efc2-44ae-a0ab-a8ff4389e97d" providerId="ADAL" clId="{BDDEC3F2-441D-4026-8F93-FDCB14CC8D66}" dt="2020-11-29T16:54:43.551" v="5920" actId="20577"/>
          <ac:spMkLst>
            <pc:docMk/>
            <pc:sldMk cId="3805363234" sldId="2076137643"/>
            <ac:spMk id="3" creationId="{F3DBD2EB-21ED-489D-A39A-CD535DBC646C}"/>
          </ac:spMkLst>
        </pc:spChg>
      </pc:sldChg>
      <pc:sldChg chg="add">
        <pc:chgData name="Paweł Potasiński" userId="c54081c1-efc2-44ae-a0ab-a8ff4389e97d" providerId="ADAL" clId="{BDDEC3F2-441D-4026-8F93-FDCB14CC8D66}" dt="2020-11-28T15:53:05.086" v="5"/>
        <pc:sldMkLst>
          <pc:docMk/>
          <pc:sldMk cId="3326817404" sldId="2076137644"/>
        </pc:sldMkLst>
      </pc:sldChg>
      <pc:sldChg chg="del ord">
        <pc:chgData name="Paweł Potasiński" userId="c54081c1-efc2-44ae-a0ab-a8ff4389e97d" providerId="ADAL" clId="{BDDEC3F2-441D-4026-8F93-FDCB14CC8D66}" dt="2020-11-29T15:10:54.247" v="5744" actId="47"/>
        <pc:sldMkLst>
          <pc:docMk/>
          <pc:sldMk cId="2771688867" sldId="2076137651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716537530" sldId="2076137652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436840456" sldId="2076137653"/>
        </pc:sldMkLst>
      </pc:sldChg>
      <pc:sldChg chg="modSp mod ord">
        <pc:chgData name="Paweł Potasiński" userId="c54081c1-efc2-44ae-a0ab-a8ff4389e97d" providerId="ADAL" clId="{BDDEC3F2-441D-4026-8F93-FDCB14CC8D66}" dt="2020-11-30T06:21:06.040" v="9537" actId="20577"/>
        <pc:sldMkLst>
          <pc:docMk/>
          <pc:sldMk cId="3480278623" sldId="2076137654"/>
        </pc:sldMkLst>
        <pc:spChg chg="mod">
          <ac:chgData name="Paweł Potasiński" userId="c54081c1-efc2-44ae-a0ab-a8ff4389e97d" providerId="ADAL" clId="{BDDEC3F2-441D-4026-8F93-FDCB14CC8D66}" dt="2020-11-28T21:05:14.846" v="297" actId="20577"/>
          <ac:spMkLst>
            <pc:docMk/>
            <pc:sldMk cId="3480278623" sldId="2076137654"/>
            <ac:spMk id="5" creationId="{193290B7-B67B-4C83-BD35-2CDD41B042A8}"/>
          </ac:spMkLst>
        </pc:spChg>
        <pc:spChg chg="mod">
          <ac:chgData name="Paweł Potasiński" userId="c54081c1-efc2-44ae-a0ab-a8ff4389e97d" providerId="ADAL" clId="{BDDEC3F2-441D-4026-8F93-FDCB14CC8D66}" dt="2020-11-30T06:21:06.040" v="9537" actId="20577"/>
          <ac:spMkLst>
            <pc:docMk/>
            <pc:sldMk cId="3480278623" sldId="2076137654"/>
            <ac:spMk id="6" creationId="{1941B5BA-C0FD-4640-A328-A2CA0B7EAF62}"/>
          </ac:spMkLst>
        </pc:spChg>
        <pc:grpChg chg="mod">
          <ac:chgData name="Paweł Potasiński" userId="c54081c1-efc2-44ae-a0ab-a8ff4389e97d" providerId="ADAL" clId="{BDDEC3F2-441D-4026-8F93-FDCB14CC8D66}" dt="2020-11-28T21:06:13.033" v="386" actId="1076"/>
          <ac:grpSpMkLst>
            <pc:docMk/>
            <pc:sldMk cId="3480278623" sldId="2076137654"/>
            <ac:grpSpMk id="20" creationId="{F78CD88D-FFCF-4EA5-BE2D-3D2B17E576B9}"/>
          </ac:grpSpMkLst>
        </pc:grpChg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782198351" sldId="2076137655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4020051538" sldId="2076137656"/>
        </pc:sldMkLst>
      </pc:sldChg>
      <pc:sldChg chg="ord">
        <pc:chgData name="Paweł Potasiński" userId="c54081c1-efc2-44ae-a0ab-a8ff4389e97d" providerId="ADAL" clId="{BDDEC3F2-441D-4026-8F93-FDCB14CC8D66}" dt="2020-11-29T14:54:59.452" v="5470"/>
        <pc:sldMkLst>
          <pc:docMk/>
          <pc:sldMk cId="4124624108" sldId="2076137657"/>
        </pc:sldMkLst>
      </pc:sldChg>
      <pc:sldChg chg="addSp delSp modSp new mod ord modClrScheme modAnim chgLayout">
        <pc:chgData name="Paweł Potasiński" userId="c54081c1-efc2-44ae-a0ab-a8ff4389e97d" providerId="ADAL" clId="{BDDEC3F2-441D-4026-8F93-FDCB14CC8D66}" dt="2020-11-29T22:52:47.166" v="9083"/>
        <pc:sldMkLst>
          <pc:docMk/>
          <pc:sldMk cId="1626408384" sldId="2076137661"/>
        </pc:sldMkLst>
        <pc:spChg chg="del mod ord">
          <ac:chgData name="Paweł Potasiński" userId="c54081c1-efc2-44ae-a0ab-a8ff4389e97d" providerId="ADAL" clId="{BDDEC3F2-441D-4026-8F93-FDCB14CC8D66}" dt="2020-11-28T20:45:48.179" v="8" actId="700"/>
          <ac:spMkLst>
            <pc:docMk/>
            <pc:sldMk cId="1626408384" sldId="2076137661"/>
            <ac:spMk id="2" creationId="{B536862E-5063-4C5D-A54B-0B90A7EBF6C8}"/>
          </ac:spMkLst>
        </pc:spChg>
        <pc:spChg chg="del">
          <ac:chgData name="Paweł Potasiński" userId="c54081c1-efc2-44ae-a0ab-a8ff4389e97d" providerId="ADAL" clId="{BDDEC3F2-441D-4026-8F93-FDCB14CC8D66}" dt="2020-11-28T20:45:48.179" v="8" actId="700"/>
          <ac:spMkLst>
            <pc:docMk/>
            <pc:sldMk cId="1626408384" sldId="2076137661"/>
            <ac:spMk id="3" creationId="{0EE092CA-DB9E-44D3-AEDD-75DA907C982F}"/>
          </ac:spMkLst>
        </pc:spChg>
        <pc:spChg chg="del">
          <ac:chgData name="Paweł Potasiński" userId="c54081c1-efc2-44ae-a0ab-a8ff4389e97d" providerId="ADAL" clId="{BDDEC3F2-441D-4026-8F93-FDCB14CC8D66}" dt="2020-11-28T20:45:48.179" v="8" actId="700"/>
          <ac:spMkLst>
            <pc:docMk/>
            <pc:sldMk cId="1626408384" sldId="2076137661"/>
            <ac:spMk id="4" creationId="{7F596DA2-6EAF-40A8-A12F-2668F59A3ED3}"/>
          </ac:spMkLst>
        </pc:spChg>
        <pc:spChg chg="add mod ord">
          <ac:chgData name="Paweł Potasiński" userId="c54081c1-efc2-44ae-a0ab-a8ff4389e97d" providerId="ADAL" clId="{BDDEC3F2-441D-4026-8F93-FDCB14CC8D66}" dt="2020-11-28T20:45:51.569" v="19" actId="20577"/>
          <ac:spMkLst>
            <pc:docMk/>
            <pc:sldMk cId="1626408384" sldId="2076137661"/>
            <ac:spMk id="5" creationId="{3434B2D0-C182-48C6-91CB-7835A3050404}"/>
          </ac:spMkLst>
        </pc:spChg>
        <pc:picChg chg="add mod">
          <ac:chgData name="Paweł Potasiński" userId="c54081c1-efc2-44ae-a0ab-a8ff4389e97d" providerId="ADAL" clId="{BDDEC3F2-441D-4026-8F93-FDCB14CC8D66}" dt="2020-11-28T20:45:53.357" v="20"/>
          <ac:picMkLst>
            <pc:docMk/>
            <pc:sldMk cId="1626408384" sldId="2076137661"/>
            <ac:picMk id="6" creationId="{7B71A717-606B-449F-9056-FBD2EDED25F6}"/>
          </ac:picMkLst>
        </pc:picChg>
      </pc:sldChg>
      <pc:sldChg chg="addSp delSp modSp new mod ord modClrScheme chgLayout">
        <pc:chgData name="Paweł Potasiński" userId="c54081c1-efc2-44ae-a0ab-a8ff4389e97d" providerId="ADAL" clId="{BDDEC3F2-441D-4026-8F93-FDCB14CC8D66}" dt="2020-11-29T14:54:59.452" v="5470"/>
        <pc:sldMkLst>
          <pc:docMk/>
          <pc:sldMk cId="3250555627" sldId="2076137662"/>
        </pc:sldMkLst>
        <pc:spChg chg="del mod ord">
          <ac:chgData name="Paweł Potasiński" userId="c54081c1-efc2-44ae-a0ab-a8ff4389e97d" providerId="ADAL" clId="{BDDEC3F2-441D-4026-8F93-FDCB14CC8D66}" dt="2020-11-28T20:46:58.245" v="22" actId="700"/>
          <ac:spMkLst>
            <pc:docMk/>
            <pc:sldMk cId="3250555627" sldId="2076137662"/>
            <ac:spMk id="2" creationId="{FE294F0D-D66A-4DCF-A833-F4A93B0016F4}"/>
          </ac:spMkLst>
        </pc:spChg>
        <pc:spChg chg="del mod ord">
          <ac:chgData name="Paweł Potasiński" userId="c54081c1-efc2-44ae-a0ab-a8ff4389e97d" providerId="ADAL" clId="{BDDEC3F2-441D-4026-8F93-FDCB14CC8D66}" dt="2020-11-28T20:46:58.245" v="22" actId="700"/>
          <ac:spMkLst>
            <pc:docMk/>
            <pc:sldMk cId="3250555627" sldId="2076137662"/>
            <ac:spMk id="3" creationId="{9631ADAC-0453-490E-9D48-5EEE3CCF3495}"/>
          </ac:spMkLst>
        </pc:spChg>
        <pc:spChg chg="add mod ord">
          <ac:chgData name="Paweł Potasiński" userId="c54081c1-efc2-44ae-a0ab-a8ff4389e97d" providerId="ADAL" clId="{BDDEC3F2-441D-4026-8F93-FDCB14CC8D66}" dt="2020-11-28T20:50:56.215" v="222" actId="700"/>
          <ac:spMkLst>
            <pc:docMk/>
            <pc:sldMk cId="3250555627" sldId="2076137662"/>
            <ac:spMk id="4" creationId="{A8FC698D-884C-4426-9A7E-6DFF0034F2BE}"/>
          </ac:spMkLst>
        </pc:spChg>
        <pc:spChg chg="add mod ord">
          <ac:chgData name="Paweł Potasiński" userId="c54081c1-efc2-44ae-a0ab-a8ff4389e97d" providerId="ADAL" clId="{BDDEC3F2-441D-4026-8F93-FDCB14CC8D66}" dt="2020-11-28T20:54:04.847" v="251" actId="20577"/>
          <ac:spMkLst>
            <pc:docMk/>
            <pc:sldMk cId="3250555627" sldId="2076137662"/>
            <ac:spMk id="5" creationId="{2B6AF4DA-3753-4DA5-A718-0DA064FF8CCE}"/>
          </ac:spMkLst>
        </pc:spChg>
        <pc:spChg chg="add del mod ord">
          <ac:chgData name="Paweł Potasiński" userId="c54081c1-efc2-44ae-a0ab-a8ff4389e97d" providerId="ADAL" clId="{BDDEC3F2-441D-4026-8F93-FDCB14CC8D66}" dt="2020-11-28T20:50:56.215" v="222" actId="700"/>
          <ac:spMkLst>
            <pc:docMk/>
            <pc:sldMk cId="3250555627" sldId="2076137662"/>
            <ac:spMk id="6" creationId="{DEA17A96-1866-4E35-A567-3A2CF8924606}"/>
          </ac:spMkLst>
        </pc:spChg>
        <pc:spChg chg="add del">
          <ac:chgData name="Paweł Potasiński" userId="c54081c1-efc2-44ae-a0ab-a8ff4389e97d" providerId="ADAL" clId="{BDDEC3F2-441D-4026-8F93-FDCB14CC8D66}" dt="2020-11-28T20:51:53.218" v="225"/>
          <ac:spMkLst>
            <pc:docMk/>
            <pc:sldMk cId="3250555627" sldId="2076137662"/>
            <ac:spMk id="7" creationId="{8ACC5691-63EA-454D-A55C-40EF0C5C5132}"/>
          </ac:spMkLst>
        </pc:spChg>
        <pc:picChg chg="add mod">
          <ac:chgData name="Paweł Potasiński" userId="c54081c1-efc2-44ae-a0ab-a8ff4389e97d" providerId="ADAL" clId="{BDDEC3F2-441D-4026-8F93-FDCB14CC8D66}" dt="2020-11-28T20:53:37.768" v="237" actId="207"/>
          <ac:picMkLst>
            <pc:docMk/>
            <pc:sldMk cId="3250555627" sldId="2076137662"/>
            <ac:picMk id="9" creationId="{3024D72B-9DBD-4B7E-BE06-23A42B2FC10A}"/>
          </ac:picMkLst>
        </pc:picChg>
        <pc:picChg chg="add mod">
          <ac:chgData name="Paweł Potasiński" userId="c54081c1-efc2-44ae-a0ab-a8ff4389e97d" providerId="ADAL" clId="{BDDEC3F2-441D-4026-8F93-FDCB14CC8D66}" dt="2020-11-28T20:52:30.713" v="228" actId="1076"/>
          <ac:picMkLst>
            <pc:docMk/>
            <pc:sldMk cId="3250555627" sldId="2076137662"/>
            <ac:picMk id="1028" creationId="{4A459B65-BBD4-4473-AA28-AF548A61ED81}"/>
          </ac:picMkLst>
        </pc:picChg>
      </pc:sldChg>
      <pc:sldChg chg="add">
        <pc:chgData name="Paweł Potasiński" userId="c54081c1-efc2-44ae-a0ab-a8ff4389e97d" providerId="ADAL" clId="{BDDEC3F2-441D-4026-8F93-FDCB14CC8D66}" dt="2020-11-28T21:18:12.580" v="457"/>
        <pc:sldMkLst>
          <pc:docMk/>
          <pc:sldMk cId="3762737553" sldId="2076137663"/>
        </pc:sldMkLst>
      </pc:sldChg>
      <pc:sldChg chg="modSp add mod">
        <pc:chgData name="Paweł Potasiński" userId="c54081c1-efc2-44ae-a0ab-a8ff4389e97d" providerId="ADAL" clId="{BDDEC3F2-441D-4026-8F93-FDCB14CC8D66}" dt="2020-11-28T21:19:01.520" v="488" actId="1582"/>
        <pc:sldMkLst>
          <pc:docMk/>
          <pc:sldMk cId="2518674178" sldId="2076137664"/>
        </pc:sldMkLst>
        <pc:spChg chg="mod">
          <ac:chgData name="Paweł Potasiński" userId="c54081c1-efc2-44ae-a0ab-a8ff4389e97d" providerId="ADAL" clId="{BDDEC3F2-441D-4026-8F93-FDCB14CC8D66}" dt="2020-11-28T21:18:23.817" v="484" actId="20577"/>
          <ac:spMkLst>
            <pc:docMk/>
            <pc:sldMk cId="2518674178" sldId="2076137664"/>
            <ac:spMk id="2" creationId="{462D2363-C6EE-4B8C-8162-B7078A7F6504}"/>
          </ac:spMkLst>
        </pc:spChg>
        <pc:spChg chg="mod">
          <ac:chgData name="Paweł Potasiński" userId="c54081c1-efc2-44ae-a0ab-a8ff4389e97d" providerId="ADAL" clId="{BDDEC3F2-441D-4026-8F93-FDCB14CC8D66}" dt="2020-11-28T21:19:01.520" v="488" actId="1582"/>
          <ac:spMkLst>
            <pc:docMk/>
            <pc:sldMk cId="2518674178" sldId="2076137664"/>
            <ac:spMk id="120" creationId="{38229D95-DEB3-402E-8F22-2D4EA9D4506A}"/>
          </ac:spMkLst>
        </pc:spChg>
        <pc:spChg chg="mod">
          <ac:chgData name="Paweł Potasiński" userId="c54081c1-efc2-44ae-a0ab-a8ff4389e97d" providerId="ADAL" clId="{BDDEC3F2-441D-4026-8F93-FDCB14CC8D66}" dt="2020-11-28T21:19:01.520" v="488" actId="1582"/>
          <ac:spMkLst>
            <pc:docMk/>
            <pc:sldMk cId="2518674178" sldId="2076137664"/>
            <ac:spMk id="121" creationId="{974D614B-BE50-4A3D-B06B-5B0242C8AB4B}"/>
          </ac:spMkLst>
        </pc:spChg>
      </pc:sldChg>
      <pc:sldChg chg="addSp delSp modSp add mod">
        <pc:chgData name="Paweł Potasiński" userId="c54081c1-efc2-44ae-a0ab-a8ff4389e97d" providerId="ADAL" clId="{BDDEC3F2-441D-4026-8F93-FDCB14CC8D66}" dt="2020-11-28T21:24:22.081" v="505" actId="20577"/>
        <pc:sldMkLst>
          <pc:docMk/>
          <pc:sldMk cId="3163193173" sldId="2076137665"/>
        </pc:sldMkLst>
        <pc:spChg chg="mod">
          <ac:chgData name="Paweł Potasiński" userId="c54081c1-efc2-44ae-a0ab-a8ff4389e97d" providerId="ADAL" clId="{BDDEC3F2-441D-4026-8F93-FDCB14CC8D66}" dt="2020-11-28T21:24:22.081" v="505" actId="20577"/>
          <ac:spMkLst>
            <pc:docMk/>
            <pc:sldMk cId="3163193173" sldId="2076137665"/>
            <ac:spMk id="2" creationId="{AA984825-5F3C-4684-806A-20B917EBB493}"/>
          </ac:spMkLst>
        </pc:spChg>
        <pc:spChg chg="del">
          <ac:chgData name="Paweł Potasiński" userId="c54081c1-efc2-44ae-a0ab-a8ff4389e97d" providerId="ADAL" clId="{BDDEC3F2-441D-4026-8F93-FDCB14CC8D66}" dt="2020-11-28T21:21:11.817" v="499" actId="478"/>
          <ac:spMkLst>
            <pc:docMk/>
            <pc:sldMk cId="3163193173" sldId="2076137665"/>
            <ac:spMk id="20" creationId="{BC3028A0-AFB2-44A7-B2B5-2B25D790048B}"/>
          </ac:spMkLst>
        </pc:spChg>
        <pc:spChg chg="mod">
          <ac:chgData name="Paweł Potasiński" userId="c54081c1-efc2-44ae-a0ab-a8ff4389e97d" providerId="ADAL" clId="{BDDEC3F2-441D-4026-8F93-FDCB14CC8D66}" dt="2020-11-28T21:20:58.057" v="498" actId="1582"/>
          <ac:spMkLst>
            <pc:docMk/>
            <pc:sldMk cId="3163193173" sldId="2076137665"/>
            <ac:spMk id="21" creationId="{0A5CDE97-404F-4AAA-8EE0-340F96BFDBCC}"/>
          </ac:spMkLst>
        </pc:spChg>
        <pc:spChg chg="del">
          <ac:chgData name="Paweł Potasiński" userId="c54081c1-efc2-44ae-a0ab-a8ff4389e97d" providerId="ADAL" clId="{BDDEC3F2-441D-4026-8F93-FDCB14CC8D66}" dt="2020-11-28T21:21:11.817" v="499" actId="478"/>
          <ac:spMkLst>
            <pc:docMk/>
            <pc:sldMk cId="3163193173" sldId="2076137665"/>
            <ac:spMk id="101" creationId="{0FD0890F-6B81-4146-B24E-B6709074611A}"/>
          </ac:spMkLst>
        </pc:spChg>
        <pc:spChg chg="add mod">
          <ac:chgData name="Paweł Potasiński" userId="c54081c1-efc2-44ae-a0ab-a8ff4389e97d" providerId="ADAL" clId="{BDDEC3F2-441D-4026-8F93-FDCB14CC8D66}" dt="2020-11-28T21:21:12.485" v="500"/>
          <ac:spMkLst>
            <pc:docMk/>
            <pc:sldMk cId="3163193173" sldId="2076137665"/>
            <ac:spMk id="102" creationId="{477D42BE-8D6F-4AB5-8A68-644A296D27CB}"/>
          </ac:spMkLst>
        </pc:spChg>
        <pc:spChg chg="add mod">
          <ac:chgData name="Paweł Potasiński" userId="c54081c1-efc2-44ae-a0ab-a8ff4389e97d" providerId="ADAL" clId="{BDDEC3F2-441D-4026-8F93-FDCB14CC8D66}" dt="2020-11-28T21:21:12.485" v="500"/>
          <ac:spMkLst>
            <pc:docMk/>
            <pc:sldMk cId="3163193173" sldId="2076137665"/>
            <ac:spMk id="103" creationId="{9EF7CD39-533E-4040-9FAC-22ED3C030C47}"/>
          </ac:spMkLst>
        </pc:spChg>
        <pc:picChg chg="del">
          <ac:chgData name="Paweł Potasiński" userId="c54081c1-efc2-44ae-a0ab-a8ff4389e97d" providerId="ADAL" clId="{BDDEC3F2-441D-4026-8F93-FDCB14CC8D66}" dt="2020-11-28T21:21:11.817" v="499" actId="478"/>
          <ac:picMkLst>
            <pc:docMk/>
            <pc:sldMk cId="3163193173" sldId="2076137665"/>
            <ac:picMk id="100" creationId="{902537C6-8565-4D0B-90F5-15A524696BA5}"/>
          </ac:picMkLst>
        </pc:picChg>
        <pc:picChg chg="add mod">
          <ac:chgData name="Paweł Potasiński" userId="c54081c1-efc2-44ae-a0ab-a8ff4389e97d" providerId="ADAL" clId="{BDDEC3F2-441D-4026-8F93-FDCB14CC8D66}" dt="2020-11-28T21:21:12.485" v="500"/>
          <ac:picMkLst>
            <pc:docMk/>
            <pc:sldMk cId="3163193173" sldId="2076137665"/>
            <ac:picMk id="104" creationId="{1D4ADEB6-D6B0-4A24-969A-F35116BF4EDF}"/>
          </ac:picMkLst>
        </pc:picChg>
      </pc:sldChg>
      <pc:sldChg chg="addSp delSp modSp add mod modAnim">
        <pc:chgData name="Paweł Potasiński" userId="c54081c1-efc2-44ae-a0ab-a8ff4389e97d" providerId="ADAL" clId="{BDDEC3F2-441D-4026-8F93-FDCB14CC8D66}" dt="2020-11-29T14:24:14.305" v="5177" actId="1076"/>
        <pc:sldMkLst>
          <pc:docMk/>
          <pc:sldMk cId="601319001" sldId="2076137666"/>
        </pc:sldMkLst>
        <pc:spChg chg="mod">
          <ac:chgData name="Paweł Potasiński" userId="c54081c1-efc2-44ae-a0ab-a8ff4389e97d" providerId="ADAL" clId="{BDDEC3F2-441D-4026-8F93-FDCB14CC8D66}" dt="2020-11-28T21:25:16.800" v="516" actId="20577"/>
          <ac:spMkLst>
            <pc:docMk/>
            <pc:sldMk cId="601319001" sldId="2076137666"/>
            <ac:spMk id="2" creationId="{AA984825-5F3C-4684-806A-20B917EBB493}"/>
          </ac:spMkLst>
        </pc:spChg>
        <pc:spChg chg="mod">
          <ac:chgData name="Paweł Potasiński" userId="c54081c1-efc2-44ae-a0ab-a8ff4389e97d" providerId="ADAL" clId="{BDDEC3F2-441D-4026-8F93-FDCB14CC8D66}" dt="2020-11-28T21:25:01.971" v="509" actId="208"/>
          <ac:spMkLst>
            <pc:docMk/>
            <pc:sldMk cId="601319001" sldId="2076137666"/>
            <ac:spMk id="18" creationId="{A9B08BFD-91EE-4A3D-BAC1-B551893E9C83}"/>
          </ac:spMkLst>
        </pc:spChg>
        <pc:spChg chg="mod">
          <ac:chgData name="Paweł Potasiński" userId="c54081c1-efc2-44ae-a0ab-a8ff4389e97d" providerId="ADAL" clId="{BDDEC3F2-441D-4026-8F93-FDCB14CC8D66}" dt="2020-11-28T21:25:01.971" v="509" actId="208"/>
          <ac:spMkLst>
            <pc:docMk/>
            <pc:sldMk cId="601319001" sldId="2076137666"/>
            <ac:spMk id="19" creationId="{C2FE58B7-B7F4-4E23-B337-5EB5EB09944D}"/>
          </ac:spMkLst>
        </pc:spChg>
        <pc:spChg chg="del">
          <ac:chgData name="Paweł Potasiński" userId="c54081c1-efc2-44ae-a0ab-a8ff4389e97d" providerId="ADAL" clId="{BDDEC3F2-441D-4026-8F93-FDCB14CC8D66}" dt="2020-11-28T21:24:51.494" v="507" actId="478"/>
          <ac:spMkLst>
            <pc:docMk/>
            <pc:sldMk cId="601319001" sldId="2076137666"/>
            <ac:spMk id="21" creationId="{0A5CDE97-404F-4AAA-8EE0-340F96BFDBCC}"/>
          </ac:spMkLst>
        </pc:spChg>
        <pc:spChg chg="del">
          <ac:chgData name="Paweł Potasiński" userId="c54081c1-efc2-44ae-a0ab-a8ff4389e97d" providerId="ADAL" clId="{BDDEC3F2-441D-4026-8F93-FDCB14CC8D66}" dt="2020-11-28T21:24:51.494" v="507" actId="478"/>
          <ac:spMkLst>
            <pc:docMk/>
            <pc:sldMk cId="601319001" sldId="2076137666"/>
            <ac:spMk id="71" creationId="{1FF1B15C-8BAD-41A3-A6C6-D31E69F0617B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01" creationId="{440813F8-91E9-4101-830C-7613027504AD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06" creationId="{8A6FEBF8-4E00-48BF-8313-DB85355CFF40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07" creationId="{7237A557-7E7B-4A05-AB0C-EA396BF856D6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08" creationId="{8FD41445-EBE3-4E11-BDAE-E7D8DF75A40E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09" creationId="{8F1F1F1D-57B2-4B92-8565-C4D848FC4280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0" creationId="{9D3462DD-C534-42A8-B0A7-4BDFC5203C25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1" creationId="{409E5F82-59F2-4288-A896-32C9AD0B2159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2" creationId="{770F3975-0887-483B-90B6-64A1819383D0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3" creationId="{51D9384F-C1FE-46E8-BB42-45F6F334BBC9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4" creationId="{63F314D6-DD4F-4FD4-9176-B426F068026B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5" creationId="{8025528C-EA4C-4923-9D49-455FB81A770B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6" creationId="{F968FD17-6286-448A-9A7B-51751414F6B9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7" creationId="{7BC5EB0E-1230-441D-9268-4A29B7A77114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8" creationId="{81807B8D-925C-4FCA-9A08-10BBC426675A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19" creationId="{9F3F098F-81D0-4F75-819E-51B8C53A0860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0" creationId="{C310CB03-6A92-4C24-8B55-FFD7A544E954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1" creationId="{BAB998C2-00B4-4F59-826C-51FC0254C184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2" creationId="{641225A3-6A9E-446A-B55F-F74F17627019}"/>
          </ac:spMkLst>
        </pc:spChg>
        <pc:spChg chg="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3" creationId="{155BB4AB-DE2C-40D4-94E9-897AF3943CF3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4" creationId="{BF5D2EE0-EB2F-485F-AF3A-07B11CB5B7E0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5" creationId="{503C11C6-82A4-44E1-AC40-689F27CC4253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6" creationId="{A03B5592-56FC-455C-A8A8-17AD772A466B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7" creationId="{B6CE3B4D-DA81-4760-8851-44F696CB9190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8" creationId="{8FAD33E8-D203-41DA-B38C-2EE973FFDB81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29" creationId="{71A43DFD-AB85-41FB-A068-38C6EF5CEAF1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30" creationId="{4BB2BF2B-CC92-413C-A0E5-AAB59D4DCF5B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31" creationId="{1AF5B36A-97BB-4B3F-A7E1-C3EB99ADBEC0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32" creationId="{D9C802DE-07FF-48FD-95D9-88E2CF63EA19}"/>
          </ac:spMkLst>
        </pc:spChg>
        <pc:spChg chg="add mod">
          <ac:chgData name="Paweł Potasiński" userId="c54081c1-efc2-44ae-a0ab-a8ff4389e97d" providerId="ADAL" clId="{BDDEC3F2-441D-4026-8F93-FDCB14CC8D66}" dt="2020-11-28T21:24:54.265" v="508"/>
          <ac:spMkLst>
            <pc:docMk/>
            <pc:sldMk cId="601319001" sldId="2076137666"/>
            <ac:spMk id="133" creationId="{5A255344-73D7-429D-88E0-4309B38BBBE2}"/>
          </ac:spMkLst>
        </pc:spChg>
        <pc:spChg chg="add mod">
          <ac:chgData name="Paweł Potasiński" userId="c54081c1-efc2-44ae-a0ab-a8ff4389e97d" providerId="ADAL" clId="{BDDEC3F2-441D-4026-8F93-FDCB14CC8D66}" dt="2020-11-29T14:24:14.305" v="5177" actId="1076"/>
          <ac:spMkLst>
            <pc:docMk/>
            <pc:sldMk cId="601319001" sldId="2076137666"/>
            <ac:spMk id="134" creationId="{18921331-48AE-4CDD-8694-9056D4CE16C4}"/>
          </ac:spMkLst>
        </pc:spChg>
        <pc:grpChg chg="del">
          <ac:chgData name="Paweł Potasiński" userId="c54081c1-efc2-44ae-a0ab-a8ff4389e97d" providerId="ADAL" clId="{BDDEC3F2-441D-4026-8F93-FDCB14CC8D66}" dt="2020-11-28T21:24:51.494" v="507" actId="478"/>
          <ac:grpSpMkLst>
            <pc:docMk/>
            <pc:sldMk cId="601319001" sldId="2076137666"/>
            <ac:grpSpMk id="72" creationId="{05BC2B22-4B82-4E2E-BE37-E29A847E3141}"/>
          </ac:grpSpMkLst>
        </pc:grpChg>
        <pc:grpChg chg="add mod">
          <ac:chgData name="Paweł Potasiński" userId="c54081c1-efc2-44ae-a0ab-a8ff4389e97d" providerId="ADAL" clId="{BDDEC3F2-441D-4026-8F93-FDCB14CC8D66}" dt="2020-11-28T21:24:54.265" v="508"/>
          <ac:grpSpMkLst>
            <pc:docMk/>
            <pc:sldMk cId="601319001" sldId="2076137666"/>
            <ac:grpSpMk id="105" creationId="{54158EA2-ABCB-4770-A1D4-F4FD2ECFC305}"/>
          </ac:grpSpMkLst>
        </pc:grp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5" creationId="{EA90FF2B-EF99-42B5-87B3-28569B15AB74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6" creationId="{0700684E-13D3-4713-AD69-685F10B8AFCE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7" creationId="{57E2116B-5EE3-4FC9-B77C-0FF53D7A07E8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8" creationId="{7C726769-6915-4D4E-B082-E4995AB3C5F4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9" creationId="{F244CB3A-797F-4E60-A9E7-55CF185DE4B4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0" creationId="{54DC681C-AE1E-4FD1-BEF5-BEA80FAD0D88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1" creationId="{E020B349-AE0C-4055-A963-2BEC0D5852A7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2" creationId="{5F7A7FC7-2021-4FBC-85F8-75DE6CF1D17C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3" creationId="{FF5ECDE7-EB34-47A2-A476-D06F517FAE69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4" creationId="{7F3E1210-6002-4651-BCBA-6CF2983185FB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5" creationId="{BCB00759-3FAE-4667-9F30-2B6A14625987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6" creationId="{EE644C77-39AA-44B9-82BF-FC7DD4E3997F}"/>
          </ac:cxnSpMkLst>
        </pc:cxnChg>
        <pc:cxnChg chg="mod">
          <ac:chgData name="Paweł Potasiński" userId="c54081c1-efc2-44ae-a0ab-a8ff4389e97d" providerId="ADAL" clId="{BDDEC3F2-441D-4026-8F93-FDCB14CC8D66}" dt="2020-11-28T21:25:01.971" v="509" actId="208"/>
          <ac:cxnSpMkLst>
            <pc:docMk/>
            <pc:sldMk cId="601319001" sldId="2076137666"/>
            <ac:cxnSpMk id="17" creationId="{F5EAAF47-9B1F-4803-A3E8-CAF26544CED6}"/>
          </ac:cxnSpMkLst>
        </pc:cxnChg>
      </pc:sldChg>
      <pc:sldChg chg="addSp delSp modSp add mod modAnim">
        <pc:chgData name="Paweł Potasiński" userId="c54081c1-efc2-44ae-a0ab-a8ff4389e97d" providerId="ADAL" clId="{BDDEC3F2-441D-4026-8F93-FDCB14CC8D66}" dt="2020-11-29T08:38:33.698" v="1452" actId="478"/>
        <pc:sldMkLst>
          <pc:docMk/>
          <pc:sldMk cId="1930621318" sldId="2076137667"/>
        </pc:sldMkLst>
        <pc:spChg chg="mod topLvl">
          <ac:chgData name="Paweł Potasiński" userId="c54081c1-efc2-44ae-a0ab-a8ff4389e97d" providerId="ADAL" clId="{BDDEC3F2-441D-4026-8F93-FDCB14CC8D66}" dt="2020-11-29T08:37:40.734" v="1445" actId="1076"/>
          <ac:spMkLst>
            <pc:docMk/>
            <pc:sldMk cId="1930621318" sldId="2076137667"/>
            <ac:spMk id="200" creationId="{ECC6ACA3-4A13-4AA3-94C8-A33FB39038A2}"/>
          </ac:spMkLst>
        </pc:spChg>
        <pc:grpChg chg="add del mod">
          <ac:chgData name="Paweł Potasiński" userId="c54081c1-efc2-44ae-a0ab-a8ff4389e97d" providerId="ADAL" clId="{BDDEC3F2-441D-4026-8F93-FDCB14CC8D66}" dt="2020-11-29T08:38:33.698" v="1452" actId="478"/>
          <ac:grpSpMkLst>
            <pc:docMk/>
            <pc:sldMk cId="1930621318" sldId="2076137667"/>
            <ac:grpSpMk id="3" creationId="{0D383063-44DC-4A85-B9C7-05C78AD22582}"/>
          </ac:grpSpMkLst>
        </pc:grpChg>
        <pc:grpChg chg="add del mod">
          <ac:chgData name="Paweł Potasiński" userId="c54081c1-efc2-44ae-a0ab-a8ff4389e97d" providerId="ADAL" clId="{BDDEC3F2-441D-4026-8F93-FDCB14CC8D66}" dt="2020-11-29T08:36:09.815" v="1430" actId="165"/>
          <ac:grpSpMkLst>
            <pc:docMk/>
            <pc:sldMk cId="1930621318" sldId="2076137667"/>
            <ac:grpSpMk id="101" creationId="{1B0532B3-EDDF-4DF3-ABCE-046A57B32935}"/>
          </ac:grpSpMkLst>
        </pc:grpChg>
        <pc:grpChg chg="mod topLvl">
          <ac:chgData name="Paweł Potasiński" userId="c54081c1-efc2-44ae-a0ab-a8ff4389e97d" providerId="ADAL" clId="{BDDEC3F2-441D-4026-8F93-FDCB14CC8D66}" dt="2020-11-29T08:37:40.734" v="1445" actId="1076"/>
          <ac:grpSpMkLst>
            <pc:docMk/>
            <pc:sldMk cId="1930621318" sldId="2076137667"/>
            <ac:grpSpMk id="201" creationId="{C8B88266-4F23-4EFF-AE89-7A81655EC3B1}"/>
          </ac:grpSpMkLst>
        </pc:grpChg>
        <pc:picChg chg="mod">
          <ac:chgData name="Paweł Potasiński" userId="c54081c1-efc2-44ae-a0ab-a8ff4389e97d" providerId="ADAL" clId="{BDDEC3F2-441D-4026-8F93-FDCB14CC8D66}" dt="2020-11-29T08:38:04.243" v="1447" actId="408"/>
          <ac:picMkLst>
            <pc:docMk/>
            <pc:sldMk cId="1930621318" sldId="2076137667"/>
            <ac:picMk id="202" creationId="{D87CBFA3-4B20-442B-BFAE-EBF84D5A6ACE}"/>
          </ac:picMkLst>
        </pc:picChg>
        <pc:picChg chg="mod">
          <ac:chgData name="Paweł Potasiński" userId="c54081c1-efc2-44ae-a0ab-a8ff4389e97d" providerId="ADAL" clId="{BDDEC3F2-441D-4026-8F93-FDCB14CC8D66}" dt="2020-11-29T08:38:04.243" v="1447" actId="408"/>
          <ac:picMkLst>
            <pc:docMk/>
            <pc:sldMk cId="1930621318" sldId="2076137667"/>
            <ac:picMk id="203" creationId="{9205EB85-DCCA-4A81-810F-3751734621FE}"/>
          </ac:picMkLst>
        </pc:picChg>
        <pc:picChg chg="mod">
          <ac:chgData name="Paweł Potasiński" userId="c54081c1-efc2-44ae-a0ab-a8ff4389e97d" providerId="ADAL" clId="{BDDEC3F2-441D-4026-8F93-FDCB14CC8D66}" dt="2020-11-29T08:38:04.243" v="1447" actId="408"/>
          <ac:picMkLst>
            <pc:docMk/>
            <pc:sldMk cId="1930621318" sldId="2076137667"/>
            <ac:picMk id="204" creationId="{4F1F8297-4E67-4828-9514-B55ECD4012C8}"/>
          </ac:picMkLst>
        </pc:picChg>
        <pc:picChg chg="mod">
          <ac:chgData name="Paweł Potasiński" userId="c54081c1-efc2-44ae-a0ab-a8ff4389e97d" providerId="ADAL" clId="{BDDEC3F2-441D-4026-8F93-FDCB14CC8D66}" dt="2020-11-29T08:37:40.734" v="1445" actId="1076"/>
          <ac:picMkLst>
            <pc:docMk/>
            <pc:sldMk cId="1930621318" sldId="2076137667"/>
            <ac:picMk id="205" creationId="{6B861EE1-9BFA-4223-AB90-E37025D81145}"/>
          </ac:picMkLst>
        </pc:picChg>
        <pc:picChg chg="mod">
          <ac:chgData name="Paweł Potasiński" userId="c54081c1-efc2-44ae-a0ab-a8ff4389e97d" providerId="ADAL" clId="{BDDEC3F2-441D-4026-8F93-FDCB14CC8D66}" dt="2020-11-29T08:37:47.828" v="1446" actId="1076"/>
          <ac:picMkLst>
            <pc:docMk/>
            <pc:sldMk cId="1930621318" sldId="2076137667"/>
            <ac:picMk id="206" creationId="{9295B686-5DF2-468C-AB95-3A6EB7086C03}"/>
          </ac:picMkLst>
        </pc:picChg>
        <pc:picChg chg="add mod">
          <ac:chgData name="Paweł Potasiński" userId="c54081c1-efc2-44ae-a0ab-a8ff4389e97d" providerId="ADAL" clId="{BDDEC3F2-441D-4026-8F93-FDCB14CC8D66}" dt="2020-11-29T08:37:40.734" v="1445" actId="1076"/>
          <ac:picMkLst>
            <pc:docMk/>
            <pc:sldMk cId="1930621318" sldId="2076137667"/>
            <ac:picMk id="207" creationId="{FABC4E64-E421-416D-86EC-DD54029B2D10}"/>
          </ac:picMkLst>
        </pc:picChg>
        <pc:cxnChg chg="add del mod">
          <ac:chgData name="Paweł Potasiński" userId="c54081c1-efc2-44ae-a0ab-a8ff4389e97d" providerId="ADAL" clId="{BDDEC3F2-441D-4026-8F93-FDCB14CC8D66}" dt="2020-11-29T08:38:31.089" v="1451" actId="478"/>
          <ac:cxnSpMkLst>
            <pc:docMk/>
            <pc:sldMk cId="1930621318" sldId="2076137667"/>
            <ac:cxnSpMk id="5" creationId="{83B221EF-4266-43CF-92A1-C92D4E07FCC1}"/>
          </ac:cxnSpMkLst>
        </pc:cxnChg>
      </pc:sldChg>
      <pc:sldChg chg="addSp modSp add mod">
        <pc:chgData name="Paweł Potasiński" userId="c54081c1-efc2-44ae-a0ab-a8ff4389e97d" providerId="ADAL" clId="{BDDEC3F2-441D-4026-8F93-FDCB14CC8D66}" dt="2020-11-28T21:30:45.354" v="584" actId="14100"/>
        <pc:sldMkLst>
          <pc:docMk/>
          <pc:sldMk cId="4192220350" sldId="2076137668"/>
        </pc:sldMkLst>
        <pc:spChg chg="mod">
          <ac:chgData name="Paweł Potasiński" userId="c54081c1-efc2-44ae-a0ab-a8ff4389e97d" providerId="ADAL" clId="{BDDEC3F2-441D-4026-8F93-FDCB14CC8D66}" dt="2020-11-28T21:26:05.664" v="536" actId="20577"/>
          <ac:spMkLst>
            <pc:docMk/>
            <pc:sldMk cId="4192220350" sldId="2076137668"/>
            <ac:spMk id="2" creationId="{462D2363-C6EE-4B8C-8162-B7078A7F6504}"/>
          </ac:spMkLst>
        </pc:spChg>
        <pc:spChg chg="mod">
          <ac:chgData name="Paweł Potasiński" userId="c54081c1-efc2-44ae-a0ab-a8ff4389e97d" providerId="ADAL" clId="{BDDEC3F2-441D-4026-8F93-FDCB14CC8D66}" dt="2020-11-28T21:30:37.098" v="583" actId="1582"/>
          <ac:spMkLst>
            <pc:docMk/>
            <pc:sldMk cId="4192220350" sldId="2076137668"/>
            <ac:spMk id="118" creationId="{076F8668-4CB9-4866-8248-17C6430D9433}"/>
          </ac:spMkLst>
        </pc:spChg>
        <pc:spChg chg="mod">
          <ac:chgData name="Paweł Potasiński" userId="c54081c1-efc2-44ae-a0ab-a8ff4389e97d" providerId="ADAL" clId="{BDDEC3F2-441D-4026-8F93-FDCB14CC8D66}" dt="2020-11-28T21:30:45.354" v="584" actId="14100"/>
          <ac:spMkLst>
            <pc:docMk/>
            <pc:sldMk cId="4192220350" sldId="2076137668"/>
            <ac:spMk id="122" creationId="{589FCBB2-D0CD-4C2C-9433-467464C67037}"/>
          </ac:spMkLst>
        </pc:spChg>
        <pc:spChg chg="mod">
          <ac:chgData name="Paweł Potasiński" userId="c54081c1-efc2-44ae-a0ab-a8ff4389e97d" providerId="ADAL" clId="{BDDEC3F2-441D-4026-8F93-FDCB14CC8D66}" dt="2020-11-28T21:26:15.721" v="539" actId="1076"/>
          <ac:spMkLst>
            <pc:docMk/>
            <pc:sldMk cId="4192220350" sldId="2076137668"/>
            <ac:spMk id="124" creationId="{218A3CBA-B74A-46E6-842F-2F1AB172DB34}"/>
          </ac:spMkLst>
        </pc:spChg>
        <pc:spChg chg="add mod">
          <ac:chgData name="Paweł Potasiński" userId="c54081c1-efc2-44ae-a0ab-a8ff4389e97d" providerId="ADAL" clId="{BDDEC3F2-441D-4026-8F93-FDCB14CC8D66}" dt="2020-11-28T21:29:22.082" v="575" actId="14100"/>
          <ac:spMkLst>
            <pc:docMk/>
            <pc:sldMk cId="4192220350" sldId="2076137668"/>
            <ac:spMk id="200" creationId="{156A38AA-A7C4-4AD6-B162-E0D4FE7249AF}"/>
          </ac:spMkLst>
        </pc:spChg>
        <pc:grpChg chg="mod">
          <ac:chgData name="Paweł Potasiński" userId="c54081c1-efc2-44ae-a0ab-a8ff4389e97d" providerId="ADAL" clId="{BDDEC3F2-441D-4026-8F93-FDCB14CC8D66}" dt="2020-11-28T21:29:32.672" v="577" actId="1076"/>
          <ac:grpSpMkLst>
            <pc:docMk/>
            <pc:sldMk cId="4192220350" sldId="2076137668"/>
            <ac:grpSpMk id="171" creationId="{B869EAA6-3535-4004-B7F9-8DBE581E18E9}"/>
          </ac:grpSpMkLst>
        </pc:grpChg>
        <pc:picChg chg="add mod">
          <ac:chgData name="Paweł Potasiński" userId="c54081c1-efc2-44ae-a0ab-a8ff4389e97d" providerId="ADAL" clId="{BDDEC3F2-441D-4026-8F93-FDCB14CC8D66}" dt="2020-11-28T21:29:40.531" v="579" actId="1076"/>
          <ac:picMkLst>
            <pc:docMk/>
            <pc:sldMk cId="4192220350" sldId="2076137668"/>
            <ac:picMk id="101" creationId="{53D41832-948E-45E8-AB7B-37ED9D85AB52}"/>
          </ac:picMkLst>
        </pc:picChg>
        <pc:picChg chg="add mod">
          <ac:chgData name="Paweł Potasiński" userId="c54081c1-efc2-44ae-a0ab-a8ff4389e97d" providerId="ADAL" clId="{BDDEC3F2-441D-4026-8F93-FDCB14CC8D66}" dt="2020-11-28T21:30:17.085" v="581" actId="1076"/>
          <ac:picMkLst>
            <pc:docMk/>
            <pc:sldMk cId="4192220350" sldId="2076137668"/>
            <ac:picMk id="201" creationId="{4D5191D4-9F97-4933-B83F-55832AA63908}"/>
          </ac:picMkLst>
        </pc:picChg>
      </pc:sldChg>
      <pc:sldChg chg="add del setBg">
        <pc:chgData name="Paweł Potasiński" userId="c54081c1-efc2-44ae-a0ab-a8ff4389e97d" providerId="ADAL" clId="{BDDEC3F2-441D-4026-8F93-FDCB14CC8D66}" dt="2020-11-28T21:28:19.725" v="542"/>
        <pc:sldMkLst>
          <pc:docMk/>
          <pc:sldMk cId="392867997" sldId="2076137669"/>
        </pc:sldMkLst>
      </pc:sldChg>
      <pc:sldChg chg="addSp delSp modSp new mod modClrScheme chgLayout">
        <pc:chgData name="Paweł Potasiński" userId="c54081c1-efc2-44ae-a0ab-a8ff4389e97d" providerId="ADAL" clId="{BDDEC3F2-441D-4026-8F93-FDCB14CC8D66}" dt="2020-11-28T22:48:47.560" v="1326"/>
        <pc:sldMkLst>
          <pc:docMk/>
          <pc:sldMk cId="1636668416" sldId="2076137670"/>
        </pc:sldMkLst>
        <pc:spChg chg="del mod ord">
          <ac:chgData name="Paweł Potasiński" userId="c54081c1-efc2-44ae-a0ab-a8ff4389e97d" providerId="ADAL" clId="{BDDEC3F2-441D-4026-8F93-FDCB14CC8D66}" dt="2020-11-28T22:27:56.118" v="602" actId="700"/>
          <ac:spMkLst>
            <pc:docMk/>
            <pc:sldMk cId="1636668416" sldId="2076137670"/>
            <ac:spMk id="2" creationId="{B31BB1D3-6693-4630-8453-8CC93AEA8A79}"/>
          </ac:spMkLst>
        </pc:spChg>
        <pc:spChg chg="del mod ord">
          <ac:chgData name="Paweł Potasiński" userId="c54081c1-efc2-44ae-a0ab-a8ff4389e97d" providerId="ADAL" clId="{BDDEC3F2-441D-4026-8F93-FDCB14CC8D66}" dt="2020-11-28T22:27:56.118" v="602" actId="700"/>
          <ac:spMkLst>
            <pc:docMk/>
            <pc:sldMk cId="1636668416" sldId="2076137670"/>
            <ac:spMk id="3" creationId="{591C379D-F336-493D-B9A8-6BF165962576}"/>
          </ac:spMkLst>
        </pc:spChg>
        <pc:spChg chg="del">
          <ac:chgData name="Paweł Potasiński" userId="c54081c1-efc2-44ae-a0ab-a8ff4389e97d" providerId="ADAL" clId="{BDDEC3F2-441D-4026-8F93-FDCB14CC8D66}" dt="2020-11-28T22:27:56.118" v="602" actId="700"/>
          <ac:spMkLst>
            <pc:docMk/>
            <pc:sldMk cId="1636668416" sldId="2076137670"/>
            <ac:spMk id="4" creationId="{B8747CAF-3CF4-4876-9604-708FF41509F5}"/>
          </ac:spMkLst>
        </pc:spChg>
        <pc:spChg chg="add del mod ord">
          <ac:chgData name="Paweł Potasiński" userId="c54081c1-efc2-44ae-a0ab-a8ff4389e97d" providerId="ADAL" clId="{BDDEC3F2-441D-4026-8F93-FDCB14CC8D66}" dt="2020-11-28T22:28:02.127" v="603" actId="700"/>
          <ac:spMkLst>
            <pc:docMk/>
            <pc:sldMk cId="1636668416" sldId="2076137670"/>
            <ac:spMk id="5" creationId="{456ED777-41B6-4FC0-B853-DF52E7A73578}"/>
          </ac:spMkLst>
        </pc:spChg>
        <pc:spChg chg="add del mod ord">
          <ac:chgData name="Paweł Potasiński" userId="c54081c1-efc2-44ae-a0ab-a8ff4389e97d" providerId="ADAL" clId="{BDDEC3F2-441D-4026-8F93-FDCB14CC8D66}" dt="2020-11-28T22:28:02.127" v="603" actId="700"/>
          <ac:spMkLst>
            <pc:docMk/>
            <pc:sldMk cId="1636668416" sldId="2076137670"/>
            <ac:spMk id="6" creationId="{7F97AFCD-B50A-4230-BF69-59A23B95E015}"/>
          </ac:spMkLst>
        </pc:spChg>
        <pc:spChg chg="add mod ord">
          <ac:chgData name="Paweł Potasiński" userId="c54081c1-efc2-44ae-a0ab-a8ff4389e97d" providerId="ADAL" clId="{BDDEC3F2-441D-4026-8F93-FDCB14CC8D66}" dt="2020-11-28T22:48:46.068" v="1325" actId="20577"/>
          <ac:spMkLst>
            <pc:docMk/>
            <pc:sldMk cId="1636668416" sldId="2076137670"/>
            <ac:spMk id="7" creationId="{77BD6CBB-3038-4A85-A31A-FA11070B3193}"/>
          </ac:spMkLst>
        </pc:spChg>
        <pc:picChg chg="add mod">
          <ac:chgData name="Paweł Potasiński" userId="c54081c1-efc2-44ae-a0ab-a8ff4389e97d" providerId="ADAL" clId="{BDDEC3F2-441D-4026-8F93-FDCB14CC8D66}" dt="2020-11-28T22:48:47.560" v="1326"/>
          <ac:picMkLst>
            <pc:docMk/>
            <pc:sldMk cId="1636668416" sldId="2076137670"/>
            <ac:picMk id="8" creationId="{14C32DA6-277A-4BF0-B9C0-D2C08F72D5F1}"/>
          </ac:picMkLst>
        </pc:picChg>
      </pc:sldChg>
      <pc:sldChg chg="addSp delSp modSp new mod">
        <pc:chgData name="Paweł Potasiński" userId="c54081c1-efc2-44ae-a0ab-a8ff4389e97d" providerId="ADAL" clId="{BDDEC3F2-441D-4026-8F93-FDCB14CC8D66}" dt="2020-11-28T22:38:05.207" v="763"/>
        <pc:sldMkLst>
          <pc:docMk/>
          <pc:sldMk cId="363561507" sldId="2076137671"/>
        </pc:sldMkLst>
        <pc:spChg chg="mod">
          <ac:chgData name="Paweł Potasiński" userId="c54081c1-efc2-44ae-a0ab-a8ff4389e97d" providerId="ADAL" clId="{BDDEC3F2-441D-4026-8F93-FDCB14CC8D66}" dt="2020-11-28T22:38:02.427" v="761" actId="20577"/>
          <ac:spMkLst>
            <pc:docMk/>
            <pc:sldMk cId="363561507" sldId="2076137671"/>
            <ac:spMk id="2" creationId="{8DF4439F-CCBE-4A9B-BFF2-4F62888843F5}"/>
          </ac:spMkLst>
        </pc:spChg>
        <pc:spChg chg="del">
          <ac:chgData name="Paweł Potasiński" userId="c54081c1-efc2-44ae-a0ab-a8ff4389e97d" providerId="ADAL" clId="{BDDEC3F2-441D-4026-8F93-FDCB14CC8D66}" dt="2020-11-28T22:38:04.602" v="762" actId="478"/>
          <ac:spMkLst>
            <pc:docMk/>
            <pc:sldMk cId="363561507" sldId="2076137671"/>
            <ac:spMk id="3" creationId="{04D6102A-DACE-4393-A0B0-8D701F943309}"/>
          </ac:spMkLst>
        </pc:spChg>
        <pc:spChg chg="add mod">
          <ac:chgData name="Paweł Potasiński" userId="c54081c1-efc2-44ae-a0ab-a8ff4389e97d" providerId="ADAL" clId="{BDDEC3F2-441D-4026-8F93-FDCB14CC8D66}" dt="2020-11-28T22:38:05.207" v="763"/>
          <ac:spMkLst>
            <pc:docMk/>
            <pc:sldMk cId="363561507" sldId="2076137671"/>
            <ac:spMk id="5" creationId="{8F2A0288-FB81-446A-A545-966515DCB80F}"/>
          </ac:spMkLst>
        </pc:spChg>
        <pc:picChg chg="add mod">
          <ac:chgData name="Paweł Potasiński" userId="c54081c1-efc2-44ae-a0ab-a8ff4389e97d" providerId="ADAL" clId="{BDDEC3F2-441D-4026-8F93-FDCB14CC8D66}" dt="2020-11-28T22:38:05.207" v="763"/>
          <ac:picMkLst>
            <pc:docMk/>
            <pc:sldMk cId="363561507" sldId="2076137671"/>
            <ac:picMk id="4" creationId="{2C99B211-FCE1-44A0-9B3E-5C13C600D9C9}"/>
          </ac:picMkLst>
        </pc:picChg>
      </pc:sldChg>
      <pc:sldChg chg="addSp delSp add del setBg delDesignElem">
        <pc:chgData name="Paweł Potasiński" userId="c54081c1-efc2-44ae-a0ab-a8ff4389e97d" providerId="ADAL" clId="{BDDEC3F2-441D-4026-8F93-FDCB14CC8D66}" dt="2020-11-28T22:46:05.470" v="1203"/>
        <pc:sldMkLst>
          <pc:docMk/>
          <pc:sldMk cId="960966226" sldId="2076137672"/>
        </pc:sldMkLst>
        <pc:spChg chg="add del">
          <ac:chgData name="Paweł Potasiński" userId="c54081c1-efc2-44ae-a0ab-a8ff4389e97d" providerId="ADAL" clId="{BDDEC3F2-441D-4026-8F93-FDCB14CC8D66}" dt="2020-11-28T22:46:05.470" v="1203"/>
          <ac:spMkLst>
            <pc:docMk/>
            <pc:sldMk cId="960966226" sldId="2076137672"/>
            <ac:spMk id="21" creationId="{71B2258F-86CA-4D4D-8270-BC05FCDEBFB3}"/>
          </ac:spMkLst>
        </pc:spChg>
      </pc:sldChg>
      <pc:sldChg chg="modSp add mod">
        <pc:chgData name="Paweł Potasiński" userId="c54081c1-efc2-44ae-a0ab-a8ff4389e97d" providerId="ADAL" clId="{BDDEC3F2-441D-4026-8F93-FDCB14CC8D66}" dt="2020-11-29T14:21:51.822" v="5171" actId="20577"/>
        <pc:sldMkLst>
          <pc:docMk/>
          <pc:sldMk cId="3145796776" sldId="2076137672"/>
        </pc:sldMkLst>
        <pc:spChg chg="mod">
          <ac:chgData name="Paweł Potasiński" userId="c54081c1-efc2-44ae-a0ab-a8ff4389e97d" providerId="ADAL" clId="{BDDEC3F2-441D-4026-8F93-FDCB14CC8D66}" dt="2020-11-29T14:21:51.822" v="5171" actId="20577"/>
          <ac:spMkLst>
            <pc:docMk/>
            <pc:sldMk cId="3145796776" sldId="2076137672"/>
            <ac:spMk id="3" creationId="{7D0B6768-D298-4C28-BACF-9C56B4BBA077}"/>
          </ac:spMkLst>
        </pc:spChg>
      </pc:sldChg>
      <pc:sldChg chg="add ord">
        <pc:chgData name="Paweł Potasiński" userId="c54081c1-efc2-44ae-a0ab-a8ff4389e97d" providerId="ADAL" clId="{BDDEC3F2-441D-4026-8F93-FDCB14CC8D66}" dt="2020-11-29T12:30:44.624" v="1905"/>
        <pc:sldMkLst>
          <pc:docMk/>
          <pc:sldMk cId="964249476" sldId="2076137673"/>
        </pc:sldMkLst>
      </pc:sldChg>
      <pc:sldChg chg="addSp delSp add del setBg delDesignElem">
        <pc:chgData name="Paweł Potasiński" userId="c54081c1-efc2-44ae-a0ab-a8ff4389e97d" providerId="ADAL" clId="{BDDEC3F2-441D-4026-8F93-FDCB14CC8D66}" dt="2020-11-28T22:48:12.784" v="1260"/>
        <pc:sldMkLst>
          <pc:docMk/>
          <pc:sldMk cId="2525938896" sldId="2076137673"/>
        </pc:sldMkLst>
        <pc:spChg chg="add del">
          <ac:chgData name="Paweł Potasiński" userId="c54081c1-efc2-44ae-a0ab-a8ff4389e97d" providerId="ADAL" clId="{BDDEC3F2-441D-4026-8F93-FDCB14CC8D66}" dt="2020-11-28T22:48:12.784" v="1260"/>
          <ac:spMkLst>
            <pc:docMk/>
            <pc:sldMk cId="2525938896" sldId="2076137673"/>
            <ac:spMk id="21" creationId="{71B2258F-86CA-4D4D-8270-BC05FCDEBFB3}"/>
          </ac:spMkLst>
        </pc:spChg>
      </pc:sldChg>
      <pc:sldChg chg="modSp add del mod">
        <pc:chgData name="Paweł Potasiński" userId="c54081c1-efc2-44ae-a0ab-a8ff4389e97d" providerId="ADAL" clId="{BDDEC3F2-441D-4026-8F93-FDCB14CC8D66}" dt="2020-11-28T22:50:35.764" v="1330" actId="2696"/>
        <pc:sldMkLst>
          <pc:docMk/>
          <pc:sldMk cId="2986355296" sldId="2076137673"/>
        </pc:sldMkLst>
        <pc:spChg chg="mod">
          <ac:chgData name="Paweł Potasiński" userId="c54081c1-efc2-44ae-a0ab-a8ff4389e97d" providerId="ADAL" clId="{BDDEC3F2-441D-4026-8F93-FDCB14CC8D66}" dt="2020-11-28T22:48:28.378" v="1305" actId="20577"/>
          <ac:spMkLst>
            <pc:docMk/>
            <pc:sldMk cId="2986355296" sldId="2076137673"/>
            <ac:spMk id="3" creationId="{7D0B6768-D298-4C28-BACF-9C56B4BBA077}"/>
          </ac:spMkLst>
        </pc:spChg>
      </pc:sldChg>
      <pc:sldChg chg="addSp delSp add del setBg delDesignElem">
        <pc:chgData name="Paweł Potasiński" userId="c54081c1-efc2-44ae-a0ab-a8ff4389e97d" providerId="ADAL" clId="{BDDEC3F2-441D-4026-8F93-FDCB14CC8D66}" dt="2020-11-28T22:50:41.089" v="1333"/>
        <pc:sldMkLst>
          <pc:docMk/>
          <pc:sldMk cId="3022931540" sldId="2076137673"/>
        </pc:sldMkLst>
        <pc:spChg chg="add del">
          <ac:chgData name="Paweł Potasiński" userId="c54081c1-efc2-44ae-a0ab-a8ff4389e97d" providerId="ADAL" clId="{BDDEC3F2-441D-4026-8F93-FDCB14CC8D66}" dt="2020-11-28T22:50:41.089" v="1333"/>
          <ac:spMkLst>
            <pc:docMk/>
            <pc:sldMk cId="3022931540" sldId="2076137673"/>
            <ac:spMk id="21" creationId="{71B2258F-86CA-4D4D-8270-BC05FCDEBFB3}"/>
          </ac:spMkLst>
        </pc:spChg>
      </pc:sldChg>
      <pc:sldChg chg="addSp modSp new mod ord modAnim">
        <pc:chgData name="Paweł Potasiński" userId="c54081c1-efc2-44ae-a0ab-a8ff4389e97d" providerId="ADAL" clId="{BDDEC3F2-441D-4026-8F93-FDCB14CC8D66}" dt="2020-11-29T15:11:13.447" v="5746"/>
        <pc:sldMkLst>
          <pc:docMk/>
          <pc:sldMk cId="2848108954" sldId="2076137674"/>
        </pc:sldMkLst>
        <pc:spChg chg="mod">
          <ac:chgData name="Paweł Potasiński" userId="c54081c1-efc2-44ae-a0ab-a8ff4389e97d" providerId="ADAL" clId="{BDDEC3F2-441D-4026-8F93-FDCB14CC8D66}" dt="2020-11-28T23:10:24.222" v="1408" actId="20577"/>
          <ac:spMkLst>
            <pc:docMk/>
            <pc:sldMk cId="2848108954" sldId="2076137674"/>
            <ac:spMk id="2" creationId="{B3329F79-B8C6-4B33-8739-908F4438CE17}"/>
          </ac:spMkLst>
        </pc:spChg>
        <pc:picChg chg="add mod">
          <ac:chgData name="Paweł Potasiński" userId="c54081c1-efc2-44ae-a0ab-a8ff4389e97d" providerId="ADAL" clId="{BDDEC3F2-441D-4026-8F93-FDCB14CC8D66}" dt="2020-11-28T23:09:45.162" v="1336"/>
          <ac:picMkLst>
            <pc:docMk/>
            <pc:sldMk cId="2848108954" sldId="2076137674"/>
            <ac:picMk id="3" creationId="{9030D5A5-5253-4E9E-AD13-E548A082F396}"/>
          </ac:picMkLst>
        </pc:picChg>
        <pc:picChg chg="add mod">
          <ac:chgData name="Paweł Potasiński" userId="c54081c1-efc2-44ae-a0ab-a8ff4389e97d" providerId="ADAL" clId="{BDDEC3F2-441D-4026-8F93-FDCB14CC8D66}" dt="2020-11-28T23:09:45.162" v="1336"/>
          <ac:picMkLst>
            <pc:docMk/>
            <pc:sldMk cId="2848108954" sldId="2076137674"/>
            <ac:picMk id="4" creationId="{6E6D156B-3237-4699-9563-5DCDCFA4E8CF}"/>
          </ac:picMkLst>
        </pc:picChg>
      </pc:sldChg>
      <pc:sldChg chg="addSp delSp modSp add del mod setBg delDesignElem">
        <pc:chgData name="Paweł Potasiński" userId="c54081c1-efc2-44ae-a0ab-a8ff4389e97d" providerId="ADAL" clId="{BDDEC3F2-441D-4026-8F93-FDCB14CC8D66}" dt="2020-11-29T08:31:38.101" v="1417" actId="47"/>
        <pc:sldMkLst>
          <pc:docMk/>
          <pc:sldMk cId="2975268355" sldId="2076137675"/>
        </pc:sldMkLst>
        <pc:spChg chg="mod">
          <ac:chgData name="Paweł Potasiński" userId="c54081c1-efc2-44ae-a0ab-a8ff4389e97d" providerId="ADAL" clId="{BDDEC3F2-441D-4026-8F93-FDCB14CC8D66}" dt="2020-11-29T08:30:44.168" v="1416" actId="20577"/>
          <ac:spMkLst>
            <pc:docMk/>
            <pc:sldMk cId="2975268355" sldId="2076137675"/>
            <ac:spMk id="3" creationId="{A09A0772-B19A-46A6-AC5F-06AE0E2FD1DE}"/>
          </ac:spMkLst>
        </pc:spChg>
        <pc:picChg chg="add del">
          <ac:chgData name="Paweł Potasiński" userId="c54081c1-efc2-44ae-a0ab-a8ff4389e97d" providerId="ADAL" clId="{BDDEC3F2-441D-4026-8F93-FDCB14CC8D66}" dt="2020-11-29T08:30:15.510" v="1412"/>
          <ac:picMkLst>
            <pc:docMk/>
            <pc:sldMk cId="2975268355" sldId="2076137675"/>
            <ac:picMk id="17" creationId="{54DDEBDD-D8BD-41A6-8A0D-B00E3768B0F9}"/>
          </ac:picMkLst>
        </pc:picChg>
      </pc:sldChg>
      <pc:sldChg chg="addSp delSp modSp add mod">
        <pc:chgData name="Paweł Potasiński" userId="c54081c1-efc2-44ae-a0ab-a8ff4389e97d" providerId="ADAL" clId="{BDDEC3F2-441D-4026-8F93-FDCB14CC8D66}" dt="2020-11-29T09:10:46.721" v="1806" actId="1076"/>
        <pc:sldMkLst>
          <pc:docMk/>
          <pc:sldMk cId="4197491884" sldId="2076137675"/>
        </pc:sldMkLst>
        <pc:spChg chg="del">
          <ac:chgData name="Paweł Potasiński" userId="c54081c1-efc2-44ae-a0ab-a8ff4389e97d" providerId="ADAL" clId="{BDDEC3F2-441D-4026-8F93-FDCB14CC8D66}" dt="2020-11-29T08:41:50.564" v="1477" actId="478"/>
          <ac:spMkLst>
            <pc:docMk/>
            <pc:sldMk cId="4197491884" sldId="2076137675"/>
            <ac:spMk id="124" creationId="{218A3CBA-B74A-46E6-842F-2F1AB172DB34}"/>
          </ac:spMkLst>
        </pc:spChg>
        <pc:spChg chg="mod">
          <ac:chgData name="Paweł Potasiński" userId="c54081c1-efc2-44ae-a0ab-a8ff4389e97d" providerId="ADAL" clId="{BDDEC3F2-441D-4026-8F93-FDCB14CC8D66}" dt="2020-11-29T09:05:22.874" v="1790" actId="1076"/>
          <ac:spMkLst>
            <pc:docMk/>
            <pc:sldMk cId="4197491884" sldId="2076137675"/>
            <ac:spMk id="130" creationId="{FF0EAC72-A780-408A-901C-9D34D5A989B8}"/>
          </ac:spMkLst>
        </pc:spChg>
        <pc:spChg chg="mod">
          <ac:chgData name="Paweł Potasiński" userId="c54081c1-efc2-44ae-a0ab-a8ff4389e97d" providerId="ADAL" clId="{BDDEC3F2-441D-4026-8F93-FDCB14CC8D66}" dt="2020-11-29T08:39:12.525" v="1453" actId="1076"/>
          <ac:spMkLst>
            <pc:docMk/>
            <pc:sldMk cId="4197491884" sldId="2076137675"/>
            <ac:spMk id="199" creationId="{DD4F576A-D7DD-4EEE-9855-F15D7EED59BF}"/>
          </ac:spMkLst>
        </pc:spChg>
        <pc:spChg chg="add mod">
          <ac:chgData name="Paweł Potasiński" userId="c54081c1-efc2-44ae-a0ab-a8ff4389e97d" providerId="ADAL" clId="{BDDEC3F2-441D-4026-8F93-FDCB14CC8D66}" dt="2020-11-29T09:06:05.738" v="1793" actId="1076"/>
          <ac:spMkLst>
            <pc:docMk/>
            <pc:sldMk cId="4197491884" sldId="2076137675"/>
            <ac:spMk id="209" creationId="{37B02A16-FC4E-44C9-BB87-CF0AA90D7143}"/>
          </ac:spMkLst>
        </pc:spChg>
        <pc:spChg chg="add mod">
          <ac:chgData name="Paweł Potasiński" userId="c54081c1-efc2-44ae-a0ab-a8ff4389e97d" providerId="ADAL" clId="{BDDEC3F2-441D-4026-8F93-FDCB14CC8D66}" dt="2020-11-29T08:41:51.315" v="1478"/>
          <ac:spMkLst>
            <pc:docMk/>
            <pc:sldMk cId="4197491884" sldId="2076137675"/>
            <ac:spMk id="211" creationId="{4C5A01BE-DDFA-4BE2-9BE8-60FAF337B9C5}"/>
          </ac:spMkLst>
        </pc:spChg>
        <pc:spChg chg="mod">
          <ac:chgData name="Paweł Potasiński" userId="c54081c1-efc2-44ae-a0ab-a8ff4389e97d" providerId="ADAL" clId="{BDDEC3F2-441D-4026-8F93-FDCB14CC8D66}" dt="2020-11-29T08:41:51.315" v="1478"/>
          <ac:spMkLst>
            <pc:docMk/>
            <pc:sldMk cId="4197491884" sldId="2076137675"/>
            <ac:spMk id="213" creationId="{AF6AE9FB-407A-438C-99F4-78A2F67C8C97}"/>
          </ac:spMkLst>
        </pc:spChg>
        <pc:spChg chg="mod">
          <ac:chgData name="Paweł Potasiński" userId="c54081c1-efc2-44ae-a0ab-a8ff4389e97d" providerId="ADAL" clId="{BDDEC3F2-441D-4026-8F93-FDCB14CC8D66}" dt="2020-11-29T08:41:51.315" v="1478"/>
          <ac:spMkLst>
            <pc:docMk/>
            <pc:sldMk cId="4197491884" sldId="2076137675"/>
            <ac:spMk id="214" creationId="{524B32C2-65AB-4DCB-92F0-F9FAE7FCE8FD}"/>
          </ac:spMkLst>
        </pc:spChg>
        <pc:spChg chg="mod">
          <ac:chgData name="Paweł Potasiński" userId="c54081c1-efc2-44ae-a0ab-a8ff4389e97d" providerId="ADAL" clId="{BDDEC3F2-441D-4026-8F93-FDCB14CC8D66}" dt="2020-11-29T08:41:51.315" v="1478"/>
          <ac:spMkLst>
            <pc:docMk/>
            <pc:sldMk cId="4197491884" sldId="2076137675"/>
            <ac:spMk id="215" creationId="{4BFE4919-351D-4229-AA7D-15C78D0B8295}"/>
          </ac:spMkLst>
        </pc:spChg>
        <pc:spChg chg="mod">
          <ac:chgData name="Paweł Potasiński" userId="c54081c1-efc2-44ae-a0ab-a8ff4389e97d" providerId="ADAL" clId="{BDDEC3F2-441D-4026-8F93-FDCB14CC8D66}" dt="2020-11-29T08:41:51.315" v="1478"/>
          <ac:spMkLst>
            <pc:docMk/>
            <pc:sldMk cId="4197491884" sldId="2076137675"/>
            <ac:spMk id="216" creationId="{9F6895E7-B3AF-42F1-82D8-158547C3C639}"/>
          </ac:spMkLst>
        </pc:spChg>
        <pc:spChg chg="add mod">
          <ac:chgData name="Paweł Potasiński" userId="c54081c1-efc2-44ae-a0ab-a8ff4389e97d" providerId="ADAL" clId="{BDDEC3F2-441D-4026-8F93-FDCB14CC8D66}" dt="2020-11-29T08:42:47.763" v="1496" actId="20577"/>
          <ac:spMkLst>
            <pc:docMk/>
            <pc:sldMk cId="4197491884" sldId="2076137675"/>
            <ac:spMk id="217" creationId="{9C4EEACB-E519-4543-8868-16C13C9D4F56}"/>
          </ac:spMkLst>
        </pc:spChg>
        <pc:spChg chg="add mod">
          <ac:chgData name="Paweł Potasiński" userId="c54081c1-efc2-44ae-a0ab-a8ff4389e97d" providerId="ADAL" clId="{BDDEC3F2-441D-4026-8F93-FDCB14CC8D66}" dt="2020-11-29T09:10:46.721" v="1806" actId="1076"/>
          <ac:spMkLst>
            <pc:docMk/>
            <pc:sldMk cId="4197491884" sldId="2076137675"/>
            <ac:spMk id="219" creationId="{EF9D4183-B30D-4FC3-AC88-D1F418E6AE91}"/>
          </ac:spMkLst>
        </pc:spChg>
        <pc:grpChg chg="del">
          <ac:chgData name="Paweł Potasiński" userId="c54081c1-efc2-44ae-a0ab-a8ff4389e97d" providerId="ADAL" clId="{BDDEC3F2-441D-4026-8F93-FDCB14CC8D66}" dt="2020-11-29T09:04:53.985" v="1755" actId="478"/>
          <ac:grpSpMkLst>
            <pc:docMk/>
            <pc:sldMk cId="4197491884" sldId="2076137675"/>
            <ac:grpSpMk id="157" creationId="{413A2B3F-8F03-44D7-9A4E-DD6BD19E9ADE}"/>
          </ac:grpSpMkLst>
        </pc:grpChg>
        <pc:grpChg chg="del">
          <ac:chgData name="Paweł Potasiński" userId="c54081c1-efc2-44ae-a0ab-a8ff4389e97d" providerId="ADAL" clId="{BDDEC3F2-441D-4026-8F93-FDCB14CC8D66}" dt="2020-11-29T08:41:50.564" v="1477" actId="478"/>
          <ac:grpSpMkLst>
            <pc:docMk/>
            <pc:sldMk cId="4197491884" sldId="2076137675"/>
            <ac:grpSpMk id="171" creationId="{B869EAA6-3535-4004-B7F9-8DBE581E18E9}"/>
          </ac:grpSpMkLst>
        </pc:grpChg>
        <pc:grpChg chg="add mod">
          <ac:chgData name="Paweł Potasiński" userId="c54081c1-efc2-44ae-a0ab-a8ff4389e97d" providerId="ADAL" clId="{BDDEC3F2-441D-4026-8F93-FDCB14CC8D66}" dt="2020-11-29T08:41:51.315" v="1478"/>
          <ac:grpSpMkLst>
            <pc:docMk/>
            <pc:sldMk cId="4197491884" sldId="2076137675"/>
            <ac:grpSpMk id="212" creationId="{A2E13E5B-6455-4944-86E9-C84258BE797D}"/>
          </ac:grpSpMkLst>
        </pc:grpChg>
        <pc:picChg chg="add del mod">
          <ac:chgData name="Paweł Potasiński" userId="c54081c1-efc2-44ae-a0ab-a8ff4389e97d" providerId="ADAL" clId="{BDDEC3F2-441D-4026-8F93-FDCB14CC8D66}" dt="2020-11-29T08:40:12.348" v="1455" actId="478"/>
          <ac:picMkLst>
            <pc:docMk/>
            <pc:sldMk cId="4197491884" sldId="2076137675"/>
            <ac:picMk id="6" creationId="{E5533919-5A3F-457C-B169-3DA7C7C45094}"/>
          </ac:picMkLst>
        </pc:picChg>
        <pc:picChg chg="add mod">
          <ac:chgData name="Paweł Potasiński" userId="c54081c1-efc2-44ae-a0ab-a8ff4389e97d" providerId="ADAL" clId="{BDDEC3F2-441D-4026-8F93-FDCB14CC8D66}" dt="2020-11-29T09:05:02.664" v="1756" actId="1076"/>
          <ac:picMkLst>
            <pc:docMk/>
            <pc:sldMk cId="4197491884" sldId="2076137675"/>
            <ac:picMk id="8" creationId="{40C1B888-C3F3-4CDB-906F-EA8D72AFDBA9}"/>
          </ac:picMkLst>
        </pc:picChg>
        <pc:picChg chg="mod">
          <ac:chgData name="Paweł Potasiński" userId="c54081c1-efc2-44ae-a0ab-a8ff4389e97d" providerId="ADAL" clId="{BDDEC3F2-441D-4026-8F93-FDCB14CC8D66}" dt="2020-11-29T08:39:12.525" v="1453" actId="1076"/>
          <ac:picMkLst>
            <pc:docMk/>
            <pc:sldMk cId="4197491884" sldId="2076137675"/>
            <ac:picMk id="198" creationId="{90248D89-D46D-43C0-AD76-F62E54E3A2C6}"/>
          </ac:picMkLst>
        </pc:picChg>
        <pc:picChg chg="add mod">
          <ac:chgData name="Paweł Potasiński" userId="c54081c1-efc2-44ae-a0ab-a8ff4389e97d" providerId="ADAL" clId="{BDDEC3F2-441D-4026-8F93-FDCB14CC8D66}" dt="2020-11-29T09:06:05.738" v="1793" actId="1076"/>
          <ac:picMkLst>
            <pc:docMk/>
            <pc:sldMk cId="4197491884" sldId="2076137675"/>
            <ac:picMk id="208" creationId="{3BE09519-EADF-4100-9201-237A91F0C615}"/>
          </ac:picMkLst>
        </pc:picChg>
        <pc:picChg chg="add mod">
          <ac:chgData name="Paweł Potasiński" userId="c54081c1-efc2-44ae-a0ab-a8ff4389e97d" providerId="ADAL" clId="{BDDEC3F2-441D-4026-8F93-FDCB14CC8D66}" dt="2020-11-29T08:42:07.616" v="1483" actId="1076"/>
          <ac:picMkLst>
            <pc:docMk/>
            <pc:sldMk cId="4197491884" sldId="2076137675"/>
            <ac:picMk id="210" creationId="{F555C08F-B184-40F4-8D4C-7FA0E3E378A1}"/>
          </ac:picMkLst>
        </pc:picChg>
        <pc:picChg chg="add mod">
          <ac:chgData name="Paweł Potasiński" userId="c54081c1-efc2-44ae-a0ab-a8ff4389e97d" providerId="ADAL" clId="{BDDEC3F2-441D-4026-8F93-FDCB14CC8D66}" dt="2020-11-29T09:06:22.985" v="1794" actId="1076"/>
          <ac:picMkLst>
            <pc:docMk/>
            <pc:sldMk cId="4197491884" sldId="2076137675"/>
            <ac:picMk id="218" creationId="{C8CDFE1B-9625-4A22-B9E2-2EC2A9B4A443}"/>
          </ac:picMkLst>
        </pc:picChg>
      </pc:sldChg>
      <pc:sldChg chg="delSp modSp add mod ord">
        <pc:chgData name="Paweł Potasiński" userId="c54081c1-efc2-44ae-a0ab-a8ff4389e97d" providerId="ADAL" clId="{BDDEC3F2-441D-4026-8F93-FDCB14CC8D66}" dt="2020-11-29T21:43:46.789" v="6930"/>
        <pc:sldMkLst>
          <pc:docMk/>
          <pc:sldMk cId="3257189998" sldId="2076137676"/>
        </pc:sldMkLst>
        <pc:spChg chg="mod">
          <ac:chgData name="Paweł Potasiński" userId="c54081c1-efc2-44ae-a0ab-a8ff4389e97d" providerId="ADAL" clId="{BDDEC3F2-441D-4026-8F93-FDCB14CC8D66}" dt="2020-11-29T09:02:53.503" v="1707" actId="20577"/>
          <ac:spMkLst>
            <pc:docMk/>
            <pc:sldMk cId="3257189998" sldId="2076137676"/>
            <ac:spMk id="3" creationId="{06F05FBC-32FC-4D2A-AB82-8DEE5BA62C57}"/>
          </ac:spMkLst>
        </pc:spChg>
        <pc:picChg chg="del">
          <ac:chgData name="Paweł Potasiński" userId="c54081c1-efc2-44ae-a0ab-a8ff4389e97d" providerId="ADAL" clId="{BDDEC3F2-441D-4026-8F93-FDCB14CC8D66}" dt="2020-11-29T09:02:51.306" v="1704" actId="478"/>
          <ac:picMkLst>
            <pc:docMk/>
            <pc:sldMk cId="3257189998" sldId="2076137676"/>
            <ac:picMk id="11" creationId="{7B2E6FCB-D3EA-445E-8456-44E42D2D9AE9}"/>
          </ac:picMkLst>
        </pc:picChg>
      </pc:sldChg>
      <pc:sldChg chg="addSp delSp add del setBg delDesignElem">
        <pc:chgData name="Paweł Potasiński" userId="c54081c1-efc2-44ae-a0ab-a8ff4389e97d" providerId="ADAL" clId="{BDDEC3F2-441D-4026-8F93-FDCB14CC8D66}" dt="2020-11-29T09:03:10.626" v="1710"/>
        <pc:sldMkLst>
          <pc:docMk/>
          <pc:sldMk cId="649123682" sldId="2076137677"/>
        </pc:sldMkLst>
        <pc:spChg chg="add del">
          <ac:chgData name="Paweł Potasiński" userId="c54081c1-efc2-44ae-a0ab-a8ff4389e97d" providerId="ADAL" clId="{BDDEC3F2-441D-4026-8F93-FDCB14CC8D66}" dt="2020-11-29T09:03:10.626" v="1710"/>
          <ac:spMkLst>
            <pc:docMk/>
            <pc:sldMk cId="649123682" sldId="2076137677"/>
            <ac:spMk id="21" creationId="{71B2258F-86CA-4D4D-8270-BC05FCDEBFB3}"/>
          </ac:spMkLst>
        </pc:spChg>
      </pc:sldChg>
      <pc:sldChg chg="modSp add mod">
        <pc:chgData name="Paweł Potasiński" userId="c54081c1-efc2-44ae-a0ab-a8ff4389e97d" providerId="ADAL" clId="{BDDEC3F2-441D-4026-8F93-FDCB14CC8D66}" dt="2020-11-29T21:43:20.548" v="6896" actId="20577"/>
        <pc:sldMkLst>
          <pc:docMk/>
          <pc:sldMk cId="1246780677" sldId="2076137677"/>
        </pc:sldMkLst>
        <pc:spChg chg="mod">
          <ac:chgData name="Paweł Potasiński" userId="c54081c1-efc2-44ae-a0ab-a8ff4389e97d" providerId="ADAL" clId="{BDDEC3F2-441D-4026-8F93-FDCB14CC8D66}" dt="2020-11-29T21:43:20.548" v="6896" actId="20577"/>
          <ac:spMkLst>
            <pc:docMk/>
            <pc:sldMk cId="1246780677" sldId="2076137677"/>
            <ac:spMk id="3" creationId="{7D0B6768-D298-4C28-BACF-9C56B4BBA077}"/>
          </ac:spMkLst>
        </pc:spChg>
      </pc:sldChg>
      <pc:sldChg chg="add">
        <pc:chgData name="Paweł Potasiński" userId="c54081c1-efc2-44ae-a0ab-a8ff4389e97d" providerId="ADAL" clId="{BDDEC3F2-441D-4026-8F93-FDCB14CC8D66}" dt="2020-11-29T09:03:57.026" v="1747"/>
        <pc:sldMkLst>
          <pc:docMk/>
          <pc:sldMk cId="3185413472" sldId="2076137678"/>
        </pc:sldMkLst>
      </pc:sldChg>
      <pc:sldChg chg="delSp modSp add mod">
        <pc:chgData name="Paweł Potasiński" userId="c54081c1-efc2-44ae-a0ab-a8ff4389e97d" providerId="ADAL" clId="{BDDEC3F2-441D-4026-8F93-FDCB14CC8D66}" dt="2020-11-29T12:29:02.875" v="1903" actId="6549"/>
        <pc:sldMkLst>
          <pc:docMk/>
          <pc:sldMk cId="4252362895" sldId="2076137679"/>
        </pc:sldMkLst>
        <pc:spChg chg="mod">
          <ac:chgData name="Paweł Potasiński" userId="c54081c1-efc2-44ae-a0ab-a8ff4389e97d" providerId="ADAL" clId="{BDDEC3F2-441D-4026-8F93-FDCB14CC8D66}" dt="2020-11-29T12:27:56.025" v="1833" actId="20577"/>
          <ac:spMkLst>
            <pc:docMk/>
            <pc:sldMk cId="4252362895" sldId="2076137679"/>
            <ac:spMk id="2" creationId="{B8E3178D-F68F-4346-949C-0408FCC27176}"/>
          </ac:spMkLst>
        </pc:spChg>
        <pc:spChg chg="mod">
          <ac:chgData name="Paweł Potasiński" userId="c54081c1-efc2-44ae-a0ab-a8ff4389e97d" providerId="ADAL" clId="{BDDEC3F2-441D-4026-8F93-FDCB14CC8D66}" dt="2020-11-29T12:28:03.648" v="1841" actId="20577"/>
          <ac:spMkLst>
            <pc:docMk/>
            <pc:sldMk cId="4252362895" sldId="2076137679"/>
            <ac:spMk id="18" creationId="{ED4F55F1-EA07-4B34-9435-AE499B461CAC}"/>
          </ac:spMkLst>
        </pc:spChg>
        <pc:spChg chg="mod">
          <ac:chgData name="Paweł Potasiński" userId="c54081c1-efc2-44ae-a0ab-a8ff4389e97d" providerId="ADAL" clId="{BDDEC3F2-441D-4026-8F93-FDCB14CC8D66}" dt="2020-11-29T12:29:02.875" v="1903" actId="6549"/>
          <ac:spMkLst>
            <pc:docMk/>
            <pc:sldMk cId="4252362895" sldId="2076137679"/>
            <ac:spMk id="20" creationId="{25F6EAF8-E904-4BB5-885F-21CFC3FD0820}"/>
          </ac:spMkLst>
        </pc:spChg>
        <pc:picChg chg="del">
          <ac:chgData name="Paweł Potasiński" userId="c54081c1-efc2-44ae-a0ab-a8ff4389e97d" providerId="ADAL" clId="{BDDEC3F2-441D-4026-8F93-FDCB14CC8D66}" dt="2020-11-29T12:27:57.991" v="1834" actId="478"/>
          <ac:picMkLst>
            <pc:docMk/>
            <pc:sldMk cId="4252362895" sldId="2076137679"/>
            <ac:picMk id="17" creationId="{40814A94-D885-49DA-B66E-EEC87B50E7D1}"/>
          </ac:picMkLst>
        </pc:picChg>
      </pc:sldChg>
      <pc:sldChg chg="add del">
        <pc:chgData name="Paweł Potasiński" userId="c54081c1-efc2-44ae-a0ab-a8ff4389e97d" providerId="ADAL" clId="{BDDEC3F2-441D-4026-8F93-FDCB14CC8D66}" dt="2020-11-29T13:44:14.224" v="3900" actId="47"/>
        <pc:sldMkLst>
          <pc:docMk/>
          <pc:sldMk cId="278670281" sldId="2076137680"/>
        </pc:sldMkLst>
      </pc:sldChg>
      <pc:sldChg chg="modSp add del mod">
        <pc:chgData name="Paweł Potasiński" userId="c54081c1-efc2-44ae-a0ab-a8ff4389e97d" providerId="ADAL" clId="{BDDEC3F2-441D-4026-8F93-FDCB14CC8D66}" dt="2020-11-29T13:28:16.542" v="3382" actId="2696"/>
        <pc:sldMkLst>
          <pc:docMk/>
          <pc:sldMk cId="514947495" sldId="2076137680"/>
        </pc:sldMkLst>
        <pc:spChg chg="mod">
          <ac:chgData name="Paweł Potasiński" userId="c54081c1-efc2-44ae-a0ab-a8ff4389e97d" providerId="ADAL" clId="{BDDEC3F2-441D-4026-8F93-FDCB14CC8D66}" dt="2020-11-29T13:13:44.260" v="2843" actId="20577"/>
          <ac:spMkLst>
            <pc:docMk/>
            <pc:sldMk cId="514947495" sldId="2076137680"/>
            <ac:spMk id="2" creationId="{789E3D53-6969-4B4A-8043-88E6D5D7280F}"/>
          </ac:spMkLst>
        </pc:spChg>
        <pc:spChg chg="mod">
          <ac:chgData name="Paweł Potasiński" userId="c54081c1-efc2-44ae-a0ab-a8ff4389e97d" providerId="ADAL" clId="{BDDEC3F2-441D-4026-8F93-FDCB14CC8D66}" dt="2020-11-29T13:18:52.101" v="3166" actId="20577"/>
          <ac:spMkLst>
            <pc:docMk/>
            <pc:sldMk cId="514947495" sldId="2076137680"/>
            <ac:spMk id="3" creationId="{8CFDA63E-9D69-41F9-A6C1-765EE94D14E5}"/>
          </ac:spMkLst>
        </pc:spChg>
        <pc:spChg chg="mod">
          <ac:chgData name="Paweł Potasiński" userId="c54081c1-efc2-44ae-a0ab-a8ff4389e97d" providerId="ADAL" clId="{BDDEC3F2-441D-4026-8F93-FDCB14CC8D66}" dt="2020-11-29T13:22:01.694" v="3381" actId="20577"/>
          <ac:spMkLst>
            <pc:docMk/>
            <pc:sldMk cId="514947495" sldId="2076137680"/>
            <ac:spMk id="4" creationId="{C207C4BF-3723-4B68-A3BA-D54A55FFFE7E}"/>
          </ac:spMkLst>
        </pc:spChg>
      </pc:sldChg>
      <pc:sldChg chg="modSp add mod ord">
        <pc:chgData name="Paweł Potasiński" userId="c54081c1-efc2-44ae-a0ab-a8ff4389e97d" providerId="ADAL" clId="{BDDEC3F2-441D-4026-8F93-FDCB14CC8D66}" dt="2020-11-29T21:56:08.611" v="7470" actId="20577"/>
        <pc:sldMkLst>
          <pc:docMk/>
          <pc:sldMk cId="3925817820" sldId="2076137681"/>
        </pc:sldMkLst>
        <pc:spChg chg="mod">
          <ac:chgData name="Paweł Potasiński" userId="c54081c1-efc2-44ae-a0ab-a8ff4389e97d" providerId="ADAL" clId="{BDDEC3F2-441D-4026-8F93-FDCB14CC8D66}" dt="2020-11-29T13:16:40.921" v="3054" actId="20577"/>
          <ac:spMkLst>
            <pc:docMk/>
            <pc:sldMk cId="3925817820" sldId="2076137681"/>
            <ac:spMk id="2" creationId="{789E3D53-6969-4B4A-8043-88E6D5D7280F}"/>
          </ac:spMkLst>
        </pc:spChg>
        <pc:spChg chg="mod">
          <ac:chgData name="Paweł Potasiński" userId="c54081c1-efc2-44ae-a0ab-a8ff4389e97d" providerId="ADAL" clId="{BDDEC3F2-441D-4026-8F93-FDCB14CC8D66}" dt="2020-11-29T21:56:08.611" v="7470" actId="20577"/>
          <ac:spMkLst>
            <pc:docMk/>
            <pc:sldMk cId="3925817820" sldId="2076137681"/>
            <ac:spMk id="3" creationId="{8CFDA63E-9D69-41F9-A6C1-765EE94D14E5}"/>
          </ac:spMkLst>
        </pc:spChg>
        <pc:spChg chg="mod">
          <ac:chgData name="Paweł Potasiński" userId="c54081c1-efc2-44ae-a0ab-a8ff4389e97d" providerId="ADAL" clId="{BDDEC3F2-441D-4026-8F93-FDCB14CC8D66}" dt="2020-11-29T21:55:50.101" v="7410" actId="27636"/>
          <ac:spMkLst>
            <pc:docMk/>
            <pc:sldMk cId="3925817820" sldId="2076137681"/>
            <ac:spMk id="4" creationId="{C207C4BF-3723-4B68-A3BA-D54A55FFFE7E}"/>
          </ac:spMkLst>
        </pc:spChg>
      </pc:sldChg>
      <pc:sldChg chg="addSp delSp modSp new mod modClrScheme chgLayout">
        <pc:chgData name="Paweł Potasiński" userId="c54081c1-efc2-44ae-a0ab-a8ff4389e97d" providerId="ADAL" clId="{BDDEC3F2-441D-4026-8F93-FDCB14CC8D66}" dt="2020-11-29T14:10:15.741" v="4715" actId="14100"/>
        <pc:sldMkLst>
          <pc:docMk/>
          <pc:sldMk cId="4052252955" sldId="2076137682"/>
        </pc:sldMkLst>
        <pc:spChg chg="del mod ord">
          <ac:chgData name="Paweł Potasiński" userId="c54081c1-efc2-44ae-a0ab-a8ff4389e97d" providerId="ADAL" clId="{BDDEC3F2-441D-4026-8F93-FDCB14CC8D66}" dt="2020-11-29T14:02:46.797" v="4642" actId="700"/>
          <ac:spMkLst>
            <pc:docMk/>
            <pc:sldMk cId="4052252955" sldId="2076137682"/>
            <ac:spMk id="2" creationId="{929EF3A0-D683-402D-BAF6-A384774F863E}"/>
          </ac:spMkLst>
        </pc:spChg>
        <pc:spChg chg="del">
          <ac:chgData name="Paweł Potasiński" userId="c54081c1-efc2-44ae-a0ab-a8ff4389e97d" providerId="ADAL" clId="{BDDEC3F2-441D-4026-8F93-FDCB14CC8D66}" dt="2020-11-29T14:02:46.797" v="4642" actId="700"/>
          <ac:spMkLst>
            <pc:docMk/>
            <pc:sldMk cId="4052252955" sldId="2076137682"/>
            <ac:spMk id="3" creationId="{7F32AD5F-CDD8-4B49-9155-DEAC8AB0A8C6}"/>
          </ac:spMkLst>
        </pc:spChg>
        <pc:spChg chg="del">
          <ac:chgData name="Paweł Potasiński" userId="c54081c1-efc2-44ae-a0ab-a8ff4389e97d" providerId="ADAL" clId="{BDDEC3F2-441D-4026-8F93-FDCB14CC8D66}" dt="2020-11-29T14:02:46.797" v="4642" actId="700"/>
          <ac:spMkLst>
            <pc:docMk/>
            <pc:sldMk cId="4052252955" sldId="2076137682"/>
            <ac:spMk id="4" creationId="{95503C2E-BDB7-43B9-AFC8-455C60C5E019}"/>
          </ac:spMkLst>
        </pc:spChg>
        <pc:spChg chg="add mod ord">
          <ac:chgData name="Paweł Potasiński" userId="c54081c1-efc2-44ae-a0ab-a8ff4389e97d" providerId="ADAL" clId="{BDDEC3F2-441D-4026-8F93-FDCB14CC8D66}" dt="2020-11-29T14:02:50.332" v="4653" actId="20577"/>
          <ac:spMkLst>
            <pc:docMk/>
            <pc:sldMk cId="4052252955" sldId="2076137682"/>
            <ac:spMk id="5" creationId="{91AF70C0-20E1-4B39-8234-0D2295D43327}"/>
          </ac:spMkLst>
        </pc:spChg>
        <pc:spChg chg="add mod ord topLvl">
          <ac:chgData name="Paweł Potasiński" userId="c54081c1-efc2-44ae-a0ab-a8ff4389e97d" providerId="ADAL" clId="{BDDEC3F2-441D-4026-8F93-FDCB14CC8D66}" dt="2020-11-29T14:08:59.295" v="4710" actId="164"/>
          <ac:spMkLst>
            <pc:docMk/>
            <pc:sldMk cId="4052252955" sldId="2076137682"/>
            <ac:spMk id="10" creationId="{37028D2D-609C-4A24-A09C-3D8BD7C4B7D1}"/>
          </ac:spMkLst>
        </pc:spChg>
        <pc:grpChg chg="add del mod">
          <ac:chgData name="Paweł Potasiński" userId="c54081c1-efc2-44ae-a0ab-a8ff4389e97d" providerId="ADAL" clId="{BDDEC3F2-441D-4026-8F93-FDCB14CC8D66}" dt="2020-11-29T14:08:27.281" v="4700" actId="164"/>
          <ac:grpSpMkLst>
            <pc:docMk/>
            <pc:sldMk cId="4052252955" sldId="2076137682"/>
            <ac:grpSpMk id="11" creationId="{6ACEAF55-E07A-4249-AB4B-1CC7512699B4}"/>
          </ac:grpSpMkLst>
        </pc:grpChg>
        <pc:grpChg chg="add del mod">
          <ac:chgData name="Paweł Potasiński" userId="c54081c1-efc2-44ae-a0ab-a8ff4389e97d" providerId="ADAL" clId="{BDDEC3F2-441D-4026-8F93-FDCB14CC8D66}" dt="2020-11-29T14:09:38.397" v="4712" actId="21"/>
          <ac:grpSpMkLst>
            <pc:docMk/>
            <pc:sldMk cId="4052252955" sldId="2076137682"/>
            <ac:grpSpMk id="12" creationId="{71136B35-61A5-41E7-93E4-FE90A6817BE1}"/>
          </ac:grpSpMkLst>
        </pc:grpChg>
        <pc:picChg chg="add mod ord">
          <ac:chgData name="Paweł Potasiński" userId="c54081c1-efc2-44ae-a0ab-a8ff4389e97d" providerId="ADAL" clId="{BDDEC3F2-441D-4026-8F93-FDCB14CC8D66}" dt="2020-11-29T14:08:59.295" v="4710" actId="164"/>
          <ac:picMkLst>
            <pc:docMk/>
            <pc:sldMk cId="4052252955" sldId="2076137682"/>
            <ac:picMk id="7" creationId="{6E6F4A68-C80A-4CE8-AC58-4A3166B0F22F}"/>
          </ac:picMkLst>
        </pc:picChg>
        <pc:picChg chg="add mod topLvl">
          <ac:chgData name="Paweł Potasiński" userId="c54081c1-efc2-44ae-a0ab-a8ff4389e97d" providerId="ADAL" clId="{BDDEC3F2-441D-4026-8F93-FDCB14CC8D66}" dt="2020-11-29T14:08:59.295" v="4710" actId="164"/>
          <ac:picMkLst>
            <pc:docMk/>
            <pc:sldMk cId="4052252955" sldId="2076137682"/>
            <ac:picMk id="9" creationId="{DD39C3B7-4583-474B-9B9E-0B5373348F8E}"/>
          </ac:picMkLst>
        </pc:picChg>
        <pc:picChg chg="add mod">
          <ac:chgData name="Paweł Potasiński" userId="c54081c1-efc2-44ae-a0ab-a8ff4389e97d" providerId="ADAL" clId="{BDDEC3F2-441D-4026-8F93-FDCB14CC8D66}" dt="2020-11-29T14:10:15.741" v="4715" actId="14100"/>
          <ac:picMkLst>
            <pc:docMk/>
            <pc:sldMk cId="4052252955" sldId="2076137682"/>
            <ac:picMk id="14" creationId="{AA3A2F9C-9B18-43C5-A8D6-7A79E1A7C00C}"/>
          </ac:picMkLst>
        </pc:picChg>
      </pc:sldChg>
      <pc:sldChg chg="addSp delSp add del setBg delDesignElem">
        <pc:chgData name="Paweł Potasiński" userId="c54081c1-efc2-44ae-a0ab-a8ff4389e97d" providerId="ADAL" clId="{BDDEC3F2-441D-4026-8F93-FDCB14CC8D66}" dt="2020-11-29T14:17:01.622" v="4974"/>
        <pc:sldMkLst>
          <pc:docMk/>
          <pc:sldMk cId="181613779" sldId="2076137683"/>
        </pc:sldMkLst>
        <pc:spChg chg="add del">
          <ac:chgData name="Paweł Potasiński" userId="c54081c1-efc2-44ae-a0ab-a8ff4389e97d" providerId="ADAL" clId="{BDDEC3F2-441D-4026-8F93-FDCB14CC8D66}" dt="2020-11-29T14:17:01.622" v="4974"/>
          <ac:spMkLst>
            <pc:docMk/>
            <pc:sldMk cId="181613779" sldId="2076137683"/>
            <ac:spMk id="21" creationId="{71B2258F-86CA-4D4D-8270-BC05FCDEBFB3}"/>
          </ac:spMkLst>
        </pc:spChg>
      </pc:sldChg>
      <pc:sldChg chg="modSp add mod ord">
        <pc:chgData name="Paweł Potasiński" userId="c54081c1-efc2-44ae-a0ab-a8ff4389e97d" providerId="ADAL" clId="{BDDEC3F2-441D-4026-8F93-FDCB14CC8D66}" dt="2020-11-29T14:54:59.452" v="5470"/>
        <pc:sldMkLst>
          <pc:docMk/>
          <pc:sldMk cId="3818359531" sldId="2076137683"/>
        </pc:sldMkLst>
        <pc:spChg chg="mod">
          <ac:chgData name="Paweł Potasiński" userId="c54081c1-efc2-44ae-a0ab-a8ff4389e97d" providerId="ADAL" clId="{BDDEC3F2-441D-4026-8F93-FDCB14CC8D66}" dt="2020-11-29T14:18:24.948" v="5034" actId="20577"/>
          <ac:spMkLst>
            <pc:docMk/>
            <pc:sldMk cId="3818359531" sldId="2076137683"/>
            <ac:spMk id="3" creationId="{7D0B6768-D298-4C28-BACF-9C56B4BBA077}"/>
          </ac:spMkLst>
        </pc:spChg>
      </pc:sldChg>
      <pc:sldChg chg="addSp delSp add del setBg delDesignElem">
        <pc:chgData name="Paweł Potasiński" userId="c54081c1-efc2-44ae-a0ab-a8ff4389e97d" providerId="ADAL" clId="{BDDEC3F2-441D-4026-8F93-FDCB14CC8D66}" dt="2020-11-29T14:20:20.959" v="5081"/>
        <pc:sldMkLst>
          <pc:docMk/>
          <pc:sldMk cId="243332590" sldId="2076137684"/>
        </pc:sldMkLst>
        <pc:spChg chg="add del">
          <ac:chgData name="Paweł Potasiński" userId="c54081c1-efc2-44ae-a0ab-a8ff4389e97d" providerId="ADAL" clId="{BDDEC3F2-441D-4026-8F93-FDCB14CC8D66}" dt="2020-11-29T14:20:20.959" v="5081"/>
          <ac:spMkLst>
            <pc:docMk/>
            <pc:sldMk cId="243332590" sldId="2076137684"/>
            <ac:spMk id="21" creationId="{71B2258F-86CA-4D4D-8270-BC05FCDEBFB3}"/>
          </ac:spMkLst>
        </pc:spChg>
      </pc:sldChg>
      <pc:sldChg chg="modSp add mod">
        <pc:chgData name="Paweł Potasiński" userId="c54081c1-efc2-44ae-a0ab-a8ff4389e97d" providerId="ADAL" clId="{BDDEC3F2-441D-4026-8F93-FDCB14CC8D66}" dt="2020-11-29T14:20:35.112" v="5118" actId="20577"/>
        <pc:sldMkLst>
          <pc:docMk/>
          <pc:sldMk cId="2445244844" sldId="2076137684"/>
        </pc:sldMkLst>
        <pc:spChg chg="mod">
          <ac:chgData name="Paweł Potasiński" userId="c54081c1-efc2-44ae-a0ab-a8ff4389e97d" providerId="ADAL" clId="{BDDEC3F2-441D-4026-8F93-FDCB14CC8D66}" dt="2020-11-29T14:20:35.112" v="5118" actId="20577"/>
          <ac:spMkLst>
            <pc:docMk/>
            <pc:sldMk cId="2445244844" sldId="2076137684"/>
            <ac:spMk id="3" creationId="{7D0B6768-D298-4C28-BACF-9C56B4BBA077}"/>
          </ac:spMkLst>
        </pc:spChg>
      </pc:sldChg>
      <pc:sldChg chg="addSp delSp modSp new mod">
        <pc:chgData name="Paweł Potasiński" userId="c54081c1-efc2-44ae-a0ab-a8ff4389e97d" providerId="ADAL" clId="{BDDEC3F2-441D-4026-8F93-FDCB14CC8D66}" dt="2020-11-29T14:59:53.760" v="5552"/>
        <pc:sldMkLst>
          <pc:docMk/>
          <pc:sldMk cId="3109295134" sldId="2076137685"/>
        </pc:sldMkLst>
        <pc:spChg chg="del">
          <ac:chgData name="Paweł Potasiński" userId="c54081c1-efc2-44ae-a0ab-a8ff4389e97d" providerId="ADAL" clId="{BDDEC3F2-441D-4026-8F93-FDCB14CC8D66}" dt="2020-11-29T14:59:53.430" v="5551" actId="478"/>
          <ac:spMkLst>
            <pc:docMk/>
            <pc:sldMk cId="3109295134" sldId="2076137685"/>
            <ac:spMk id="2" creationId="{42145016-628E-4013-B375-47CE49904451}"/>
          </ac:spMkLst>
        </pc:spChg>
        <pc:picChg chg="add mod">
          <ac:chgData name="Paweł Potasiński" userId="c54081c1-efc2-44ae-a0ab-a8ff4389e97d" providerId="ADAL" clId="{BDDEC3F2-441D-4026-8F93-FDCB14CC8D66}" dt="2020-11-29T14:59:53.760" v="5552"/>
          <ac:picMkLst>
            <pc:docMk/>
            <pc:sldMk cId="3109295134" sldId="2076137685"/>
            <ac:picMk id="3" creationId="{BDF08A80-E248-4487-85A8-CC6F597A3D4A}"/>
          </ac:picMkLst>
        </pc:picChg>
      </pc:sldChg>
      <pc:sldChg chg="addSp delSp modSp new add del mod">
        <pc:chgData name="Paweł Potasiński" userId="c54081c1-efc2-44ae-a0ab-a8ff4389e97d" providerId="ADAL" clId="{BDDEC3F2-441D-4026-8F93-FDCB14CC8D66}" dt="2020-11-29T14:56:44.085" v="5487" actId="680"/>
        <pc:sldMkLst>
          <pc:docMk/>
          <pc:sldMk cId="4065871504" sldId="2076137685"/>
        </pc:sldMkLst>
        <pc:spChg chg="add del">
          <ac:chgData name="Paweł Potasiński" userId="c54081c1-efc2-44ae-a0ab-a8ff4389e97d" providerId="ADAL" clId="{BDDEC3F2-441D-4026-8F93-FDCB14CC8D66}" dt="2020-11-29T14:56:35.579" v="5482" actId="478"/>
          <ac:spMkLst>
            <pc:docMk/>
            <pc:sldMk cId="4065871504" sldId="2076137685"/>
            <ac:spMk id="3" creationId="{0AB55C7A-ACD1-4813-80A6-5FE0BE6FF0C9}"/>
          </ac:spMkLst>
        </pc:spChg>
        <pc:spChg chg="add del mod">
          <ac:chgData name="Paweł Potasiński" userId="c54081c1-efc2-44ae-a0ab-a8ff4389e97d" providerId="ADAL" clId="{BDDEC3F2-441D-4026-8F93-FDCB14CC8D66}" dt="2020-11-29T14:56:21.174" v="5479"/>
          <ac:spMkLst>
            <pc:docMk/>
            <pc:sldMk cId="4065871504" sldId="2076137685"/>
            <ac:spMk id="4" creationId="{1B3875F8-E313-4187-916F-B180C9801043}"/>
          </ac:spMkLst>
        </pc:spChg>
        <pc:spChg chg="add del mod">
          <ac:chgData name="Paweł Potasiński" userId="c54081c1-efc2-44ae-a0ab-a8ff4389e97d" providerId="ADAL" clId="{BDDEC3F2-441D-4026-8F93-FDCB14CC8D66}" dt="2020-11-29T14:56:33.683" v="5481"/>
          <ac:spMkLst>
            <pc:docMk/>
            <pc:sldMk cId="4065871504" sldId="2076137685"/>
            <ac:spMk id="8" creationId="{DB8716FB-2FAA-41BA-B3BD-4C4E4BB24BC9}"/>
          </ac:spMkLst>
        </pc:spChg>
        <pc:picChg chg="add del mod">
          <ac:chgData name="Paweł Potasiński" userId="c54081c1-efc2-44ae-a0ab-a8ff4389e97d" providerId="ADAL" clId="{BDDEC3F2-441D-4026-8F93-FDCB14CC8D66}" dt="2020-11-29T14:56:21.174" v="5479"/>
          <ac:picMkLst>
            <pc:docMk/>
            <pc:sldMk cId="4065871504" sldId="2076137685"/>
            <ac:picMk id="5" creationId="{3D04203C-8702-4B25-9474-43D017DB1336}"/>
          </ac:picMkLst>
        </pc:picChg>
        <pc:picChg chg="add del mod">
          <ac:chgData name="Paweł Potasiński" userId="c54081c1-efc2-44ae-a0ab-a8ff4389e97d" providerId="ADAL" clId="{BDDEC3F2-441D-4026-8F93-FDCB14CC8D66}" dt="2020-11-29T14:56:21.174" v="5479"/>
          <ac:picMkLst>
            <pc:docMk/>
            <pc:sldMk cId="4065871504" sldId="2076137685"/>
            <ac:picMk id="6" creationId="{BAC5F69A-B4EC-4142-8C5E-9BC8BAF81B9D}"/>
          </ac:picMkLst>
        </pc:picChg>
        <pc:picChg chg="add del mod">
          <ac:chgData name="Paweł Potasiński" userId="c54081c1-efc2-44ae-a0ab-a8ff4389e97d" providerId="ADAL" clId="{BDDEC3F2-441D-4026-8F93-FDCB14CC8D66}" dt="2020-11-29T14:56:21.174" v="5479"/>
          <ac:picMkLst>
            <pc:docMk/>
            <pc:sldMk cId="4065871504" sldId="2076137685"/>
            <ac:picMk id="7" creationId="{C11B61E4-446F-4351-9BBF-1ABF65F756F1}"/>
          </ac:picMkLst>
        </pc:picChg>
      </pc:sldChg>
      <pc:sldChg chg="addSp delSp modSp new mod modClrScheme chgLayout">
        <pc:chgData name="Paweł Potasiński" userId="c54081c1-efc2-44ae-a0ab-a8ff4389e97d" providerId="ADAL" clId="{BDDEC3F2-441D-4026-8F93-FDCB14CC8D66}" dt="2020-11-29T15:07:45.316" v="5728" actId="20577"/>
        <pc:sldMkLst>
          <pc:docMk/>
          <pc:sldMk cId="3190454008" sldId="2076137686"/>
        </pc:sldMkLst>
        <pc:spChg chg="del mod ord">
          <ac:chgData name="Paweł Potasiński" userId="c54081c1-efc2-44ae-a0ab-a8ff4389e97d" providerId="ADAL" clId="{BDDEC3F2-441D-4026-8F93-FDCB14CC8D66}" dt="2020-11-29T15:05:33.251" v="5605" actId="700"/>
          <ac:spMkLst>
            <pc:docMk/>
            <pc:sldMk cId="3190454008" sldId="2076137686"/>
            <ac:spMk id="2" creationId="{316D0DD0-0A78-4EFE-A071-3E015ACAE288}"/>
          </ac:spMkLst>
        </pc:spChg>
        <pc:spChg chg="del">
          <ac:chgData name="Paweł Potasiński" userId="c54081c1-efc2-44ae-a0ab-a8ff4389e97d" providerId="ADAL" clId="{BDDEC3F2-441D-4026-8F93-FDCB14CC8D66}" dt="2020-11-29T15:05:33.251" v="5605" actId="700"/>
          <ac:spMkLst>
            <pc:docMk/>
            <pc:sldMk cId="3190454008" sldId="2076137686"/>
            <ac:spMk id="3" creationId="{29D28327-0A3E-4891-BC26-18274B229BBD}"/>
          </ac:spMkLst>
        </pc:spChg>
        <pc:spChg chg="del">
          <ac:chgData name="Paweł Potasiński" userId="c54081c1-efc2-44ae-a0ab-a8ff4389e97d" providerId="ADAL" clId="{BDDEC3F2-441D-4026-8F93-FDCB14CC8D66}" dt="2020-11-29T15:05:33.251" v="5605" actId="700"/>
          <ac:spMkLst>
            <pc:docMk/>
            <pc:sldMk cId="3190454008" sldId="2076137686"/>
            <ac:spMk id="4" creationId="{39074148-AD26-40DE-8513-25A5A69A44B9}"/>
          </ac:spMkLst>
        </pc:spChg>
        <pc:spChg chg="add mod ord">
          <ac:chgData name="Paweł Potasiński" userId="c54081c1-efc2-44ae-a0ab-a8ff4389e97d" providerId="ADAL" clId="{BDDEC3F2-441D-4026-8F93-FDCB14CC8D66}" dt="2020-11-29T15:07:45.316" v="5728" actId="20577"/>
          <ac:spMkLst>
            <pc:docMk/>
            <pc:sldMk cId="3190454008" sldId="2076137686"/>
            <ac:spMk id="5" creationId="{81CDFD2E-294E-486F-B5DB-196353FC1466}"/>
          </ac:spMkLst>
        </pc:spChg>
        <pc:spChg chg="add mod">
          <ac:chgData name="Paweł Potasiński" userId="c54081c1-efc2-44ae-a0ab-a8ff4389e97d" providerId="ADAL" clId="{BDDEC3F2-441D-4026-8F93-FDCB14CC8D66}" dt="2020-11-29T15:07:11.071" v="5704" actId="1076"/>
          <ac:spMkLst>
            <pc:docMk/>
            <pc:sldMk cId="3190454008" sldId="2076137686"/>
            <ac:spMk id="7" creationId="{3427AB36-DBC6-4FB1-BDF9-A713CB2AC5F9}"/>
          </ac:spMkLst>
        </pc:spChg>
        <pc:spChg chg="add mod">
          <ac:chgData name="Paweł Potasiński" userId="c54081c1-efc2-44ae-a0ab-a8ff4389e97d" providerId="ADAL" clId="{BDDEC3F2-441D-4026-8F93-FDCB14CC8D66}" dt="2020-11-29T15:07:22.199" v="5710" actId="20577"/>
          <ac:spMkLst>
            <pc:docMk/>
            <pc:sldMk cId="3190454008" sldId="2076137686"/>
            <ac:spMk id="8" creationId="{2E6F7848-D432-4667-8F51-4AB4B3B57267}"/>
          </ac:spMkLst>
        </pc:spChg>
        <pc:picChg chg="add mod modCrop">
          <ac:chgData name="Paweł Potasiński" userId="c54081c1-efc2-44ae-a0ab-a8ff4389e97d" providerId="ADAL" clId="{BDDEC3F2-441D-4026-8F93-FDCB14CC8D66}" dt="2020-11-29T15:07:32.337" v="5711" actId="732"/>
          <ac:picMkLst>
            <pc:docMk/>
            <pc:sldMk cId="3190454008" sldId="2076137686"/>
            <ac:picMk id="6" creationId="{1EF229BB-BB9B-421A-89D9-34888C9D3EC2}"/>
          </ac:picMkLst>
        </pc:picChg>
      </pc:sldChg>
      <pc:sldChg chg="add del">
        <pc:chgData name="Paweł Potasiński" userId="c54081c1-efc2-44ae-a0ab-a8ff4389e97d" providerId="ADAL" clId="{BDDEC3F2-441D-4026-8F93-FDCB14CC8D66}" dt="2020-11-29T18:03:11.117" v="6789" actId="47"/>
        <pc:sldMkLst>
          <pc:docMk/>
          <pc:sldMk cId="1984918201" sldId="2076137687"/>
        </pc:sldMkLst>
      </pc:sldChg>
      <pc:sldChg chg="addSp delSp modSp new mod modClrScheme chgLayout">
        <pc:chgData name="Paweł Potasiński" userId="c54081c1-efc2-44ae-a0ab-a8ff4389e97d" providerId="ADAL" clId="{BDDEC3F2-441D-4026-8F93-FDCB14CC8D66}" dt="2020-11-29T21:40:39.966" v="6835" actId="20577"/>
        <pc:sldMkLst>
          <pc:docMk/>
          <pc:sldMk cId="1345745351" sldId="2076137688"/>
        </pc:sldMkLst>
        <pc:spChg chg="del mod ord">
          <ac:chgData name="Paweł Potasiński" userId="c54081c1-efc2-44ae-a0ab-a8ff4389e97d" providerId="ADAL" clId="{BDDEC3F2-441D-4026-8F93-FDCB14CC8D66}" dt="2020-11-29T17:50:40.480" v="5923" actId="700"/>
          <ac:spMkLst>
            <pc:docMk/>
            <pc:sldMk cId="1345745351" sldId="2076137688"/>
            <ac:spMk id="2" creationId="{9A3F258E-8B88-44BC-86F2-A8F46846EB0B}"/>
          </ac:spMkLst>
        </pc:spChg>
        <pc:spChg chg="add mod ord">
          <ac:chgData name="Paweł Potasiński" userId="c54081c1-efc2-44ae-a0ab-a8ff4389e97d" providerId="ADAL" clId="{BDDEC3F2-441D-4026-8F93-FDCB14CC8D66}" dt="2020-11-29T17:51:31.132" v="5972" actId="700"/>
          <ac:spMkLst>
            <pc:docMk/>
            <pc:sldMk cId="1345745351" sldId="2076137688"/>
            <ac:spMk id="3" creationId="{2CCBF13A-5837-414B-9DC4-63F3D6D8881C}"/>
          </ac:spMkLst>
        </pc:spChg>
        <pc:spChg chg="add del mod ord">
          <ac:chgData name="Paweł Potasiński" userId="c54081c1-efc2-44ae-a0ab-a8ff4389e97d" providerId="ADAL" clId="{BDDEC3F2-441D-4026-8F93-FDCB14CC8D66}" dt="2020-11-29T17:51:01.201" v="5960" actId="700"/>
          <ac:spMkLst>
            <pc:docMk/>
            <pc:sldMk cId="1345745351" sldId="2076137688"/>
            <ac:spMk id="4" creationId="{6AAB716C-96D4-4ACE-B1FB-913B28187EA9}"/>
          </ac:spMkLst>
        </pc:spChg>
        <pc:spChg chg="add del mod ord">
          <ac:chgData name="Paweł Potasiński" userId="c54081c1-efc2-44ae-a0ab-a8ff4389e97d" providerId="ADAL" clId="{BDDEC3F2-441D-4026-8F93-FDCB14CC8D66}" dt="2020-11-29T17:51:31.132" v="5972" actId="700"/>
          <ac:spMkLst>
            <pc:docMk/>
            <pc:sldMk cId="1345745351" sldId="2076137688"/>
            <ac:spMk id="5" creationId="{DB9D7368-95DE-4149-AAEA-397A0CCE1DCF}"/>
          </ac:spMkLst>
        </pc:spChg>
        <pc:spChg chg="add del mod ord">
          <ac:chgData name="Paweł Potasiński" userId="c54081c1-efc2-44ae-a0ab-a8ff4389e97d" providerId="ADAL" clId="{BDDEC3F2-441D-4026-8F93-FDCB14CC8D66}" dt="2020-11-29T17:51:31.132" v="5972" actId="700"/>
          <ac:spMkLst>
            <pc:docMk/>
            <pc:sldMk cId="1345745351" sldId="2076137688"/>
            <ac:spMk id="6" creationId="{46F1F03F-9A2A-4088-A17D-E9D7B00E3C99}"/>
          </ac:spMkLst>
        </pc:spChg>
        <pc:spChg chg="add mod ord">
          <ac:chgData name="Paweł Potasiński" userId="c54081c1-efc2-44ae-a0ab-a8ff4389e97d" providerId="ADAL" clId="{BDDEC3F2-441D-4026-8F93-FDCB14CC8D66}" dt="2020-11-29T17:55:12.613" v="6187" actId="403"/>
          <ac:spMkLst>
            <pc:docMk/>
            <pc:sldMk cId="1345745351" sldId="2076137688"/>
            <ac:spMk id="11" creationId="{17D2B99D-8F69-442A-B5E4-CE3A805765E1}"/>
          </ac:spMkLst>
        </pc:spChg>
        <pc:spChg chg="add mod ord">
          <ac:chgData name="Paweł Potasiński" userId="c54081c1-efc2-44ae-a0ab-a8ff4389e97d" providerId="ADAL" clId="{BDDEC3F2-441D-4026-8F93-FDCB14CC8D66}" dt="2020-11-29T18:02:55.903" v="6788" actId="20577"/>
          <ac:spMkLst>
            <pc:docMk/>
            <pc:sldMk cId="1345745351" sldId="2076137688"/>
            <ac:spMk id="12" creationId="{204ED82B-19B9-4DC7-93DB-F3B0EC25F973}"/>
          </ac:spMkLst>
        </pc:spChg>
        <pc:spChg chg="add mod ord">
          <ac:chgData name="Paweł Potasiński" userId="c54081c1-efc2-44ae-a0ab-a8ff4389e97d" providerId="ADAL" clId="{BDDEC3F2-441D-4026-8F93-FDCB14CC8D66}" dt="2020-11-29T17:55:19.738" v="6194" actId="207"/>
          <ac:spMkLst>
            <pc:docMk/>
            <pc:sldMk cId="1345745351" sldId="2076137688"/>
            <ac:spMk id="13" creationId="{8E29AB38-7448-4AB9-9C1B-39867FCADA4C}"/>
          </ac:spMkLst>
        </pc:spChg>
        <pc:spChg chg="add mod ord">
          <ac:chgData name="Paweł Potasiński" userId="c54081c1-efc2-44ae-a0ab-a8ff4389e97d" providerId="ADAL" clId="{BDDEC3F2-441D-4026-8F93-FDCB14CC8D66}" dt="2020-11-29T21:40:39.966" v="6835" actId="20577"/>
          <ac:spMkLst>
            <pc:docMk/>
            <pc:sldMk cId="1345745351" sldId="2076137688"/>
            <ac:spMk id="14" creationId="{05DE4B6C-FB64-4E3D-B74B-5AE41E3EB724}"/>
          </ac:spMkLst>
        </pc:spChg>
        <pc:grpChg chg="add del mod">
          <ac:chgData name="Paweł Potasiński" userId="c54081c1-efc2-44ae-a0ab-a8ff4389e97d" providerId="ADAL" clId="{BDDEC3F2-441D-4026-8F93-FDCB14CC8D66}" dt="2020-11-29T21:39:53.699" v="6790" actId="478"/>
          <ac:grpSpMkLst>
            <pc:docMk/>
            <pc:sldMk cId="1345745351" sldId="2076137688"/>
            <ac:grpSpMk id="10" creationId="{383D3DE9-029A-414F-B3C9-F1D24D18748D}"/>
          </ac:grpSpMkLst>
        </pc:grpChg>
        <pc:picChg chg="add del mod">
          <ac:chgData name="Paweł Potasiński" userId="c54081c1-efc2-44ae-a0ab-a8ff4389e97d" providerId="ADAL" clId="{BDDEC3F2-441D-4026-8F93-FDCB14CC8D66}" dt="2020-11-29T17:51:07.078" v="5962"/>
          <ac:picMkLst>
            <pc:docMk/>
            <pc:sldMk cId="1345745351" sldId="2076137688"/>
            <ac:picMk id="7" creationId="{1F06BAD3-2A3C-45AC-8E4A-BE632F930194}"/>
          </ac:picMkLst>
        </pc:picChg>
        <pc:picChg chg="add mod">
          <ac:chgData name="Paweł Potasiński" userId="c54081c1-efc2-44ae-a0ab-a8ff4389e97d" providerId="ADAL" clId="{BDDEC3F2-441D-4026-8F93-FDCB14CC8D66}" dt="2020-11-29T17:56:16.075" v="6266" actId="1076"/>
          <ac:picMkLst>
            <pc:docMk/>
            <pc:sldMk cId="1345745351" sldId="2076137688"/>
            <ac:picMk id="8" creationId="{3106564B-6A89-4DD5-94D5-4FBB4BDF2283}"/>
          </ac:picMkLst>
        </pc:picChg>
        <pc:picChg chg="add mod">
          <ac:chgData name="Paweł Potasiński" userId="c54081c1-efc2-44ae-a0ab-a8ff4389e97d" providerId="ADAL" clId="{BDDEC3F2-441D-4026-8F93-FDCB14CC8D66}" dt="2020-11-29T17:56:16.075" v="6266" actId="1076"/>
          <ac:picMkLst>
            <pc:docMk/>
            <pc:sldMk cId="1345745351" sldId="2076137688"/>
            <ac:picMk id="9" creationId="{D294B586-E694-4582-8E37-7B9666C49273}"/>
          </ac:picMkLst>
        </pc:picChg>
      </pc:sldChg>
      <pc:sldChg chg="addSp delSp modSp new del mod chgLayout">
        <pc:chgData name="Paweł Potasiński" userId="c54081c1-efc2-44ae-a0ab-a8ff4389e97d" providerId="ADAL" clId="{BDDEC3F2-441D-4026-8F93-FDCB14CC8D66}" dt="2020-11-29T21:47:29.698" v="7107" actId="47"/>
        <pc:sldMkLst>
          <pc:docMk/>
          <pc:sldMk cId="328018175" sldId="2076137689"/>
        </pc:sldMkLst>
        <pc:spChg chg="del">
          <ac:chgData name="Paweł Potasiński" userId="c54081c1-efc2-44ae-a0ab-a8ff4389e97d" providerId="ADAL" clId="{BDDEC3F2-441D-4026-8F93-FDCB14CC8D66}" dt="2020-11-29T21:47:21.390" v="7104" actId="700"/>
          <ac:spMkLst>
            <pc:docMk/>
            <pc:sldMk cId="328018175" sldId="2076137689"/>
            <ac:spMk id="2" creationId="{F14FD5F8-F86B-4B14-AADA-D25DD4695B99}"/>
          </ac:spMkLst>
        </pc:spChg>
        <pc:spChg chg="add mod ord">
          <ac:chgData name="Paweł Potasiński" userId="c54081c1-efc2-44ae-a0ab-a8ff4389e97d" providerId="ADAL" clId="{BDDEC3F2-441D-4026-8F93-FDCB14CC8D66}" dt="2020-11-29T21:47:21.390" v="7104" actId="700"/>
          <ac:spMkLst>
            <pc:docMk/>
            <pc:sldMk cId="328018175" sldId="2076137689"/>
            <ac:spMk id="3" creationId="{956A4321-59E6-452D-8C14-926D8E542748}"/>
          </ac:spMkLst>
        </pc:spChg>
        <pc:picChg chg="add del">
          <ac:chgData name="Paweł Potasiński" userId="c54081c1-efc2-44ae-a0ab-a8ff4389e97d" providerId="ADAL" clId="{BDDEC3F2-441D-4026-8F93-FDCB14CC8D66}" dt="2020-11-29T21:47:26.925" v="7106"/>
          <ac:picMkLst>
            <pc:docMk/>
            <pc:sldMk cId="328018175" sldId="2076137689"/>
            <ac:picMk id="2050" creationId="{28C83CEE-08B6-4417-ABCB-FEE5E79369FE}"/>
          </ac:picMkLst>
        </pc:picChg>
      </pc:sldChg>
      <pc:sldChg chg="addSp delSp modSp new del mod modClrScheme chgLayout">
        <pc:chgData name="Paweł Potasiński" userId="c54081c1-efc2-44ae-a0ab-a8ff4389e97d" providerId="ADAL" clId="{BDDEC3F2-441D-4026-8F93-FDCB14CC8D66}" dt="2020-11-29T21:47:46.475" v="7110" actId="47"/>
        <pc:sldMkLst>
          <pc:docMk/>
          <pc:sldMk cId="1894106046" sldId="2076137689"/>
        </pc:sldMkLst>
        <pc:spChg chg="del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2" creationId="{E5CFD580-4793-4A74-A24B-8DC82F147224}"/>
          </ac:spMkLst>
        </pc:spChg>
        <pc:spChg chg="add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3" creationId="{A43D2E07-3036-42C2-893A-A8CBA1DA4160}"/>
          </ac:spMkLst>
        </pc:spChg>
        <pc:spChg chg="add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4" creationId="{E172E7E5-4CA1-4EE7-80D9-BE5A9E3F0771}"/>
          </ac:spMkLst>
        </pc:spChg>
        <pc:spChg chg="add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5" creationId="{77F9D029-35AD-4457-94DC-18D33B2EB4A0}"/>
          </ac:spMkLst>
        </pc:spChg>
        <pc:spChg chg="add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6" creationId="{4C6D54EC-EB24-4C8C-AA6D-DA6477BCD532}"/>
          </ac:spMkLst>
        </pc:spChg>
        <pc:spChg chg="add mod ord">
          <ac:chgData name="Paweł Potasiński" userId="c54081c1-efc2-44ae-a0ab-a8ff4389e97d" providerId="ADAL" clId="{BDDEC3F2-441D-4026-8F93-FDCB14CC8D66}" dt="2020-11-29T21:47:43.940" v="7109" actId="700"/>
          <ac:spMkLst>
            <pc:docMk/>
            <pc:sldMk cId="1894106046" sldId="2076137689"/>
            <ac:spMk id="7" creationId="{561BE980-AE49-4130-BEE5-B7AD4A2CCDD6}"/>
          </ac:spMkLst>
        </pc:spChg>
      </pc:sldChg>
      <pc:sldChg chg="addSp delSp modSp new del mod modClrScheme chgLayout">
        <pc:chgData name="Paweł Potasiński" userId="c54081c1-efc2-44ae-a0ab-a8ff4389e97d" providerId="ADAL" clId="{BDDEC3F2-441D-4026-8F93-FDCB14CC8D66}" dt="2020-11-29T21:45:03.317" v="7101" actId="47"/>
        <pc:sldMkLst>
          <pc:docMk/>
          <pc:sldMk cId="2608374168" sldId="2076137689"/>
        </pc:sldMkLst>
        <pc:spChg chg="del mod ord">
          <ac:chgData name="Paweł Potasiński" userId="c54081c1-efc2-44ae-a0ab-a8ff4389e97d" providerId="ADAL" clId="{BDDEC3F2-441D-4026-8F93-FDCB14CC8D66}" dt="2020-11-29T21:43:32.479" v="6898" actId="700"/>
          <ac:spMkLst>
            <pc:docMk/>
            <pc:sldMk cId="2608374168" sldId="2076137689"/>
            <ac:spMk id="2" creationId="{B01A8AEE-26F7-485D-868F-F76645D7B59A}"/>
          </ac:spMkLst>
        </pc:spChg>
        <pc:spChg chg="add mod ord">
          <ac:chgData name="Paweł Potasiński" userId="c54081c1-efc2-44ae-a0ab-a8ff4389e97d" providerId="ADAL" clId="{BDDEC3F2-441D-4026-8F93-FDCB14CC8D66}" dt="2020-11-29T21:43:39.113" v="6928" actId="20577"/>
          <ac:spMkLst>
            <pc:docMk/>
            <pc:sldMk cId="2608374168" sldId="2076137689"/>
            <ac:spMk id="3" creationId="{F1A79E97-82A8-483D-9C27-77D8C72792B6}"/>
          </ac:spMkLst>
        </pc:spChg>
        <pc:spChg chg="add mod ord">
          <ac:chgData name="Paweł Potasiński" userId="c54081c1-efc2-44ae-a0ab-a8ff4389e97d" providerId="ADAL" clId="{BDDEC3F2-441D-4026-8F93-FDCB14CC8D66}" dt="2020-11-29T21:44:56.580" v="7100" actId="20577"/>
          <ac:spMkLst>
            <pc:docMk/>
            <pc:sldMk cId="2608374168" sldId="2076137689"/>
            <ac:spMk id="4" creationId="{229DC049-AD81-46BF-B9D3-38D798B17C7D}"/>
          </ac:spMkLst>
        </pc:spChg>
      </pc:sldChg>
      <pc:sldChg chg="modSp add mod">
        <pc:chgData name="Paweł Potasiński" userId="c54081c1-efc2-44ae-a0ab-a8ff4389e97d" providerId="ADAL" clId="{BDDEC3F2-441D-4026-8F93-FDCB14CC8D66}" dt="2020-11-29T22:51:34.579" v="9081" actId="14"/>
        <pc:sldMkLst>
          <pc:docMk/>
          <pc:sldMk cId="3199782936" sldId="2076137689"/>
        </pc:sldMkLst>
        <pc:spChg chg="mod">
          <ac:chgData name="Paweł Potasiński" userId="c54081c1-efc2-44ae-a0ab-a8ff4389e97d" providerId="ADAL" clId="{BDDEC3F2-441D-4026-8F93-FDCB14CC8D66}" dt="2020-11-29T21:47:54.315" v="7126" actId="20577"/>
          <ac:spMkLst>
            <pc:docMk/>
            <pc:sldMk cId="3199782936" sldId="2076137689"/>
            <ac:spMk id="3" creationId="{2CCBF13A-5837-414B-9DC4-63F3D6D8881C}"/>
          </ac:spMkLst>
        </pc:spChg>
        <pc:spChg chg="mod">
          <ac:chgData name="Paweł Potasiński" userId="c54081c1-efc2-44ae-a0ab-a8ff4389e97d" providerId="ADAL" clId="{BDDEC3F2-441D-4026-8F93-FDCB14CC8D66}" dt="2020-11-29T22:51:34.579" v="9081" actId="14"/>
          <ac:spMkLst>
            <pc:docMk/>
            <pc:sldMk cId="3199782936" sldId="2076137689"/>
            <ac:spMk id="12" creationId="{204ED82B-19B9-4DC7-93DB-F3B0EC25F973}"/>
          </ac:spMkLst>
        </pc:spChg>
        <pc:spChg chg="mod">
          <ac:chgData name="Paweł Potasiński" userId="c54081c1-efc2-44ae-a0ab-a8ff4389e97d" providerId="ADAL" clId="{BDDEC3F2-441D-4026-8F93-FDCB14CC8D66}" dt="2020-11-29T22:51:33.386" v="9079" actId="27636"/>
          <ac:spMkLst>
            <pc:docMk/>
            <pc:sldMk cId="3199782936" sldId="2076137689"/>
            <ac:spMk id="14" creationId="{05DE4B6C-FB64-4E3D-B74B-5AE41E3EB724}"/>
          </ac:spMkLst>
        </pc:spChg>
      </pc:sldChg>
      <pc:sldChg chg="addSp delSp modSp new mod modClrScheme addCm chgLayout">
        <pc:chgData name="Paweł Potasiński" userId="c54081c1-efc2-44ae-a0ab-a8ff4389e97d" providerId="ADAL" clId="{BDDEC3F2-441D-4026-8F93-FDCB14CC8D66}" dt="2020-11-30T06:19:15.894" v="9519" actId="20577"/>
        <pc:sldMkLst>
          <pc:docMk/>
          <pc:sldMk cId="1709346879" sldId="2076137690"/>
        </pc:sldMkLst>
        <pc:spChg chg="del mod ord">
          <ac:chgData name="Paweł Potasiński" userId="c54081c1-efc2-44ae-a0ab-a8ff4389e97d" providerId="ADAL" clId="{BDDEC3F2-441D-4026-8F93-FDCB14CC8D66}" dt="2020-11-29T22:21:18.923" v="8058" actId="700"/>
          <ac:spMkLst>
            <pc:docMk/>
            <pc:sldMk cId="1709346879" sldId="2076137690"/>
            <ac:spMk id="2" creationId="{1231064C-FB3A-4CDB-BD4E-C84DC95FC4A0}"/>
          </ac:spMkLst>
        </pc:spChg>
        <pc:spChg chg="del mod ord">
          <ac:chgData name="Paweł Potasiński" userId="c54081c1-efc2-44ae-a0ab-a8ff4389e97d" providerId="ADAL" clId="{BDDEC3F2-441D-4026-8F93-FDCB14CC8D66}" dt="2020-11-29T22:21:18.923" v="8058" actId="700"/>
          <ac:spMkLst>
            <pc:docMk/>
            <pc:sldMk cId="1709346879" sldId="2076137690"/>
            <ac:spMk id="3" creationId="{A2DB3204-199F-448C-95A6-E324C3CF572D}"/>
          </ac:spMkLst>
        </pc:spChg>
        <pc:spChg chg="add mod ord">
          <ac:chgData name="Paweł Potasiński" userId="c54081c1-efc2-44ae-a0ab-a8ff4389e97d" providerId="ADAL" clId="{BDDEC3F2-441D-4026-8F93-FDCB14CC8D66}" dt="2020-11-29T22:27:12.242" v="8305" actId="404"/>
          <ac:spMkLst>
            <pc:docMk/>
            <pc:sldMk cId="1709346879" sldId="2076137690"/>
            <ac:spMk id="4" creationId="{47F1FFDF-8FA7-4BB9-8536-3177CBB2F1BD}"/>
          </ac:spMkLst>
        </pc:spChg>
        <pc:spChg chg="add mod ord">
          <ac:chgData name="Paweł Potasiński" userId="c54081c1-efc2-44ae-a0ab-a8ff4389e97d" providerId="ADAL" clId="{BDDEC3F2-441D-4026-8F93-FDCB14CC8D66}" dt="2020-11-30T06:19:15.894" v="9519" actId="20577"/>
          <ac:spMkLst>
            <pc:docMk/>
            <pc:sldMk cId="1709346879" sldId="2076137690"/>
            <ac:spMk id="5" creationId="{3661F9F8-D0CE-4DAC-BBAD-3E1B9BD8458F}"/>
          </ac:spMkLst>
        </pc:spChg>
        <pc:spChg chg="add mod">
          <ac:chgData name="Paweł Potasiński" userId="c54081c1-efc2-44ae-a0ab-a8ff4389e97d" providerId="ADAL" clId="{BDDEC3F2-441D-4026-8F93-FDCB14CC8D66}" dt="2020-11-30T06:18:50.954" v="9492" actId="1076"/>
          <ac:spMkLst>
            <pc:docMk/>
            <pc:sldMk cId="1709346879" sldId="2076137690"/>
            <ac:spMk id="11" creationId="{C3285757-4277-492B-B014-9367AC9710E7}"/>
          </ac:spMkLst>
        </pc:spChg>
        <pc:grpChg chg="add del mod">
          <ac:chgData name="Paweł Potasiński" userId="c54081c1-efc2-44ae-a0ab-a8ff4389e97d" providerId="ADAL" clId="{BDDEC3F2-441D-4026-8F93-FDCB14CC8D66}" dt="2020-11-30T06:14:25.869" v="9133" actId="478"/>
          <ac:grpSpMkLst>
            <pc:docMk/>
            <pc:sldMk cId="1709346879" sldId="2076137690"/>
            <ac:grpSpMk id="10" creationId="{683C7CA9-5B1B-4576-B278-A71E9DF2C082}"/>
          </ac:grpSpMkLst>
        </pc:grpChg>
        <pc:picChg chg="add mod">
          <ac:chgData name="Paweł Potasiński" userId="c54081c1-efc2-44ae-a0ab-a8ff4389e97d" providerId="ADAL" clId="{BDDEC3F2-441D-4026-8F93-FDCB14CC8D66}" dt="2020-11-30T06:03:53.768" v="9127" actId="207"/>
          <ac:picMkLst>
            <pc:docMk/>
            <pc:sldMk cId="1709346879" sldId="2076137690"/>
            <ac:picMk id="7" creationId="{3FF39B0D-7898-489E-BDCA-0386DCEBFC5E}"/>
          </ac:picMkLst>
        </pc:picChg>
        <pc:picChg chg="add mod">
          <ac:chgData name="Paweł Potasiński" userId="c54081c1-efc2-44ae-a0ab-a8ff4389e97d" providerId="ADAL" clId="{BDDEC3F2-441D-4026-8F93-FDCB14CC8D66}" dt="2020-11-30T06:03:53.768" v="9127" actId="207"/>
          <ac:picMkLst>
            <pc:docMk/>
            <pc:sldMk cId="1709346879" sldId="2076137690"/>
            <ac:picMk id="9" creationId="{291AD429-72A1-44E4-A438-54AA6A2E65E8}"/>
          </ac:picMkLst>
        </pc:picChg>
      </pc:sldChg>
      <pc:sldMasterChg chg="delSldLayout">
        <pc:chgData name="Paweł Potasiński" userId="c54081c1-efc2-44ae-a0ab-a8ff4389e97d" providerId="ADAL" clId="{BDDEC3F2-441D-4026-8F93-FDCB14CC8D66}" dt="2020-11-29T18:03:11.117" v="6789" actId="47"/>
        <pc:sldMasterMkLst>
          <pc:docMk/>
          <pc:sldMasterMk cId="3166587968" sldId="2147483661"/>
        </pc:sldMasterMkLst>
        <pc:sldLayoutChg chg="del">
          <pc:chgData name="Paweł Potasiński" userId="c54081c1-efc2-44ae-a0ab-a8ff4389e97d" providerId="ADAL" clId="{BDDEC3F2-441D-4026-8F93-FDCB14CC8D66}" dt="2020-11-29T18:03:11.117" v="6789" actId="47"/>
          <pc:sldLayoutMkLst>
            <pc:docMk/>
            <pc:sldMasterMk cId="3166587968" sldId="2147483661"/>
            <pc:sldLayoutMk cId="1837086372" sldId="2147483706"/>
          </pc:sldLayoutMkLst>
        </pc:sldLayoutChg>
      </pc:sldMasterChg>
      <pc:sldMasterChg chg="del delSldLayout">
        <pc:chgData name="Paweł Potasiński" userId="c54081c1-efc2-44ae-a0ab-a8ff4389e97d" providerId="ADAL" clId="{BDDEC3F2-441D-4026-8F93-FDCB14CC8D66}" dt="2020-11-29T08:31:38.101" v="1417" actId="47"/>
        <pc:sldMasterMkLst>
          <pc:docMk/>
          <pc:sldMasterMk cId="3995720255" sldId="2147483702"/>
        </pc:sldMasterMkLst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635437677" sldId="2147483703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630813687" sldId="2147483704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4203240944" sldId="2147483705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913924554" sldId="2147483706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1444163836" sldId="2147483707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759880632" sldId="2147483708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3936301613" sldId="2147483709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076317850" sldId="2147483710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869597759" sldId="2147483711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649074134" sldId="2147483712"/>
          </pc:sldLayoutMkLst>
        </pc:sldLayoutChg>
        <pc:sldLayoutChg chg="del">
          <pc:chgData name="Paweł Potasiński" userId="c54081c1-efc2-44ae-a0ab-a8ff4389e97d" providerId="ADAL" clId="{BDDEC3F2-441D-4026-8F93-FDCB14CC8D66}" dt="2020-11-29T08:31:38.101" v="1417" actId="47"/>
          <pc:sldLayoutMkLst>
            <pc:docMk/>
            <pc:sldMasterMk cId="3995720255" sldId="2147483702"/>
            <pc:sldLayoutMk cId="2263496509" sldId="2147483713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30T07:14:29.73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1EFB8-0853-4B0C-8339-EFA4FAAF851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FD0464FF-B28B-4502-83E3-1FC4CC8D4DAC}">
      <dgm:prSet phldrT="[Text]" custT="1"/>
      <dgm:spPr>
        <a:solidFill>
          <a:schemeClr val="bg1"/>
        </a:solidFill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pl-PL" sz="1800" b="1" dirty="0">
              <a:solidFill>
                <a:sysClr val="windowText" lastClr="000000"/>
              </a:solidFill>
            </a:rPr>
            <a:t>The Era of Data</a:t>
          </a:r>
        </a:p>
      </dgm:t>
    </dgm:pt>
    <dgm:pt modelId="{D81A0CBB-70ED-464C-B98F-080F976B4BC9}" type="parTrans" cxnId="{D932F929-B42D-45B4-B573-407538718309}">
      <dgm:prSet/>
      <dgm:spPr/>
      <dgm:t>
        <a:bodyPr/>
        <a:lstStyle/>
        <a:p>
          <a:endParaRPr lang="pl-PL" sz="2400"/>
        </a:p>
      </dgm:t>
    </dgm:pt>
    <dgm:pt modelId="{A7CEE92A-ACBB-488C-AC15-CDAC03DA2220}" type="sibTrans" cxnId="{D932F929-B42D-45B4-B573-407538718309}">
      <dgm:prSet/>
      <dgm:spPr/>
      <dgm:t>
        <a:bodyPr/>
        <a:lstStyle/>
        <a:p>
          <a:endParaRPr lang="pl-PL" sz="2400"/>
        </a:p>
      </dgm:t>
    </dgm:pt>
    <dgm:pt modelId="{0531BEF5-4D39-444C-8959-A13546187AC3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pl-PL" sz="1800" b="1" dirty="0">
              <a:solidFill>
                <a:sysClr val="windowText" lastClr="000000"/>
              </a:solidFill>
            </a:rPr>
            <a:t>Agility Required</a:t>
          </a:r>
        </a:p>
      </dgm:t>
    </dgm:pt>
    <dgm:pt modelId="{FA118324-AD5C-4266-BECE-9A111C5D887C}" type="parTrans" cxnId="{2A59F0F2-BBB1-4503-A644-FB5C6825D90B}">
      <dgm:prSet/>
      <dgm:spPr/>
      <dgm:t>
        <a:bodyPr/>
        <a:lstStyle/>
        <a:p>
          <a:endParaRPr lang="pl-PL" sz="2400"/>
        </a:p>
      </dgm:t>
    </dgm:pt>
    <dgm:pt modelId="{94CF0F9E-7459-41BD-859C-81898C294433}" type="sibTrans" cxnId="{2A59F0F2-BBB1-4503-A644-FB5C6825D90B}">
      <dgm:prSet/>
      <dgm:spPr/>
      <dgm:t>
        <a:bodyPr/>
        <a:lstStyle/>
        <a:p>
          <a:endParaRPr lang="pl-PL" sz="2400"/>
        </a:p>
      </dgm:t>
    </dgm:pt>
    <dgm:pt modelId="{3DAA1883-E922-4A96-A37C-DD2CCF30E593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pl-PL" sz="1800" b="1" dirty="0">
              <a:solidFill>
                <a:sysClr val="windowText" lastClr="000000"/>
              </a:solidFill>
            </a:rPr>
            <a:t>Standardization</a:t>
          </a:r>
        </a:p>
      </dgm:t>
    </dgm:pt>
    <dgm:pt modelId="{7B332C05-EF7C-4919-833C-34FBB74CD8F3}" type="parTrans" cxnId="{53D7C612-D467-4538-B4AE-0E2352AAB316}">
      <dgm:prSet/>
      <dgm:spPr/>
      <dgm:t>
        <a:bodyPr/>
        <a:lstStyle/>
        <a:p>
          <a:endParaRPr lang="pl-PL" sz="2400"/>
        </a:p>
      </dgm:t>
    </dgm:pt>
    <dgm:pt modelId="{79F330B3-8D35-41D6-9707-04A9A3CE4FE2}" type="sibTrans" cxnId="{53D7C612-D467-4538-B4AE-0E2352AAB316}">
      <dgm:prSet/>
      <dgm:spPr/>
      <dgm:t>
        <a:bodyPr/>
        <a:lstStyle/>
        <a:p>
          <a:endParaRPr lang="pl-PL" sz="2400"/>
        </a:p>
      </dgm:t>
    </dgm:pt>
    <dgm:pt modelId="{170F8843-B36D-4E02-B376-0E18AA46E5D3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sz="1400" dirty="0">
              <a:solidFill>
                <a:sysClr val="windowText" lastClr="000000"/>
              </a:solidFill>
            </a:rPr>
            <a:t>Work with data using </a:t>
          </a:r>
          <a:r>
            <a:rPr lang="en-US" sz="1400" b="1" dirty="0">
              <a:solidFill>
                <a:sysClr val="windowText" lastClr="000000"/>
              </a:solidFill>
            </a:rPr>
            <a:t>well-known </a:t>
          </a:r>
          <a:r>
            <a:rPr lang="pl-PL" sz="1400" b="1" dirty="0">
              <a:solidFill>
                <a:sysClr val="windowText" lastClr="000000"/>
              </a:solidFill>
            </a:rPr>
            <a:t>industry </a:t>
          </a:r>
          <a:r>
            <a:rPr lang="en-US" sz="1400" b="1" dirty="0">
              <a:solidFill>
                <a:sysClr val="windowText" lastClr="000000"/>
              </a:solidFill>
            </a:rPr>
            <a:t>standards </a:t>
          </a:r>
          <a:r>
            <a:rPr lang="en-US" sz="1400" dirty="0">
              <a:solidFill>
                <a:sysClr val="windowText" lastClr="000000"/>
              </a:solidFill>
            </a:rPr>
            <a:t>(availability of competences on the market)</a:t>
          </a:r>
          <a:endParaRPr lang="pl-PL" sz="1400" dirty="0">
            <a:solidFill>
              <a:sysClr val="windowText" lastClr="000000"/>
            </a:solidFill>
          </a:endParaRPr>
        </a:p>
      </dgm:t>
    </dgm:pt>
    <dgm:pt modelId="{F1B978BA-E719-4C8B-8916-858241714504}" type="parTrans" cxnId="{140F1F90-4ED7-40A4-8C0E-0E3E58644FDC}">
      <dgm:prSet/>
      <dgm:spPr/>
      <dgm:t>
        <a:bodyPr/>
        <a:lstStyle/>
        <a:p>
          <a:endParaRPr lang="pl-PL"/>
        </a:p>
      </dgm:t>
    </dgm:pt>
    <dgm:pt modelId="{5F90E880-676C-4BD2-A8CF-2D21B9C8095D}" type="sibTrans" cxnId="{140F1F90-4ED7-40A4-8C0E-0E3E58644FDC}">
      <dgm:prSet/>
      <dgm:spPr/>
      <dgm:t>
        <a:bodyPr/>
        <a:lstStyle/>
        <a:p>
          <a:endParaRPr lang="pl-PL"/>
        </a:p>
      </dgm:t>
    </dgm:pt>
    <dgm:pt modelId="{63371F68-3C04-46B2-B67B-D27DB309DAC0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Volumes, variety and velocity of data</a:t>
          </a:r>
        </a:p>
      </dgm:t>
    </dgm:pt>
    <dgm:pt modelId="{F87175DB-93EC-49EF-BA6C-0450AD929DBE}" type="parTrans" cxnId="{B03988FB-37AF-4A54-A2B7-055D754A71B4}">
      <dgm:prSet/>
      <dgm:spPr/>
      <dgm:t>
        <a:bodyPr/>
        <a:lstStyle/>
        <a:p>
          <a:endParaRPr lang="pl-PL"/>
        </a:p>
      </dgm:t>
    </dgm:pt>
    <dgm:pt modelId="{5541875A-CD84-48E5-91C4-C5E4B026D1B1}" type="sibTrans" cxnId="{B03988FB-37AF-4A54-A2B7-055D754A71B4}">
      <dgm:prSet/>
      <dgm:spPr/>
      <dgm:t>
        <a:bodyPr/>
        <a:lstStyle/>
        <a:p>
          <a:endParaRPr lang="pl-PL"/>
        </a:p>
      </dgm:t>
    </dgm:pt>
    <dgm:pt modelId="{C4395F22-10A1-4EAC-B663-EDC885B53432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r>
            <a:rPr lang="pl-PL" sz="1400" b="0" dirty="0">
              <a:solidFill>
                <a:sysClr val="windowText" lastClr="000000"/>
              </a:solidFill>
            </a:rPr>
            <a:t>Progressive </a:t>
          </a:r>
          <a:r>
            <a:rPr lang="pl-PL" sz="1400" b="1" dirty="0">
              <a:solidFill>
                <a:sysClr val="windowText" lastClr="000000"/>
              </a:solidFill>
            </a:rPr>
            <a:t>democratization of data</a:t>
          </a:r>
          <a:endParaRPr lang="pl-PL" sz="1400" b="0" dirty="0">
            <a:solidFill>
              <a:sysClr val="windowText" lastClr="000000"/>
            </a:solidFill>
          </a:endParaRPr>
        </a:p>
      </dgm:t>
    </dgm:pt>
    <dgm:pt modelId="{64E981CE-9094-4F07-8AB8-6337FB9F9D39}" type="parTrans" cxnId="{DA538E4D-916A-41BC-A478-C5088C8C02CA}">
      <dgm:prSet/>
      <dgm:spPr/>
      <dgm:t>
        <a:bodyPr/>
        <a:lstStyle/>
        <a:p>
          <a:endParaRPr lang="pl-PL"/>
        </a:p>
      </dgm:t>
    </dgm:pt>
    <dgm:pt modelId="{015F9C57-2CF1-418F-A096-D1C1CAB64592}" type="sibTrans" cxnId="{DA538E4D-916A-41BC-A478-C5088C8C02CA}">
      <dgm:prSet/>
      <dgm:spPr/>
      <dgm:t>
        <a:bodyPr/>
        <a:lstStyle/>
        <a:p>
          <a:endParaRPr lang="pl-PL"/>
        </a:p>
      </dgm:t>
    </dgm:pt>
    <dgm:pt modelId="{864A42DF-CF9E-41C3-B9E7-290799903D3A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r>
            <a:rPr lang="pl-PL" sz="1400" b="0" dirty="0">
              <a:solidFill>
                <a:sysClr val="windowText" lastClr="000000"/>
              </a:solidFill>
            </a:rPr>
            <a:t>The need for </a:t>
          </a:r>
          <a:r>
            <a:rPr lang="pl-PL" sz="1400" b="1" dirty="0">
              <a:solidFill>
                <a:sysClr val="windowText" lastClr="000000"/>
              </a:solidFill>
            </a:rPr>
            <a:t>real-time analytics</a:t>
          </a:r>
          <a:endParaRPr lang="pl-PL" sz="1400" b="0" dirty="0">
            <a:solidFill>
              <a:sysClr val="windowText" lastClr="000000"/>
            </a:solidFill>
          </a:endParaRPr>
        </a:p>
      </dgm:t>
    </dgm:pt>
    <dgm:pt modelId="{42D01C6E-311E-4F2E-9560-72EA3E4A609B}" type="parTrans" cxnId="{839B0922-D477-4684-A297-E98AFBC5D459}">
      <dgm:prSet/>
      <dgm:spPr/>
      <dgm:t>
        <a:bodyPr/>
        <a:lstStyle/>
        <a:p>
          <a:endParaRPr lang="pl-PL"/>
        </a:p>
      </dgm:t>
    </dgm:pt>
    <dgm:pt modelId="{3D2AC1BE-0C52-4EC7-B71E-A8565E91FA17}" type="sibTrans" cxnId="{839B0922-D477-4684-A297-E98AFBC5D459}">
      <dgm:prSet/>
      <dgm:spPr/>
      <dgm:t>
        <a:bodyPr/>
        <a:lstStyle/>
        <a:p>
          <a:endParaRPr lang="pl-PL"/>
        </a:p>
      </dgm:t>
    </dgm:pt>
    <dgm:pt modelId="{B96AD8A6-1708-4FB3-B260-677384877E21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r>
            <a:rPr lang="pl-PL" sz="1400" b="0" dirty="0">
              <a:solidFill>
                <a:sysClr val="windowText" lastClr="000000"/>
              </a:solidFill>
            </a:rPr>
            <a:t>New </a:t>
          </a:r>
          <a:r>
            <a:rPr lang="pl-PL" sz="1400" b="1" dirty="0">
              <a:solidFill>
                <a:sysClr val="windowText" lastClr="000000"/>
              </a:solidFill>
            </a:rPr>
            <a:t>business models</a:t>
          </a:r>
          <a:r>
            <a:rPr lang="pl-PL" sz="1400" b="0" dirty="0">
              <a:solidFill>
                <a:sysClr val="windowText" lastClr="000000"/>
              </a:solidFill>
            </a:rPr>
            <a:t> based on data</a:t>
          </a:r>
        </a:p>
      </dgm:t>
    </dgm:pt>
    <dgm:pt modelId="{229C6735-F351-456B-A21F-A7305208D3AC}" type="parTrans" cxnId="{9521B0F5-4C3A-4EC4-8EDB-541FA2EFF1D6}">
      <dgm:prSet/>
      <dgm:spPr/>
      <dgm:t>
        <a:bodyPr/>
        <a:lstStyle/>
        <a:p>
          <a:endParaRPr lang="pl-PL"/>
        </a:p>
      </dgm:t>
    </dgm:pt>
    <dgm:pt modelId="{AC7C5452-D730-48A2-9586-D4809749C94D}" type="sibTrans" cxnId="{9521B0F5-4C3A-4EC4-8EDB-541FA2EFF1D6}">
      <dgm:prSet/>
      <dgm:spPr/>
      <dgm:t>
        <a:bodyPr/>
        <a:lstStyle/>
        <a:p>
          <a:endParaRPr lang="pl-PL"/>
        </a:p>
      </dgm:t>
    </dgm:pt>
    <dgm:pt modelId="{408D355B-4E86-4E96-9D79-07EF41FFD8CD}">
      <dgm:prSet custT="1"/>
      <dgm:spPr/>
      <dgm:t>
        <a:bodyPr/>
        <a:lstStyle/>
        <a:p>
          <a:pPr algn="just"/>
          <a:r>
            <a:rPr lang="pl-PL" sz="1400" b="0" dirty="0">
              <a:solidFill>
                <a:sysClr val="windowText" lastClr="000000"/>
              </a:solidFill>
            </a:rPr>
            <a:t>Too many </a:t>
          </a:r>
          <a:r>
            <a:rPr lang="pl-PL" sz="1400" b="1" dirty="0">
              <a:solidFill>
                <a:sysClr val="windowText" lastClr="000000"/>
              </a:solidFill>
            </a:rPr>
            <a:t>manual processes</a:t>
          </a:r>
        </a:p>
      </dgm:t>
    </dgm:pt>
    <dgm:pt modelId="{B564999A-96D7-4167-8501-65ABC14D4CC7}" type="parTrans" cxnId="{431FF3D4-EBDD-42FE-A2E5-4AB9F9601417}">
      <dgm:prSet/>
      <dgm:spPr/>
      <dgm:t>
        <a:bodyPr/>
        <a:lstStyle/>
        <a:p>
          <a:endParaRPr lang="pl-PL"/>
        </a:p>
      </dgm:t>
    </dgm:pt>
    <dgm:pt modelId="{1A1B892A-8205-40F9-92CB-BC91B8AAE5F2}" type="sibTrans" cxnId="{431FF3D4-EBDD-42FE-A2E5-4AB9F9601417}">
      <dgm:prSet/>
      <dgm:spPr/>
      <dgm:t>
        <a:bodyPr/>
        <a:lstStyle/>
        <a:p>
          <a:endParaRPr lang="pl-PL"/>
        </a:p>
      </dgm:t>
    </dgm:pt>
    <dgm:pt modelId="{8AD434FD-245D-4FA2-8145-8B6E41AE1F8F}">
      <dgm:prSet custT="1"/>
      <dgm:spPr/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Costs</a:t>
          </a:r>
          <a:r>
            <a:rPr lang="en-US" sz="1400" b="1" dirty="0">
              <a:solidFill>
                <a:sysClr val="windowText" lastClr="000000"/>
              </a:solidFill>
            </a:rPr>
            <a:t> too high </a:t>
          </a:r>
          <a:r>
            <a:rPr lang="en-US" sz="1400" b="0" dirty="0">
              <a:solidFill>
                <a:sysClr val="windowText" lastClr="000000"/>
              </a:solidFill>
            </a:rPr>
            <a:t>compared to the actual use of the</a:t>
          </a:r>
          <a:r>
            <a:rPr lang="pl-PL" sz="1400" b="0" dirty="0">
              <a:solidFill>
                <a:sysClr val="windowText" lastClr="000000"/>
              </a:solidFill>
            </a:rPr>
            <a:t> IT</a:t>
          </a:r>
          <a:r>
            <a:rPr lang="en-US" sz="1400" b="0" dirty="0">
              <a:solidFill>
                <a:sysClr val="windowText" lastClr="000000"/>
              </a:solidFill>
            </a:rPr>
            <a:t> infrastructure</a:t>
          </a:r>
          <a:endParaRPr lang="pl-PL" sz="1400" b="0" dirty="0">
            <a:solidFill>
              <a:sysClr val="windowText" lastClr="000000"/>
            </a:solidFill>
          </a:endParaRPr>
        </a:p>
      </dgm:t>
    </dgm:pt>
    <dgm:pt modelId="{1824AE68-E79E-420F-B50F-E6CC66F9CF48}" type="parTrans" cxnId="{FE46E0B8-CF89-482A-BD11-9F4E2AE022B0}">
      <dgm:prSet/>
      <dgm:spPr/>
      <dgm:t>
        <a:bodyPr/>
        <a:lstStyle/>
        <a:p>
          <a:endParaRPr lang="pl-PL"/>
        </a:p>
      </dgm:t>
    </dgm:pt>
    <dgm:pt modelId="{1A9B54DA-4E2D-4D6F-99B6-EE472FE5DAB6}" type="sibTrans" cxnId="{FE46E0B8-CF89-482A-BD11-9F4E2AE022B0}">
      <dgm:prSet/>
      <dgm:spPr/>
      <dgm:t>
        <a:bodyPr/>
        <a:lstStyle/>
        <a:p>
          <a:endParaRPr lang="pl-PL"/>
        </a:p>
      </dgm:t>
    </dgm:pt>
    <dgm:pt modelId="{3BDE7957-E595-4D9B-BC26-AE814BF84511}">
      <dgm:prSet custT="1"/>
      <dgm:spPr/>
      <dgm:t>
        <a:bodyPr/>
        <a:lstStyle/>
        <a:p>
          <a:pPr algn="just"/>
          <a:r>
            <a:rPr lang="pl-PL" sz="1400" b="0" dirty="0">
              <a:solidFill>
                <a:sysClr val="windowText" lastClr="000000"/>
              </a:solidFill>
            </a:rPr>
            <a:t>Business </a:t>
          </a:r>
          <a:r>
            <a:rPr lang="pl-PL" sz="1400" b="1" dirty="0">
              <a:solidFill>
                <a:sysClr val="windowText" lastClr="000000"/>
              </a:solidFill>
            </a:rPr>
            <a:t>waiting too long </a:t>
          </a:r>
          <a:r>
            <a:rPr lang="pl-PL" sz="1400" b="0" dirty="0">
              <a:solidFill>
                <a:sysClr val="windowText" lastClr="000000"/>
              </a:solidFill>
            </a:rPr>
            <a:t>for insights</a:t>
          </a:r>
          <a:endParaRPr lang="pl-PL" sz="1400" b="1" dirty="0">
            <a:solidFill>
              <a:sysClr val="windowText" lastClr="000000"/>
            </a:solidFill>
          </a:endParaRPr>
        </a:p>
      </dgm:t>
    </dgm:pt>
    <dgm:pt modelId="{E9B8AF4E-ACA3-4F63-B0B6-2D94BBE7C197}" type="parTrans" cxnId="{AB3A6C87-E26D-473B-8BDB-A0376682475C}">
      <dgm:prSet/>
      <dgm:spPr/>
      <dgm:t>
        <a:bodyPr/>
        <a:lstStyle/>
        <a:p>
          <a:endParaRPr lang="pl-PL"/>
        </a:p>
      </dgm:t>
    </dgm:pt>
    <dgm:pt modelId="{4CEA418F-738C-49D9-9B7E-EB9DE41115C1}" type="sibTrans" cxnId="{AB3A6C87-E26D-473B-8BDB-A0376682475C}">
      <dgm:prSet/>
      <dgm:spPr/>
      <dgm:t>
        <a:bodyPr/>
        <a:lstStyle/>
        <a:p>
          <a:endParaRPr lang="pl-PL"/>
        </a:p>
      </dgm:t>
    </dgm:pt>
    <dgm:pt modelId="{A866F33A-DBFF-4B90-817D-F1F0112F8800}">
      <dgm:prSet custT="1"/>
      <dgm:spPr/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Weak integration </a:t>
          </a:r>
          <a:r>
            <a:rPr lang="pl-PL" sz="1400" b="0" dirty="0">
              <a:solidFill>
                <a:sysClr val="windowText" lastClr="000000"/>
              </a:solidFill>
            </a:rPr>
            <a:t>of analytical solutions with existing systems</a:t>
          </a:r>
        </a:p>
      </dgm:t>
    </dgm:pt>
    <dgm:pt modelId="{8BB6264C-C279-42BF-935C-44CC0086BDE4}" type="parTrans" cxnId="{CD200D2B-09F0-41A6-AC85-A101F65100FB}">
      <dgm:prSet/>
      <dgm:spPr/>
      <dgm:t>
        <a:bodyPr/>
        <a:lstStyle/>
        <a:p>
          <a:endParaRPr lang="pl-PL"/>
        </a:p>
      </dgm:t>
    </dgm:pt>
    <dgm:pt modelId="{C0F02281-038B-45B6-919C-44BB6D1AF42B}" type="sibTrans" cxnId="{CD200D2B-09F0-41A6-AC85-A101F65100FB}">
      <dgm:prSet/>
      <dgm:spPr/>
      <dgm:t>
        <a:bodyPr/>
        <a:lstStyle/>
        <a:p>
          <a:endParaRPr lang="pl-PL"/>
        </a:p>
      </dgm:t>
    </dgm:pt>
    <dgm:pt modelId="{4FF46A53-6854-4925-9540-5D72B1B15A68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Proactive security </a:t>
          </a:r>
          <a:r>
            <a:rPr lang="pl-PL" sz="1400" dirty="0">
              <a:solidFill>
                <a:sysClr val="windowText" lastClr="000000"/>
              </a:solidFill>
            </a:rPr>
            <a:t>in the age of cyber-crime, </a:t>
          </a:r>
          <a:r>
            <a:rPr lang="en-US" sz="1400" dirty="0">
              <a:solidFill>
                <a:sysClr val="windowText" lastClr="000000"/>
              </a:solidFill>
            </a:rPr>
            <a:t>in accordance with standards and regulations</a:t>
          </a:r>
          <a:endParaRPr lang="pl-PL" sz="1400" dirty="0">
            <a:solidFill>
              <a:sysClr val="windowText" lastClr="000000"/>
            </a:solidFill>
          </a:endParaRPr>
        </a:p>
      </dgm:t>
    </dgm:pt>
    <dgm:pt modelId="{B944F108-B281-4E57-81B6-3940E0869F84}" type="parTrans" cxnId="{084B4CE4-5FAF-40CA-803D-4360D4D0F589}">
      <dgm:prSet/>
      <dgm:spPr/>
      <dgm:t>
        <a:bodyPr/>
        <a:lstStyle/>
        <a:p>
          <a:endParaRPr lang="pl-PL"/>
        </a:p>
      </dgm:t>
    </dgm:pt>
    <dgm:pt modelId="{04A8B2C9-383E-46F2-B7A0-255043E78D5D}" type="sibTrans" cxnId="{084B4CE4-5FAF-40CA-803D-4360D4D0F589}">
      <dgm:prSet/>
      <dgm:spPr/>
      <dgm:t>
        <a:bodyPr/>
        <a:lstStyle/>
        <a:p>
          <a:endParaRPr lang="pl-PL"/>
        </a:p>
      </dgm:t>
    </dgm:pt>
    <dgm:pt modelId="{54E9C6E3-EC47-4D73-A502-B45128D315B2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High availability </a:t>
          </a:r>
          <a:r>
            <a:rPr lang="pl-PL" sz="1400" dirty="0">
              <a:solidFill>
                <a:sysClr val="windowText" lastClr="000000"/>
              </a:solidFill>
            </a:rPr>
            <a:t>of solutions (high SLA)</a:t>
          </a:r>
        </a:p>
      </dgm:t>
    </dgm:pt>
    <dgm:pt modelId="{20391633-0ED9-4F1B-86F8-70B1D5BE7008}" type="parTrans" cxnId="{59A5D77D-F5FB-4170-BE08-8DDCC2D1723A}">
      <dgm:prSet/>
      <dgm:spPr/>
      <dgm:t>
        <a:bodyPr/>
        <a:lstStyle/>
        <a:p>
          <a:endParaRPr lang="pl-PL"/>
        </a:p>
      </dgm:t>
    </dgm:pt>
    <dgm:pt modelId="{F4ACDFEA-D23B-47CB-9976-3D882A02312F}" type="sibTrans" cxnId="{59A5D77D-F5FB-4170-BE08-8DDCC2D1723A}">
      <dgm:prSet/>
      <dgm:spPr/>
      <dgm:t>
        <a:bodyPr/>
        <a:lstStyle/>
        <a:p>
          <a:endParaRPr lang="pl-PL"/>
        </a:p>
      </dgm:t>
    </dgm:pt>
    <dgm:pt modelId="{F050A727-7550-4938-AA0F-B55C1D140D5A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r>
            <a:rPr lang="pl-PL" sz="1400" b="1" dirty="0">
              <a:solidFill>
                <a:sysClr val="windowText" lastClr="000000"/>
              </a:solidFill>
            </a:rPr>
            <a:t>Data literacy </a:t>
          </a:r>
          <a:r>
            <a:rPr lang="pl-PL" sz="1400" b="0" dirty="0">
              <a:solidFill>
                <a:sysClr val="windowText" lastClr="000000"/>
              </a:solidFill>
            </a:rPr>
            <a:t>as a new business skill</a:t>
          </a:r>
        </a:p>
      </dgm:t>
    </dgm:pt>
    <dgm:pt modelId="{CC99CE7C-5BA3-49AE-93C6-FB692E4C4FB2}" type="parTrans" cxnId="{57BBAA23-F987-4BF2-A2AA-AB88FCE43CAF}">
      <dgm:prSet/>
      <dgm:spPr/>
      <dgm:t>
        <a:bodyPr/>
        <a:lstStyle/>
        <a:p>
          <a:endParaRPr lang="pl-PL"/>
        </a:p>
      </dgm:t>
    </dgm:pt>
    <dgm:pt modelId="{DA7062CB-A295-42B5-94CC-FA1BADBFD5C3}" type="sibTrans" cxnId="{57BBAA23-F987-4BF2-A2AA-AB88FCE43CAF}">
      <dgm:prSet/>
      <dgm:spPr/>
      <dgm:t>
        <a:bodyPr/>
        <a:lstStyle/>
        <a:p>
          <a:endParaRPr lang="pl-PL"/>
        </a:p>
      </dgm:t>
    </dgm:pt>
    <dgm:pt modelId="{3AD36931-203B-4AC0-A50A-69A844CA55B8}">
      <dgm:prSet custT="1"/>
      <dgm:spPr>
        <a:ln>
          <a:solidFill>
            <a:schemeClr val="lt1">
              <a:hueOff val="0"/>
              <a:satOff val="0"/>
              <a:lumOff val="0"/>
              <a:alpha val="94000"/>
            </a:schemeClr>
          </a:solidFill>
        </a:ln>
      </dgm:spPr>
      <dgm:t>
        <a:bodyPr/>
        <a:lstStyle/>
        <a:p>
          <a:pPr algn="just"/>
          <a:endParaRPr lang="pl-PL" sz="1400" b="1" dirty="0">
            <a:solidFill>
              <a:sysClr val="windowText" lastClr="000000"/>
            </a:solidFill>
          </a:endParaRPr>
        </a:p>
      </dgm:t>
    </dgm:pt>
    <dgm:pt modelId="{B3E56B65-7BE8-4805-AAE9-EDBEE05DBC29}" type="parTrans" cxnId="{0A71B096-7C34-4748-B425-66B700760E67}">
      <dgm:prSet/>
      <dgm:spPr/>
      <dgm:t>
        <a:bodyPr/>
        <a:lstStyle/>
        <a:p>
          <a:endParaRPr lang="pl-PL"/>
        </a:p>
      </dgm:t>
    </dgm:pt>
    <dgm:pt modelId="{48D77C8D-5AAA-4A27-9429-5E03B81D6E3D}" type="sibTrans" cxnId="{0A71B096-7C34-4748-B425-66B700760E67}">
      <dgm:prSet/>
      <dgm:spPr/>
      <dgm:t>
        <a:bodyPr/>
        <a:lstStyle/>
        <a:p>
          <a:endParaRPr lang="pl-PL"/>
        </a:p>
      </dgm:t>
    </dgm:pt>
    <dgm:pt modelId="{0DF5A47C-2EB3-4210-BE1A-69A77528D8BA}">
      <dgm:prSet custT="1"/>
      <dgm:spPr/>
      <dgm:t>
        <a:bodyPr/>
        <a:lstStyle/>
        <a:p>
          <a:pPr algn="just"/>
          <a:endParaRPr lang="pl-PL" sz="1400" b="1" dirty="0">
            <a:solidFill>
              <a:sysClr val="windowText" lastClr="000000"/>
            </a:solidFill>
          </a:endParaRPr>
        </a:p>
      </dgm:t>
    </dgm:pt>
    <dgm:pt modelId="{CF974ED8-97E0-419D-A1D5-9AD2D9478822}" type="parTrans" cxnId="{DE9D81C9-C250-47F1-97F2-4E5BFFF82F0D}">
      <dgm:prSet/>
      <dgm:spPr/>
      <dgm:t>
        <a:bodyPr/>
        <a:lstStyle/>
        <a:p>
          <a:endParaRPr lang="pl-PL"/>
        </a:p>
      </dgm:t>
    </dgm:pt>
    <dgm:pt modelId="{3A239B54-F10D-4236-8E30-A295B4C0E131}" type="sibTrans" cxnId="{DE9D81C9-C250-47F1-97F2-4E5BFFF82F0D}">
      <dgm:prSet/>
      <dgm:spPr/>
      <dgm:t>
        <a:bodyPr/>
        <a:lstStyle/>
        <a:p>
          <a:endParaRPr lang="pl-PL"/>
        </a:p>
      </dgm:t>
    </dgm:pt>
    <dgm:pt modelId="{BC5D73BB-FF82-454A-BF02-7F2E25664D66}">
      <dgm:prSet phldrT="[Text]" custT="1"/>
      <dgm:spPr>
        <a:solidFill>
          <a:schemeClr val="bg1"/>
        </a:solidFill>
        <a:effectLst>
          <a:outerShdw blurRad="635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endParaRPr lang="pl-PL" sz="1400" dirty="0">
            <a:solidFill>
              <a:sysClr val="windowText" lastClr="000000"/>
            </a:solidFill>
          </a:endParaRPr>
        </a:p>
      </dgm:t>
    </dgm:pt>
    <dgm:pt modelId="{129B1892-2AA7-4CB1-9E8F-70EC6F06E91F}" type="parTrans" cxnId="{796EAA07-B480-46A0-8A86-5C3D55FB2F5B}">
      <dgm:prSet/>
      <dgm:spPr/>
      <dgm:t>
        <a:bodyPr/>
        <a:lstStyle/>
        <a:p>
          <a:endParaRPr lang="pl-PL"/>
        </a:p>
      </dgm:t>
    </dgm:pt>
    <dgm:pt modelId="{C102A34C-97C1-45F0-A472-79DC6DBEFC66}" type="sibTrans" cxnId="{796EAA07-B480-46A0-8A86-5C3D55FB2F5B}">
      <dgm:prSet/>
      <dgm:spPr/>
      <dgm:t>
        <a:bodyPr/>
        <a:lstStyle/>
        <a:p>
          <a:endParaRPr lang="pl-PL"/>
        </a:p>
      </dgm:t>
    </dgm:pt>
    <dgm:pt modelId="{DC44D803-F031-4443-A882-9A846AFB4E8C}" type="pres">
      <dgm:prSet presAssocID="{98D1EFB8-0853-4B0C-8339-EFA4FAAF8511}" presName="Name0" presStyleCnt="0">
        <dgm:presLayoutVars>
          <dgm:dir/>
          <dgm:resizeHandles val="exact"/>
        </dgm:presLayoutVars>
      </dgm:prSet>
      <dgm:spPr/>
    </dgm:pt>
    <dgm:pt modelId="{F78B799F-AD6C-491A-8D74-7C155CB24D74}" type="pres">
      <dgm:prSet presAssocID="{98D1EFB8-0853-4B0C-8339-EFA4FAAF8511}" presName="fgShape" presStyleLbl="fgShp" presStyleIdx="0" presStyleCnt="1"/>
      <dgm:spPr>
        <a:noFill/>
        <a:ln>
          <a:noFill/>
        </a:ln>
      </dgm:spPr>
    </dgm:pt>
    <dgm:pt modelId="{619720ED-1E05-4F51-A4AC-10A2F3223CED}" type="pres">
      <dgm:prSet presAssocID="{98D1EFB8-0853-4B0C-8339-EFA4FAAF8511}" presName="linComp" presStyleCnt="0"/>
      <dgm:spPr/>
    </dgm:pt>
    <dgm:pt modelId="{62DE80E4-247C-4763-B276-EA7F9ADB8F45}" type="pres">
      <dgm:prSet presAssocID="{FD0464FF-B28B-4502-83E3-1FC4CC8D4DAC}" presName="compNode" presStyleCnt="0"/>
      <dgm:spPr/>
    </dgm:pt>
    <dgm:pt modelId="{E9D52B6C-4DEB-43DA-9C66-3DD316733AEB}" type="pres">
      <dgm:prSet presAssocID="{FD0464FF-B28B-4502-83E3-1FC4CC8D4DAC}" presName="bkgdShape" presStyleLbl="node1" presStyleIdx="0" presStyleCnt="3"/>
      <dgm:spPr/>
    </dgm:pt>
    <dgm:pt modelId="{7B46F251-C0A6-42AF-9844-DD7C506ADA85}" type="pres">
      <dgm:prSet presAssocID="{FD0464FF-B28B-4502-83E3-1FC4CC8D4DAC}" presName="nodeTx" presStyleLbl="node1" presStyleIdx="0" presStyleCnt="3">
        <dgm:presLayoutVars>
          <dgm:bulletEnabled val="1"/>
        </dgm:presLayoutVars>
      </dgm:prSet>
      <dgm:spPr/>
    </dgm:pt>
    <dgm:pt modelId="{52C44453-9607-422F-AE7B-DF915C480273}" type="pres">
      <dgm:prSet presAssocID="{FD0464FF-B28B-4502-83E3-1FC4CC8D4DAC}" presName="invisiNode" presStyleLbl="node1" presStyleIdx="0" presStyleCnt="3"/>
      <dgm:spPr/>
    </dgm:pt>
    <dgm:pt modelId="{1625E769-1E83-4A7E-B025-4D2BB4E16EF9}" type="pres">
      <dgm:prSet presAssocID="{FD0464FF-B28B-4502-83E3-1FC4CC8D4DAC}" presName="imagNode" presStyleLbl="fgImgPlace1" presStyleIdx="0" presStyleCnt="3"/>
      <dgm:spPr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B10CAAE7-9A9F-49AC-96A6-F6ABBC3685BA}" type="pres">
      <dgm:prSet presAssocID="{A7CEE92A-ACBB-488C-AC15-CDAC03DA2220}" presName="sibTrans" presStyleLbl="sibTrans2D1" presStyleIdx="0" presStyleCnt="0"/>
      <dgm:spPr/>
    </dgm:pt>
    <dgm:pt modelId="{EDAB841A-5475-43BB-9997-23FE804A89A2}" type="pres">
      <dgm:prSet presAssocID="{0531BEF5-4D39-444C-8959-A13546187AC3}" presName="compNode" presStyleCnt="0"/>
      <dgm:spPr/>
    </dgm:pt>
    <dgm:pt modelId="{B06FA2C9-9B57-4887-83C8-16BC639E5DF6}" type="pres">
      <dgm:prSet presAssocID="{0531BEF5-4D39-444C-8959-A13546187AC3}" presName="bkgdShape" presStyleLbl="node1" presStyleIdx="1" presStyleCnt="3"/>
      <dgm:spPr/>
    </dgm:pt>
    <dgm:pt modelId="{93E41DAD-AB18-40B5-83EB-3C066893B8A9}" type="pres">
      <dgm:prSet presAssocID="{0531BEF5-4D39-444C-8959-A13546187AC3}" presName="nodeTx" presStyleLbl="node1" presStyleIdx="1" presStyleCnt="3">
        <dgm:presLayoutVars>
          <dgm:bulletEnabled val="1"/>
        </dgm:presLayoutVars>
      </dgm:prSet>
      <dgm:spPr/>
    </dgm:pt>
    <dgm:pt modelId="{A3E9A2F8-93F8-4221-9687-D35805757D7B}" type="pres">
      <dgm:prSet presAssocID="{0531BEF5-4D39-444C-8959-A13546187AC3}" presName="invisiNode" presStyleLbl="node1" presStyleIdx="1" presStyleCnt="3"/>
      <dgm:spPr/>
    </dgm:pt>
    <dgm:pt modelId="{806D2CE4-3829-4282-A9D1-8B58DCBBED09}" type="pres">
      <dgm:prSet presAssocID="{0531BEF5-4D39-444C-8959-A13546187AC3}" presName="imagNode" presStyleLbl="fgImgPlace1" presStyleIdx="1" presStyleCnt="3"/>
      <dgm:spPr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  <dgm:pt modelId="{5594B549-F28B-4DA9-A6AB-7152C040451C}" type="pres">
      <dgm:prSet presAssocID="{94CF0F9E-7459-41BD-859C-81898C294433}" presName="sibTrans" presStyleLbl="sibTrans2D1" presStyleIdx="0" presStyleCnt="0"/>
      <dgm:spPr/>
    </dgm:pt>
    <dgm:pt modelId="{52782BBB-6F2E-4707-877B-63002E218FED}" type="pres">
      <dgm:prSet presAssocID="{3DAA1883-E922-4A96-A37C-DD2CCF30E593}" presName="compNode" presStyleCnt="0"/>
      <dgm:spPr/>
    </dgm:pt>
    <dgm:pt modelId="{609153D6-C524-4F96-98DC-F3015200BE6B}" type="pres">
      <dgm:prSet presAssocID="{3DAA1883-E922-4A96-A37C-DD2CCF30E593}" presName="bkgdShape" presStyleLbl="node1" presStyleIdx="2" presStyleCnt="3"/>
      <dgm:spPr/>
    </dgm:pt>
    <dgm:pt modelId="{E5BE7AA6-06E2-4F9E-B9D0-4CBB531781D2}" type="pres">
      <dgm:prSet presAssocID="{3DAA1883-E922-4A96-A37C-DD2CCF30E593}" presName="nodeTx" presStyleLbl="node1" presStyleIdx="2" presStyleCnt="3">
        <dgm:presLayoutVars>
          <dgm:bulletEnabled val="1"/>
        </dgm:presLayoutVars>
      </dgm:prSet>
      <dgm:spPr/>
    </dgm:pt>
    <dgm:pt modelId="{7C3343CE-DEDE-4CFA-AA85-296A2183293F}" type="pres">
      <dgm:prSet presAssocID="{3DAA1883-E922-4A96-A37C-DD2CCF30E593}" presName="invisiNode" presStyleLbl="node1" presStyleIdx="2" presStyleCnt="3"/>
      <dgm:spPr/>
    </dgm:pt>
    <dgm:pt modelId="{3AAAA976-678D-49DA-92CF-FC45445A8993}" type="pres">
      <dgm:prSet presAssocID="{3DAA1883-E922-4A96-A37C-DD2CCF30E593}" presName="imagNode" presStyleLbl="fgImgPlace1" presStyleIdx="2" presStyleCnt="3"/>
      <dgm:spPr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solidFill>
            <a:schemeClr val="bg1">
              <a:lumMod val="85000"/>
            </a:schemeClr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</dgm:pt>
  </dgm:ptLst>
  <dgm:cxnLst>
    <dgm:cxn modelId="{4BEBC602-050F-453A-87A6-A44E8E949783}" type="presOf" srcId="{170F8843-B36D-4E02-B376-0E18AA46E5D3}" destId="{E5BE7AA6-06E2-4F9E-B9D0-4CBB531781D2}" srcOrd="1" destOrd="4" presId="urn:microsoft.com/office/officeart/2005/8/layout/hList7"/>
    <dgm:cxn modelId="{796EAA07-B480-46A0-8A86-5C3D55FB2F5B}" srcId="{3DAA1883-E922-4A96-A37C-DD2CCF30E593}" destId="{BC5D73BB-FF82-454A-BF02-7F2E25664D66}" srcOrd="0" destOrd="0" parTransId="{129B1892-2AA7-4CB1-9E8F-70EC6F06E91F}" sibTransId="{C102A34C-97C1-45F0-A472-79DC6DBEFC66}"/>
    <dgm:cxn modelId="{BE2B140D-9944-4494-956A-33EBAC2D1D38}" type="presOf" srcId="{170F8843-B36D-4E02-B376-0E18AA46E5D3}" destId="{609153D6-C524-4F96-98DC-F3015200BE6B}" srcOrd="0" destOrd="4" presId="urn:microsoft.com/office/officeart/2005/8/layout/hList7"/>
    <dgm:cxn modelId="{9DAF680E-1A5E-4C70-81CA-03184A163FB5}" type="presOf" srcId="{0531BEF5-4D39-444C-8959-A13546187AC3}" destId="{B06FA2C9-9B57-4887-83C8-16BC639E5DF6}" srcOrd="0" destOrd="0" presId="urn:microsoft.com/office/officeart/2005/8/layout/hList7"/>
    <dgm:cxn modelId="{53D7C612-D467-4538-B4AE-0E2352AAB316}" srcId="{98D1EFB8-0853-4B0C-8339-EFA4FAAF8511}" destId="{3DAA1883-E922-4A96-A37C-DD2CCF30E593}" srcOrd="2" destOrd="0" parTransId="{7B332C05-EF7C-4919-833C-34FBB74CD8F3}" sibTransId="{79F330B3-8D35-41D6-9707-04A9A3CE4FE2}"/>
    <dgm:cxn modelId="{DD5B2F1A-CD6C-42E4-80B5-52D402AADDBE}" type="presOf" srcId="{A866F33A-DBFF-4B90-817D-F1F0112F8800}" destId="{93E41DAD-AB18-40B5-83EB-3C066893B8A9}" srcOrd="1" destOrd="5" presId="urn:microsoft.com/office/officeart/2005/8/layout/hList7"/>
    <dgm:cxn modelId="{950B301B-6E94-4A69-B41B-C0DEFADE5A5C}" type="presOf" srcId="{8AD434FD-245D-4FA2-8145-8B6E41AE1F8F}" destId="{B06FA2C9-9B57-4887-83C8-16BC639E5DF6}" srcOrd="0" destOrd="4" presId="urn:microsoft.com/office/officeart/2005/8/layout/hList7"/>
    <dgm:cxn modelId="{C5B9241D-6D2A-44E1-AB04-A32EBA914F04}" type="presOf" srcId="{A866F33A-DBFF-4B90-817D-F1F0112F8800}" destId="{B06FA2C9-9B57-4887-83C8-16BC639E5DF6}" srcOrd="0" destOrd="5" presId="urn:microsoft.com/office/officeart/2005/8/layout/hList7"/>
    <dgm:cxn modelId="{8A96811E-B279-4516-A92A-6F57D490FA12}" type="presOf" srcId="{4FF46A53-6854-4925-9540-5D72B1B15A68}" destId="{E5BE7AA6-06E2-4F9E-B9D0-4CBB531781D2}" srcOrd="1" destOrd="2" presId="urn:microsoft.com/office/officeart/2005/8/layout/hList7"/>
    <dgm:cxn modelId="{839B0922-D477-4684-A297-E98AFBC5D459}" srcId="{FD0464FF-B28B-4502-83E3-1FC4CC8D4DAC}" destId="{864A42DF-CF9E-41C3-B9E7-290799903D3A}" srcOrd="4" destOrd="0" parTransId="{42D01C6E-311E-4F2E-9560-72EA3E4A609B}" sibTransId="{3D2AC1BE-0C52-4EC7-B71E-A8565E91FA17}"/>
    <dgm:cxn modelId="{57BBAA23-F987-4BF2-A2AA-AB88FCE43CAF}" srcId="{FD0464FF-B28B-4502-83E3-1FC4CC8D4DAC}" destId="{F050A727-7550-4938-AA0F-B55C1D140D5A}" srcOrd="3" destOrd="0" parTransId="{CC99CE7C-5BA3-49AE-93C6-FB692E4C4FB2}" sibTransId="{DA7062CB-A295-42B5-94CC-FA1BADBFD5C3}"/>
    <dgm:cxn modelId="{7A453524-8BF6-4C46-89C6-C4BE3C07A3EF}" type="presOf" srcId="{864A42DF-CF9E-41C3-B9E7-290799903D3A}" destId="{E9D52B6C-4DEB-43DA-9C66-3DD316733AEB}" srcOrd="0" destOrd="5" presId="urn:microsoft.com/office/officeart/2005/8/layout/hList7"/>
    <dgm:cxn modelId="{D932F929-B42D-45B4-B573-407538718309}" srcId="{98D1EFB8-0853-4B0C-8339-EFA4FAAF8511}" destId="{FD0464FF-B28B-4502-83E3-1FC4CC8D4DAC}" srcOrd="0" destOrd="0" parTransId="{D81A0CBB-70ED-464C-B98F-080F976B4BC9}" sibTransId="{A7CEE92A-ACBB-488C-AC15-CDAC03DA2220}"/>
    <dgm:cxn modelId="{F8A6C22A-41EC-42AE-880F-94214ACAB93B}" type="presOf" srcId="{63371F68-3C04-46B2-B67B-D27DB309DAC0}" destId="{7B46F251-C0A6-42AF-9844-DD7C506ADA85}" srcOrd="1" destOrd="2" presId="urn:microsoft.com/office/officeart/2005/8/layout/hList7"/>
    <dgm:cxn modelId="{CD200D2B-09F0-41A6-AC85-A101F65100FB}" srcId="{0531BEF5-4D39-444C-8959-A13546187AC3}" destId="{A866F33A-DBFF-4B90-817D-F1F0112F8800}" srcOrd="4" destOrd="0" parTransId="{8BB6264C-C279-42BF-935C-44CC0086BDE4}" sibTransId="{C0F02281-038B-45B6-919C-44BB6D1AF42B}"/>
    <dgm:cxn modelId="{1C57C732-7716-45B9-99C3-163166EBEBA8}" type="presOf" srcId="{FD0464FF-B28B-4502-83E3-1FC4CC8D4DAC}" destId="{E9D52B6C-4DEB-43DA-9C66-3DD316733AEB}" srcOrd="0" destOrd="0" presId="urn:microsoft.com/office/officeart/2005/8/layout/hList7"/>
    <dgm:cxn modelId="{A6DCBE37-D655-423B-8C1E-F03E004814E8}" type="presOf" srcId="{BC5D73BB-FF82-454A-BF02-7F2E25664D66}" destId="{609153D6-C524-4F96-98DC-F3015200BE6B}" srcOrd="0" destOrd="1" presId="urn:microsoft.com/office/officeart/2005/8/layout/hList7"/>
    <dgm:cxn modelId="{BFE30938-0174-4C3F-A6AC-7363AB4AC334}" type="presOf" srcId="{54E9C6E3-EC47-4D73-A502-B45128D315B2}" destId="{609153D6-C524-4F96-98DC-F3015200BE6B}" srcOrd="0" destOrd="3" presId="urn:microsoft.com/office/officeart/2005/8/layout/hList7"/>
    <dgm:cxn modelId="{96643D39-E78A-4933-A581-0EC954D6C0AA}" type="presOf" srcId="{3BDE7957-E595-4D9B-BC26-AE814BF84511}" destId="{93E41DAD-AB18-40B5-83EB-3C066893B8A9}" srcOrd="1" destOrd="2" presId="urn:microsoft.com/office/officeart/2005/8/layout/hList7"/>
    <dgm:cxn modelId="{AF878139-BE4E-425F-A34C-843723E2096E}" type="presOf" srcId="{864A42DF-CF9E-41C3-B9E7-290799903D3A}" destId="{7B46F251-C0A6-42AF-9844-DD7C506ADA85}" srcOrd="1" destOrd="5" presId="urn:microsoft.com/office/officeart/2005/8/layout/hList7"/>
    <dgm:cxn modelId="{1E6C9A3C-F92C-4DCB-8D74-DE4773095029}" type="presOf" srcId="{408D355B-4E86-4E96-9D79-07EF41FFD8CD}" destId="{93E41DAD-AB18-40B5-83EB-3C066893B8A9}" srcOrd="1" destOrd="3" presId="urn:microsoft.com/office/officeart/2005/8/layout/hList7"/>
    <dgm:cxn modelId="{8336373D-DFCE-40A3-94EC-2ED8CC7B7853}" type="presOf" srcId="{3DAA1883-E922-4A96-A37C-DD2CCF30E593}" destId="{E5BE7AA6-06E2-4F9E-B9D0-4CBB531781D2}" srcOrd="1" destOrd="0" presId="urn:microsoft.com/office/officeart/2005/8/layout/hList7"/>
    <dgm:cxn modelId="{CEC44F5B-4639-4DEE-AB2F-89FEC9693460}" type="presOf" srcId="{B96AD8A6-1708-4FB3-B260-677384877E21}" destId="{7B46F251-C0A6-42AF-9844-DD7C506ADA85}" srcOrd="1" destOrd="6" presId="urn:microsoft.com/office/officeart/2005/8/layout/hList7"/>
    <dgm:cxn modelId="{7BEC465F-CD8C-41CF-9B74-0FAD208B10EE}" type="presOf" srcId="{98D1EFB8-0853-4B0C-8339-EFA4FAAF8511}" destId="{DC44D803-F031-4443-A882-9A846AFB4E8C}" srcOrd="0" destOrd="0" presId="urn:microsoft.com/office/officeart/2005/8/layout/hList7"/>
    <dgm:cxn modelId="{AEAAD244-CF65-45F5-9E2C-45DE7397DEA3}" type="presOf" srcId="{FD0464FF-B28B-4502-83E3-1FC4CC8D4DAC}" destId="{7B46F251-C0A6-42AF-9844-DD7C506ADA85}" srcOrd="1" destOrd="0" presId="urn:microsoft.com/office/officeart/2005/8/layout/hList7"/>
    <dgm:cxn modelId="{D3EB1049-4307-4E51-93AA-AF6C362DF8DA}" type="presOf" srcId="{3BDE7957-E595-4D9B-BC26-AE814BF84511}" destId="{B06FA2C9-9B57-4887-83C8-16BC639E5DF6}" srcOrd="0" destOrd="2" presId="urn:microsoft.com/office/officeart/2005/8/layout/hList7"/>
    <dgm:cxn modelId="{BD6C4469-BC62-4478-9F8F-08146A47DB9D}" type="presOf" srcId="{F050A727-7550-4938-AA0F-B55C1D140D5A}" destId="{7B46F251-C0A6-42AF-9844-DD7C506ADA85}" srcOrd="1" destOrd="4" presId="urn:microsoft.com/office/officeart/2005/8/layout/hList7"/>
    <dgm:cxn modelId="{0AB5A769-4224-4134-9F1E-526B3AF86AA9}" type="presOf" srcId="{0DF5A47C-2EB3-4210-BE1A-69A77528D8BA}" destId="{93E41DAD-AB18-40B5-83EB-3C066893B8A9}" srcOrd="1" destOrd="1" presId="urn:microsoft.com/office/officeart/2005/8/layout/hList7"/>
    <dgm:cxn modelId="{41B0576D-9C7E-4E50-9AFB-6D1C91287DA9}" type="presOf" srcId="{0DF5A47C-2EB3-4210-BE1A-69A77528D8BA}" destId="{B06FA2C9-9B57-4887-83C8-16BC639E5DF6}" srcOrd="0" destOrd="1" presId="urn:microsoft.com/office/officeart/2005/8/layout/hList7"/>
    <dgm:cxn modelId="{DA538E4D-916A-41BC-A478-C5088C8C02CA}" srcId="{FD0464FF-B28B-4502-83E3-1FC4CC8D4DAC}" destId="{C4395F22-10A1-4EAC-B663-EDC885B53432}" srcOrd="2" destOrd="0" parTransId="{64E981CE-9094-4F07-8AB8-6337FB9F9D39}" sibTransId="{015F9C57-2CF1-418F-A096-D1C1CAB64592}"/>
    <dgm:cxn modelId="{BD691776-A6A7-4DBF-83AF-B335E30262C6}" type="presOf" srcId="{F050A727-7550-4938-AA0F-B55C1D140D5A}" destId="{E9D52B6C-4DEB-43DA-9C66-3DD316733AEB}" srcOrd="0" destOrd="4" presId="urn:microsoft.com/office/officeart/2005/8/layout/hList7"/>
    <dgm:cxn modelId="{F2C7F776-1BA9-4F0C-951E-93590BB1F4B6}" type="presOf" srcId="{63371F68-3C04-46B2-B67B-D27DB309DAC0}" destId="{E9D52B6C-4DEB-43DA-9C66-3DD316733AEB}" srcOrd="0" destOrd="2" presId="urn:microsoft.com/office/officeart/2005/8/layout/hList7"/>
    <dgm:cxn modelId="{BBBA175A-64CB-4F48-8940-9F6AC02E5577}" type="presOf" srcId="{C4395F22-10A1-4EAC-B663-EDC885B53432}" destId="{E9D52B6C-4DEB-43DA-9C66-3DD316733AEB}" srcOrd="0" destOrd="3" presId="urn:microsoft.com/office/officeart/2005/8/layout/hList7"/>
    <dgm:cxn modelId="{43A6C45A-4731-43A1-A879-1266CDDD6966}" type="presOf" srcId="{8AD434FD-245D-4FA2-8145-8B6E41AE1F8F}" destId="{93E41DAD-AB18-40B5-83EB-3C066893B8A9}" srcOrd="1" destOrd="4" presId="urn:microsoft.com/office/officeart/2005/8/layout/hList7"/>
    <dgm:cxn modelId="{59A5D77D-F5FB-4170-BE08-8DDCC2D1723A}" srcId="{3DAA1883-E922-4A96-A37C-DD2CCF30E593}" destId="{54E9C6E3-EC47-4D73-A502-B45128D315B2}" srcOrd="2" destOrd="0" parTransId="{20391633-0ED9-4F1B-86F8-70B1D5BE7008}" sibTransId="{F4ACDFEA-D23B-47CB-9976-3D882A02312F}"/>
    <dgm:cxn modelId="{AB3A6C87-E26D-473B-8BDB-A0376682475C}" srcId="{0531BEF5-4D39-444C-8959-A13546187AC3}" destId="{3BDE7957-E595-4D9B-BC26-AE814BF84511}" srcOrd="1" destOrd="0" parTransId="{E9B8AF4E-ACA3-4F63-B0B6-2D94BBE7C197}" sibTransId="{4CEA418F-738C-49D9-9B7E-EB9DE41115C1}"/>
    <dgm:cxn modelId="{755C448F-D6A0-411D-8922-29D061A158CA}" type="presOf" srcId="{4FF46A53-6854-4925-9540-5D72B1B15A68}" destId="{609153D6-C524-4F96-98DC-F3015200BE6B}" srcOrd="0" destOrd="2" presId="urn:microsoft.com/office/officeart/2005/8/layout/hList7"/>
    <dgm:cxn modelId="{651DE88F-55CA-470E-AD7C-BC29889E3DDC}" type="presOf" srcId="{BC5D73BB-FF82-454A-BF02-7F2E25664D66}" destId="{E5BE7AA6-06E2-4F9E-B9D0-4CBB531781D2}" srcOrd="1" destOrd="1" presId="urn:microsoft.com/office/officeart/2005/8/layout/hList7"/>
    <dgm:cxn modelId="{140F1F90-4ED7-40A4-8C0E-0E3E58644FDC}" srcId="{3DAA1883-E922-4A96-A37C-DD2CCF30E593}" destId="{170F8843-B36D-4E02-B376-0E18AA46E5D3}" srcOrd="3" destOrd="0" parTransId="{F1B978BA-E719-4C8B-8916-858241714504}" sibTransId="{5F90E880-676C-4BD2-A8CF-2D21B9C8095D}"/>
    <dgm:cxn modelId="{0A71B096-7C34-4748-B425-66B700760E67}" srcId="{FD0464FF-B28B-4502-83E3-1FC4CC8D4DAC}" destId="{3AD36931-203B-4AC0-A50A-69A844CA55B8}" srcOrd="0" destOrd="0" parTransId="{B3E56B65-7BE8-4805-AAE9-EDBEE05DBC29}" sibTransId="{48D77C8D-5AAA-4A27-9429-5E03B81D6E3D}"/>
    <dgm:cxn modelId="{08A4A2B2-7794-478A-A1F0-7905A943B415}" type="presOf" srcId="{B96AD8A6-1708-4FB3-B260-677384877E21}" destId="{E9D52B6C-4DEB-43DA-9C66-3DD316733AEB}" srcOrd="0" destOrd="6" presId="urn:microsoft.com/office/officeart/2005/8/layout/hList7"/>
    <dgm:cxn modelId="{FE46E0B8-CF89-482A-BD11-9F4E2AE022B0}" srcId="{0531BEF5-4D39-444C-8959-A13546187AC3}" destId="{8AD434FD-245D-4FA2-8145-8B6E41AE1F8F}" srcOrd="3" destOrd="0" parTransId="{1824AE68-E79E-420F-B50F-E6CC66F9CF48}" sibTransId="{1A9B54DA-4E2D-4D6F-99B6-EE472FE5DAB6}"/>
    <dgm:cxn modelId="{229A11BA-258A-47FA-88DE-C9B32B263388}" type="presOf" srcId="{54E9C6E3-EC47-4D73-A502-B45128D315B2}" destId="{E5BE7AA6-06E2-4F9E-B9D0-4CBB531781D2}" srcOrd="1" destOrd="3" presId="urn:microsoft.com/office/officeart/2005/8/layout/hList7"/>
    <dgm:cxn modelId="{152651BE-0740-4EFA-8957-89FC69FAF897}" type="presOf" srcId="{3AD36931-203B-4AC0-A50A-69A844CA55B8}" destId="{E9D52B6C-4DEB-43DA-9C66-3DD316733AEB}" srcOrd="0" destOrd="1" presId="urn:microsoft.com/office/officeart/2005/8/layout/hList7"/>
    <dgm:cxn modelId="{07A060C1-3680-40F5-92B0-2953FD12931E}" type="presOf" srcId="{C4395F22-10A1-4EAC-B663-EDC885B53432}" destId="{7B46F251-C0A6-42AF-9844-DD7C506ADA85}" srcOrd="1" destOrd="3" presId="urn:microsoft.com/office/officeart/2005/8/layout/hList7"/>
    <dgm:cxn modelId="{B4D8F3C4-053A-4139-BCE9-DA594686631E}" type="presOf" srcId="{0531BEF5-4D39-444C-8959-A13546187AC3}" destId="{93E41DAD-AB18-40B5-83EB-3C066893B8A9}" srcOrd="1" destOrd="0" presId="urn:microsoft.com/office/officeart/2005/8/layout/hList7"/>
    <dgm:cxn modelId="{DE9D81C9-C250-47F1-97F2-4E5BFFF82F0D}" srcId="{0531BEF5-4D39-444C-8959-A13546187AC3}" destId="{0DF5A47C-2EB3-4210-BE1A-69A77528D8BA}" srcOrd="0" destOrd="0" parTransId="{CF974ED8-97E0-419D-A1D5-9AD2D9478822}" sibTransId="{3A239B54-F10D-4236-8E30-A295B4C0E131}"/>
    <dgm:cxn modelId="{EC0085CD-72FE-4458-AED3-6146FF7C36BE}" type="presOf" srcId="{94CF0F9E-7459-41BD-859C-81898C294433}" destId="{5594B549-F28B-4DA9-A6AB-7152C040451C}" srcOrd="0" destOrd="0" presId="urn:microsoft.com/office/officeart/2005/8/layout/hList7"/>
    <dgm:cxn modelId="{DEE362D1-F1E1-433F-ABD5-56B338EA04F3}" type="presOf" srcId="{A7CEE92A-ACBB-488C-AC15-CDAC03DA2220}" destId="{B10CAAE7-9A9F-49AC-96A6-F6ABBC3685BA}" srcOrd="0" destOrd="0" presId="urn:microsoft.com/office/officeart/2005/8/layout/hList7"/>
    <dgm:cxn modelId="{431FF3D4-EBDD-42FE-A2E5-4AB9F9601417}" srcId="{0531BEF5-4D39-444C-8959-A13546187AC3}" destId="{408D355B-4E86-4E96-9D79-07EF41FFD8CD}" srcOrd="2" destOrd="0" parTransId="{B564999A-96D7-4167-8501-65ABC14D4CC7}" sibTransId="{1A1B892A-8205-40F9-92CB-BC91B8AAE5F2}"/>
    <dgm:cxn modelId="{084B4CE4-5FAF-40CA-803D-4360D4D0F589}" srcId="{3DAA1883-E922-4A96-A37C-DD2CCF30E593}" destId="{4FF46A53-6854-4925-9540-5D72B1B15A68}" srcOrd="1" destOrd="0" parTransId="{B944F108-B281-4E57-81B6-3940E0869F84}" sibTransId="{04A8B2C9-383E-46F2-B7A0-255043E78D5D}"/>
    <dgm:cxn modelId="{9A6277ED-5ADC-420E-BC53-0EF45EE55FF5}" type="presOf" srcId="{3AD36931-203B-4AC0-A50A-69A844CA55B8}" destId="{7B46F251-C0A6-42AF-9844-DD7C506ADA85}" srcOrd="1" destOrd="1" presId="urn:microsoft.com/office/officeart/2005/8/layout/hList7"/>
    <dgm:cxn modelId="{2A59F0F2-BBB1-4503-A644-FB5C6825D90B}" srcId="{98D1EFB8-0853-4B0C-8339-EFA4FAAF8511}" destId="{0531BEF5-4D39-444C-8959-A13546187AC3}" srcOrd="1" destOrd="0" parTransId="{FA118324-AD5C-4266-BECE-9A111C5D887C}" sibTransId="{94CF0F9E-7459-41BD-859C-81898C294433}"/>
    <dgm:cxn modelId="{9521B0F5-4C3A-4EC4-8EDB-541FA2EFF1D6}" srcId="{FD0464FF-B28B-4502-83E3-1FC4CC8D4DAC}" destId="{B96AD8A6-1708-4FB3-B260-677384877E21}" srcOrd="5" destOrd="0" parTransId="{229C6735-F351-456B-A21F-A7305208D3AC}" sibTransId="{AC7C5452-D730-48A2-9586-D4809749C94D}"/>
    <dgm:cxn modelId="{3C0131F9-CC98-4D2E-8DD8-1B26000FB344}" type="presOf" srcId="{408D355B-4E86-4E96-9D79-07EF41FFD8CD}" destId="{B06FA2C9-9B57-4887-83C8-16BC639E5DF6}" srcOrd="0" destOrd="3" presId="urn:microsoft.com/office/officeart/2005/8/layout/hList7"/>
    <dgm:cxn modelId="{4A534BF9-DF50-4CFE-8622-9854528A2733}" type="presOf" srcId="{3DAA1883-E922-4A96-A37C-DD2CCF30E593}" destId="{609153D6-C524-4F96-98DC-F3015200BE6B}" srcOrd="0" destOrd="0" presId="urn:microsoft.com/office/officeart/2005/8/layout/hList7"/>
    <dgm:cxn modelId="{B03988FB-37AF-4A54-A2B7-055D754A71B4}" srcId="{FD0464FF-B28B-4502-83E3-1FC4CC8D4DAC}" destId="{63371F68-3C04-46B2-B67B-D27DB309DAC0}" srcOrd="1" destOrd="0" parTransId="{F87175DB-93EC-49EF-BA6C-0450AD929DBE}" sibTransId="{5541875A-CD84-48E5-91C4-C5E4B026D1B1}"/>
    <dgm:cxn modelId="{E3423C79-B9BA-4E71-8712-C457DDA3FC78}" type="presParOf" srcId="{DC44D803-F031-4443-A882-9A846AFB4E8C}" destId="{F78B799F-AD6C-491A-8D74-7C155CB24D74}" srcOrd="0" destOrd="0" presId="urn:microsoft.com/office/officeart/2005/8/layout/hList7"/>
    <dgm:cxn modelId="{4DBBFDCE-5174-45AA-A13E-E3BEC5BCF7DD}" type="presParOf" srcId="{DC44D803-F031-4443-A882-9A846AFB4E8C}" destId="{619720ED-1E05-4F51-A4AC-10A2F3223CED}" srcOrd="1" destOrd="0" presId="urn:microsoft.com/office/officeart/2005/8/layout/hList7"/>
    <dgm:cxn modelId="{989366F3-C94B-4DBB-9CBF-6561A7CD31F7}" type="presParOf" srcId="{619720ED-1E05-4F51-A4AC-10A2F3223CED}" destId="{62DE80E4-247C-4763-B276-EA7F9ADB8F45}" srcOrd="0" destOrd="0" presId="urn:microsoft.com/office/officeart/2005/8/layout/hList7"/>
    <dgm:cxn modelId="{CA28EC7A-3626-47B7-893B-D540223C231C}" type="presParOf" srcId="{62DE80E4-247C-4763-B276-EA7F9ADB8F45}" destId="{E9D52B6C-4DEB-43DA-9C66-3DD316733AEB}" srcOrd="0" destOrd="0" presId="urn:microsoft.com/office/officeart/2005/8/layout/hList7"/>
    <dgm:cxn modelId="{A41CA9FA-EE2B-4CC0-A271-705BBC1909A5}" type="presParOf" srcId="{62DE80E4-247C-4763-B276-EA7F9ADB8F45}" destId="{7B46F251-C0A6-42AF-9844-DD7C506ADA85}" srcOrd="1" destOrd="0" presId="urn:microsoft.com/office/officeart/2005/8/layout/hList7"/>
    <dgm:cxn modelId="{C81BDE1A-5141-4A03-8CB9-5074D4BD9226}" type="presParOf" srcId="{62DE80E4-247C-4763-B276-EA7F9ADB8F45}" destId="{52C44453-9607-422F-AE7B-DF915C480273}" srcOrd="2" destOrd="0" presId="urn:microsoft.com/office/officeart/2005/8/layout/hList7"/>
    <dgm:cxn modelId="{6C1AACB7-CBB6-402B-8938-1DB5683CC17C}" type="presParOf" srcId="{62DE80E4-247C-4763-B276-EA7F9ADB8F45}" destId="{1625E769-1E83-4A7E-B025-4D2BB4E16EF9}" srcOrd="3" destOrd="0" presId="urn:microsoft.com/office/officeart/2005/8/layout/hList7"/>
    <dgm:cxn modelId="{91576C9C-F894-4833-9504-C175607D12FC}" type="presParOf" srcId="{619720ED-1E05-4F51-A4AC-10A2F3223CED}" destId="{B10CAAE7-9A9F-49AC-96A6-F6ABBC3685BA}" srcOrd="1" destOrd="0" presId="urn:microsoft.com/office/officeart/2005/8/layout/hList7"/>
    <dgm:cxn modelId="{D2497165-A3F0-42E7-A200-D10B334594EF}" type="presParOf" srcId="{619720ED-1E05-4F51-A4AC-10A2F3223CED}" destId="{EDAB841A-5475-43BB-9997-23FE804A89A2}" srcOrd="2" destOrd="0" presId="urn:microsoft.com/office/officeart/2005/8/layout/hList7"/>
    <dgm:cxn modelId="{45FB728E-5620-4C20-A186-318D23251F01}" type="presParOf" srcId="{EDAB841A-5475-43BB-9997-23FE804A89A2}" destId="{B06FA2C9-9B57-4887-83C8-16BC639E5DF6}" srcOrd="0" destOrd="0" presId="urn:microsoft.com/office/officeart/2005/8/layout/hList7"/>
    <dgm:cxn modelId="{D7BEAC79-6F13-404D-9E00-5306DE529752}" type="presParOf" srcId="{EDAB841A-5475-43BB-9997-23FE804A89A2}" destId="{93E41DAD-AB18-40B5-83EB-3C066893B8A9}" srcOrd="1" destOrd="0" presId="urn:microsoft.com/office/officeart/2005/8/layout/hList7"/>
    <dgm:cxn modelId="{229FDE1E-2693-4AA5-AE17-122497A365FA}" type="presParOf" srcId="{EDAB841A-5475-43BB-9997-23FE804A89A2}" destId="{A3E9A2F8-93F8-4221-9687-D35805757D7B}" srcOrd="2" destOrd="0" presId="urn:microsoft.com/office/officeart/2005/8/layout/hList7"/>
    <dgm:cxn modelId="{6EDFD8B9-16A2-48A2-BDE8-439CE049BB96}" type="presParOf" srcId="{EDAB841A-5475-43BB-9997-23FE804A89A2}" destId="{806D2CE4-3829-4282-A9D1-8B58DCBBED09}" srcOrd="3" destOrd="0" presId="urn:microsoft.com/office/officeart/2005/8/layout/hList7"/>
    <dgm:cxn modelId="{48926D41-2C3C-435F-8C5D-7DC54F6AB734}" type="presParOf" srcId="{619720ED-1E05-4F51-A4AC-10A2F3223CED}" destId="{5594B549-F28B-4DA9-A6AB-7152C040451C}" srcOrd="3" destOrd="0" presId="urn:microsoft.com/office/officeart/2005/8/layout/hList7"/>
    <dgm:cxn modelId="{D630DB06-93CB-415A-8E91-9B3A532C9807}" type="presParOf" srcId="{619720ED-1E05-4F51-A4AC-10A2F3223CED}" destId="{52782BBB-6F2E-4707-877B-63002E218FED}" srcOrd="4" destOrd="0" presId="urn:microsoft.com/office/officeart/2005/8/layout/hList7"/>
    <dgm:cxn modelId="{8FDB1A0F-57C5-4148-BDDD-8C32186FE9BA}" type="presParOf" srcId="{52782BBB-6F2E-4707-877B-63002E218FED}" destId="{609153D6-C524-4F96-98DC-F3015200BE6B}" srcOrd="0" destOrd="0" presId="urn:microsoft.com/office/officeart/2005/8/layout/hList7"/>
    <dgm:cxn modelId="{04845C2C-DDCE-4166-A006-12D768F2CE4E}" type="presParOf" srcId="{52782BBB-6F2E-4707-877B-63002E218FED}" destId="{E5BE7AA6-06E2-4F9E-B9D0-4CBB531781D2}" srcOrd="1" destOrd="0" presId="urn:microsoft.com/office/officeart/2005/8/layout/hList7"/>
    <dgm:cxn modelId="{4A8F1EF9-C349-422C-A821-3FF322E5474C}" type="presParOf" srcId="{52782BBB-6F2E-4707-877B-63002E218FED}" destId="{7C3343CE-DEDE-4CFA-AA85-296A2183293F}" srcOrd="2" destOrd="0" presId="urn:microsoft.com/office/officeart/2005/8/layout/hList7"/>
    <dgm:cxn modelId="{450A9935-55D8-4C7A-B024-060410079A01}" type="presParOf" srcId="{52782BBB-6F2E-4707-877B-63002E218FED}" destId="{3AAAA976-678D-49DA-92CF-FC45445A899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52B6C-4DEB-43DA-9C66-3DD316733AEB}">
      <dsp:nvSpPr>
        <dsp:cNvPr id="0" name=""/>
        <dsp:cNvSpPr/>
      </dsp:nvSpPr>
      <dsp:spPr>
        <a:xfrm>
          <a:off x="2207" y="0"/>
          <a:ext cx="3435027" cy="4448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 val="9400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solidFill>
                <a:sysClr val="windowText" lastClr="000000"/>
              </a:solidFill>
            </a:rPr>
            <a:t>The Era of Data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400" b="1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Volumes, variety and velocity of data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kern="1200" dirty="0">
              <a:solidFill>
                <a:sysClr val="windowText" lastClr="000000"/>
              </a:solidFill>
            </a:rPr>
            <a:t>Progressive </a:t>
          </a:r>
          <a:r>
            <a:rPr lang="pl-PL" sz="1400" b="1" kern="1200" dirty="0">
              <a:solidFill>
                <a:sysClr val="windowText" lastClr="000000"/>
              </a:solidFill>
            </a:rPr>
            <a:t>democratization of data</a:t>
          </a:r>
          <a:endParaRPr lang="pl-PL" sz="1400" b="0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Data literacy </a:t>
          </a:r>
          <a:r>
            <a:rPr lang="pl-PL" sz="1400" b="0" kern="1200" dirty="0">
              <a:solidFill>
                <a:sysClr val="windowText" lastClr="000000"/>
              </a:solidFill>
            </a:rPr>
            <a:t>as a new business skill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kern="1200" dirty="0">
              <a:solidFill>
                <a:sysClr val="windowText" lastClr="000000"/>
              </a:solidFill>
            </a:rPr>
            <a:t>The need for </a:t>
          </a:r>
          <a:r>
            <a:rPr lang="pl-PL" sz="1400" b="1" kern="1200" dirty="0">
              <a:solidFill>
                <a:sysClr val="windowText" lastClr="000000"/>
              </a:solidFill>
            </a:rPr>
            <a:t>real-time analytics</a:t>
          </a:r>
          <a:endParaRPr lang="pl-PL" sz="1400" b="0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kern="1200" dirty="0">
              <a:solidFill>
                <a:sysClr val="windowText" lastClr="000000"/>
              </a:solidFill>
            </a:rPr>
            <a:t>New </a:t>
          </a:r>
          <a:r>
            <a:rPr lang="pl-PL" sz="1400" b="1" kern="1200" dirty="0">
              <a:solidFill>
                <a:sysClr val="windowText" lastClr="000000"/>
              </a:solidFill>
            </a:rPr>
            <a:t>business models</a:t>
          </a:r>
          <a:r>
            <a:rPr lang="pl-PL" sz="1400" b="0" kern="1200" dirty="0">
              <a:solidFill>
                <a:sysClr val="windowText" lastClr="000000"/>
              </a:solidFill>
            </a:rPr>
            <a:t> based on data</a:t>
          </a:r>
        </a:p>
      </dsp:txBody>
      <dsp:txXfrm>
        <a:off x="2207" y="1779568"/>
        <a:ext cx="3435027" cy="1779568"/>
      </dsp:txXfrm>
    </dsp:sp>
    <dsp:sp modelId="{1625E769-1E83-4A7E-B025-4D2BB4E16EF9}">
      <dsp:nvSpPr>
        <dsp:cNvPr id="0" name=""/>
        <dsp:cNvSpPr/>
      </dsp:nvSpPr>
      <dsp:spPr>
        <a:xfrm>
          <a:off x="978976" y="266935"/>
          <a:ext cx="1481491" cy="1481491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5000" r="-35000"/>
          </a:stretch>
        </a:blip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6FA2C9-9B57-4887-83C8-16BC639E5DF6}">
      <dsp:nvSpPr>
        <dsp:cNvPr id="0" name=""/>
        <dsp:cNvSpPr/>
      </dsp:nvSpPr>
      <dsp:spPr>
        <a:xfrm>
          <a:off x="3540286" y="0"/>
          <a:ext cx="3435027" cy="4448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solidFill>
                <a:sysClr val="windowText" lastClr="000000"/>
              </a:solidFill>
            </a:rPr>
            <a:t>Agility Required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400" b="1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kern="1200" dirty="0">
              <a:solidFill>
                <a:sysClr val="windowText" lastClr="000000"/>
              </a:solidFill>
            </a:rPr>
            <a:t>Business </a:t>
          </a:r>
          <a:r>
            <a:rPr lang="pl-PL" sz="1400" b="1" kern="1200" dirty="0">
              <a:solidFill>
                <a:sysClr val="windowText" lastClr="000000"/>
              </a:solidFill>
            </a:rPr>
            <a:t>waiting too long </a:t>
          </a:r>
          <a:r>
            <a:rPr lang="pl-PL" sz="1400" b="0" kern="1200" dirty="0">
              <a:solidFill>
                <a:sysClr val="windowText" lastClr="000000"/>
              </a:solidFill>
            </a:rPr>
            <a:t>for insights</a:t>
          </a:r>
          <a:endParaRPr lang="pl-PL" sz="1400" b="1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0" kern="1200" dirty="0">
              <a:solidFill>
                <a:sysClr val="windowText" lastClr="000000"/>
              </a:solidFill>
            </a:rPr>
            <a:t>Too many </a:t>
          </a:r>
          <a:r>
            <a:rPr lang="pl-PL" sz="1400" b="1" kern="1200" dirty="0">
              <a:solidFill>
                <a:sysClr val="windowText" lastClr="000000"/>
              </a:solidFill>
            </a:rPr>
            <a:t>manual processes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Costs</a:t>
          </a:r>
          <a:r>
            <a:rPr lang="en-US" sz="1400" b="1" kern="1200" dirty="0">
              <a:solidFill>
                <a:sysClr val="windowText" lastClr="000000"/>
              </a:solidFill>
            </a:rPr>
            <a:t> too high </a:t>
          </a:r>
          <a:r>
            <a:rPr lang="en-US" sz="1400" b="0" kern="1200" dirty="0">
              <a:solidFill>
                <a:sysClr val="windowText" lastClr="000000"/>
              </a:solidFill>
            </a:rPr>
            <a:t>compared to the actual use of the</a:t>
          </a:r>
          <a:r>
            <a:rPr lang="pl-PL" sz="1400" b="0" kern="1200" dirty="0">
              <a:solidFill>
                <a:sysClr val="windowText" lastClr="000000"/>
              </a:solidFill>
            </a:rPr>
            <a:t> IT</a:t>
          </a:r>
          <a:r>
            <a:rPr lang="en-US" sz="1400" b="0" kern="1200" dirty="0">
              <a:solidFill>
                <a:sysClr val="windowText" lastClr="000000"/>
              </a:solidFill>
            </a:rPr>
            <a:t> infrastructure</a:t>
          </a:r>
          <a:endParaRPr lang="pl-PL" sz="1400" b="0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Weak integration </a:t>
          </a:r>
          <a:r>
            <a:rPr lang="pl-PL" sz="1400" b="0" kern="1200" dirty="0">
              <a:solidFill>
                <a:sysClr val="windowText" lastClr="000000"/>
              </a:solidFill>
            </a:rPr>
            <a:t>of analytical solutions with existing systems</a:t>
          </a:r>
        </a:p>
      </dsp:txBody>
      <dsp:txXfrm>
        <a:off x="3540286" y="1779568"/>
        <a:ext cx="3435027" cy="1779568"/>
      </dsp:txXfrm>
    </dsp:sp>
    <dsp:sp modelId="{806D2CE4-3829-4282-A9D1-8B58DCBBED09}">
      <dsp:nvSpPr>
        <dsp:cNvPr id="0" name=""/>
        <dsp:cNvSpPr/>
      </dsp:nvSpPr>
      <dsp:spPr>
        <a:xfrm>
          <a:off x="4517054" y="266935"/>
          <a:ext cx="1481491" cy="1481491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153D6-C524-4F96-98DC-F3015200BE6B}">
      <dsp:nvSpPr>
        <dsp:cNvPr id="0" name=""/>
        <dsp:cNvSpPr/>
      </dsp:nvSpPr>
      <dsp:spPr>
        <a:xfrm>
          <a:off x="7078364" y="0"/>
          <a:ext cx="3435027" cy="4448922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solidFill>
                <a:sysClr val="windowText" lastClr="000000"/>
              </a:solidFill>
            </a:rPr>
            <a:t>Standardization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l-PL" sz="1400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Proactive security </a:t>
          </a:r>
          <a:r>
            <a:rPr lang="pl-PL" sz="1400" kern="1200" dirty="0">
              <a:solidFill>
                <a:sysClr val="windowText" lastClr="000000"/>
              </a:solidFill>
            </a:rPr>
            <a:t>in the age of cyber-crime, </a:t>
          </a:r>
          <a:r>
            <a:rPr lang="en-US" sz="1400" kern="1200" dirty="0">
              <a:solidFill>
                <a:sysClr val="windowText" lastClr="000000"/>
              </a:solidFill>
            </a:rPr>
            <a:t>in accordance with standards and regulations</a:t>
          </a:r>
          <a:endParaRPr lang="pl-PL" sz="1400" kern="1200" dirty="0">
            <a:solidFill>
              <a:sysClr val="windowText" lastClr="000000"/>
            </a:solidFill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400" b="1" kern="1200" dirty="0">
              <a:solidFill>
                <a:sysClr val="windowText" lastClr="000000"/>
              </a:solidFill>
            </a:rPr>
            <a:t>High availability </a:t>
          </a:r>
          <a:r>
            <a:rPr lang="pl-PL" sz="1400" kern="1200" dirty="0">
              <a:solidFill>
                <a:sysClr val="windowText" lastClr="000000"/>
              </a:solidFill>
            </a:rPr>
            <a:t>of solutions (high SLA)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ysClr val="windowText" lastClr="000000"/>
              </a:solidFill>
            </a:rPr>
            <a:t>Work with data using </a:t>
          </a:r>
          <a:r>
            <a:rPr lang="en-US" sz="1400" b="1" kern="1200" dirty="0">
              <a:solidFill>
                <a:sysClr val="windowText" lastClr="000000"/>
              </a:solidFill>
            </a:rPr>
            <a:t>well-known </a:t>
          </a:r>
          <a:r>
            <a:rPr lang="pl-PL" sz="1400" b="1" kern="1200" dirty="0">
              <a:solidFill>
                <a:sysClr val="windowText" lastClr="000000"/>
              </a:solidFill>
            </a:rPr>
            <a:t>industry </a:t>
          </a:r>
          <a:r>
            <a:rPr lang="en-US" sz="1400" b="1" kern="1200" dirty="0">
              <a:solidFill>
                <a:sysClr val="windowText" lastClr="000000"/>
              </a:solidFill>
            </a:rPr>
            <a:t>standards </a:t>
          </a:r>
          <a:r>
            <a:rPr lang="en-US" sz="1400" kern="1200" dirty="0">
              <a:solidFill>
                <a:sysClr val="windowText" lastClr="000000"/>
              </a:solidFill>
            </a:rPr>
            <a:t>(availability of competences on the market)</a:t>
          </a:r>
          <a:endParaRPr lang="pl-PL" sz="1400" kern="1200" dirty="0">
            <a:solidFill>
              <a:sysClr val="windowText" lastClr="000000"/>
            </a:solidFill>
          </a:endParaRPr>
        </a:p>
      </dsp:txBody>
      <dsp:txXfrm>
        <a:off x="7078364" y="1779568"/>
        <a:ext cx="3435027" cy="1779568"/>
      </dsp:txXfrm>
    </dsp:sp>
    <dsp:sp modelId="{3AAAA976-678D-49DA-92CF-FC45445A8993}">
      <dsp:nvSpPr>
        <dsp:cNvPr id="0" name=""/>
        <dsp:cNvSpPr/>
      </dsp:nvSpPr>
      <dsp:spPr>
        <a:xfrm>
          <a:off x="8055132" y="266935"/>
          <a:ext cx="1481491" cy="1481491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B799F-AD6C-491A-8D74-7C155CB24D74}">
      <dsp:nvSpPr>
        <dsp:cNvPr id="0" name=""/>
        <dsp:cNvSpPr/>
      </dsp:nvSpPr>
      <dsp:spPr>
        <a:xfrm>
          <a:off x="420623" y="3559137"/>
          <a:ext cx="9674352" cy="667338"/>
        </a:xfrm>
        <a:prstGeom prst="leftRightArrow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68C14B-AC87-4F32-9ACB-95F2CE271EE9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A572A-B10F-4059-859E-88770845D4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902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11/29/2020 3:44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5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5314FB-40E1-401E-A72F-D4D7E8FBD28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877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11/29/2020 3:44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57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11/29/2020 3:44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743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11/29/2020 3:45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26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11/29/2020 3:44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692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7bd4c4e66_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4" name="Google Shape;3784;g57bd4c4e66_3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g57bd4c4e66_3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62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57bd4c4e66_3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5" name="Google Shape;3915;g57bd4c4e66_3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g57bd4c4e66_3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63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7bd4c4e66_3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0" name="Google Shape;4050;g57bd4c4e66_3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g57bd4c4e66_3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64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CB601-F2D8-47BD-91D1-88E50EF410BE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34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DEF8-0E89-4A75-ACC0-78DE64F6B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FE363-DA3E-4B7A-B2FA-C78B76047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71686-280F-43BD-879D-519A532F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3304A-3D1E-488E-B41F-46334DE6A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BFC3C-08D6-4C08-99A2-FD062042D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04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F4FC3-4836-49BA-A91F-BA1091121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1BB05-A77C-4D63-9109-197452C54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6D0E8-4FA5-4A88-B854-59A75677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C5871-D8A9-434F-992D-E621702D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08B1-01A7-4F0C-857F-856E045AD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331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DD192F-0321-45D7-84DD-680518241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7962-A0AA-4AD6-A699-3E09F6535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31F2A-83FE-45F0-AD94-DFF735346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35A5E-DA95-4259-9BAD-67BA98DF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33577-6C01-44A4-9A51-AA58F2C11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6092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860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A4648-B817-4BF7-B20B-0198F568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FF8EBA93-5677-4681-849C-BA9E22C051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104881-53B6-48B6-AE52-2EBD59E060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3DD46D-0694-442A-8B53-C2FE1BD33BC4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5" name="logo small">
            <a:extLst>
              <a:ext uri="{FF2B5EF4-FFF2-40B4-BE49-F238E27FC236}">
                <a16:creationId xmlns:a16="http://schemas.microsoft.com/office/drawing/2014/main" id="{143E774E-BEE1-4713-B85C-F31F1B634E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5003" y="304705"/>
            <a:ext cx="1295997" cy="43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F313EC92-DDE7-4C45-BCCB-A508B8CD9D46}"/>
              </a:ext>
            </a:extLst>
          </p:cNvPr>
          <p:cNvSpPr/>
          <p:nvPr userDrawn="1"/>
        </p:nvSpPr>
        <p:spPr>
          <a:xfrm>
            <a:off x="0" y="6499171"/>
            <a:ext cx="12191996" cy="365129"/>
          </a:xfrm>
          <a:prstGeom prst="rect">
            <a:avLst/>
          </a:prstGeom>
          <a:blipFill>
            <a:blip r:embed="rId3">
              <a:alphaModFix/>
            </a:blip>
            <a:tile sx="100000" sy="99998" algn="tl"/>
          </a:blipFill>
          <a:ln w="12701" cap="flat">
            <a:noFill/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DBF4E30A-1837-4EED-B9F0-4C51B42E61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340000"/>
            <a:ext cx="10515600" cy="3754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457488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792927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1886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8461" y="1038195"/>
            <a:ext cx="11655078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351307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8461" y="1038195"/>
            <a:ext cx="11655078" cy="179292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07603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3"/>
            <a:ext cx="11339774" cy="947824"/>
          </a:xfrm>
        </p:spPr>
        <p:txBody>
          <a:bodyPr wrap="square" lIns="0" tIns="0" rIns="0" bIns="0">
            <a:spAutoFit/>
          </a:bodyPr>
          <a:lstStyle>
            <a:lvl1pPr marL="0" marR="0" indent="0" algn="l" defTabSz="91419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rgbClr val="000000"/>
                </a:solidFill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rgbClr val="000000"/>
                </a:solidFill>
                <a:latin typeface="+mn-lt"/>
              </a:defRPr>
            </a:lvl3pPr>
            <a:lvl4pPr marL="672161" indent="0">
              <a:spcBef>
                <a:spcPts val="0"/>
              </a:spcBef>
              <a:spcAft>
                <a:spcPts val="1273"/>
              </a:spcAft>
              <a:buNone/>
              <a:defRPr sz="1961"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First level Segoe UI </a:t>
            </a:r>
            <a:r>
              <a:rPr lang="en-US" err="1"/>
              <a:t>Semibold</a:t>
            </a:r>
            <a:r>
              <a:rPr lang="en-US"/>
              <a:t> 18pt</a:t>
            </a:r>
          </a:p>
          <a:p>
            <a:pPr lvl="1"/>
            <a:r>
              <a:rPr lang="en-US"/>
              <a:t>Second level Segoe UI 16pt</a:t>
            </a:r>
          </a:p>
          <a:p>
            <a:pPr lvl="2"/>
            <a:r>
              <a:rPr lang="en-US"/>
              <a:t>Third level Segoe UI 14pt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4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34pt</a:t>
            </a:r>
          </a:p>
        </p:txBody>
      </p:sp>
    </p:spTree>
    <p:extLst>
      <p:ext uri="{BB962C8B-B14F-4D97-AF65-F5344CB8AC3E}">
        <p14:creationId xmlns:p14="http://schemas.microsoft.com/office/powerpoint/2010/main" val="100154226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09EBA-21F4-4B5D-AA9E-3EC14867C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1772-B991-44BC-86D5-F68E14F1A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645BE-AA0D-4CE7-8CFE-B9F6F13E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7E275-B28A-4A93-8B4A-A260D0774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B00AD-BC4B-4D08-8F59-9A3569C7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03929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8E9B-3780-453B-9E6E-7E24583BD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A750C-7D75-4E09-B3E4-5A10ACE38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E270B-ED7B-43B4-9BE6-51461E90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E1AA5-D84D-474E-A463-18E60980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FAE5B-562E-4BDA-A8A6-D75A1864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945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C2F3-3D20-4086-86DD-F5E71120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264F3-C58B-4CA8-B804-9EBDB798C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563F0-CD3D-459A-A8B2-F553F5DCA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9992D-EAA7-4CB0-97A8-BE5EBD789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EF88A-9096-4289-8055-4EED04C6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691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6B8F-889C-49DB-834B-948FCC459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E45D2-6BF1-4533-BA68-6F1A64BE3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EE3C-A0B7-4670-99F1-CE634492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E5556-B690-4215-B324-B4BB0880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83984-03B4-498D-A7F9-E867C2AC8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1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E71E9-8082-40BB-9686-608672C0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18966-C230-476E-A809-D1A0CC30DF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B768E-75B8-40B5-B2A9-5ECF3DAD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97365-A21B-4895-BD17-11DA93F10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F8F3B-9D89-447C-AD19-D294E380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1DC81-CF25-4126-8C2F-E004CED15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8612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2741-2E17-406E-931F-EEDCDA48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6024F-F91A-487E-9FD7-F66CD2A27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721A1-6B8B-4DBC-8B70-D7412ECEE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DDDEF7-A146-44F5-919F-7491CB1BB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FB25F6-2CBA-4C3F-9723-43E6FDC7B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5A017D-5BAD-4328-BE2C-4FF7741F3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AA77D-ABF2-4508-8B8D-A36BB919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35EAC4-9887-4C51-8DD1-9DA596686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2641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5549-3A13-48B7-AF27-6E6C47F9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654592-A0FC-4748-8BD8-9923C5F40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5B371-F3DC-4928-891C-9DCBA3EA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A3A2-445F-4636-9160-DB76C342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929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6D802-ABC5-48E7-AEF4-4C814B82C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C730B8-7844-4376-A7A4-205B2A91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143E6-A712-4AE0-8109-7C2F03BD4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0886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38DD-59DF-4823-B397-63BEA628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62B45-8BDA-4687-9C18-F94E9877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BB71-A0F0-44AB-951E-64161F9DE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127CB-FA89-4D7A-AA9B-E1418A38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67B56-85A6-4FE2-A86D-953FE987A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6CACD-C388-4BFB-B099-6DA0FED0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399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5C09-C992-4F1A-B28A-D63A7767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EF0D7-333B-49D2-A43F-12D21358F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64105A-6087-4025-8756-D89400FA8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41EF9-FC0D-4B63-AE71-A881D79E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23D6D-482F-487B-B5C6-4A9B22FD8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618833-F244-4063-B0BC-A0DEACCB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20419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95F5-7D3E-404A-AA44-DEB36DB8A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5EF4B1-8330-41E9-9C64-FA1052BBC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E8C1F-B996-42E0-A2A3-DEEAC003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62F1-DE97-4E40-BEA7-E6028C22F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2AEFB-3EDE-48B4-8681-56097A4F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047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D06007-9EE8-4C5E-85DC-0346346AA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7F0890-9B66-41D3-9300-129D9905D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53A57-3CEB-4044-8F10-4EA6D17F9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09FD7-8239-4C58-8518-11551C75F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F14E3-5BC6-4C1B-81D9-1CEECCB03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39606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128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F87E-0E58-4E0F-9D54-46D7351DB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5698B-0624-4C05-B3BE-F0158C378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99294-614B-4E3D-B0CD-90611D32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5DA9E-4C64-4AA1-AD5E-C1E5F3AD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498FC-19FF-425F-80C0-4457601B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94593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807C-2CE6-4719-B079-7E64541B9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F1BA4-847D-4860-81B1-F379C63FE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EC7CF-823A-489B-B7EE-04930CE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D2379-39E1-4981-BB93-7A82CE98D661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B1D3-54B3-4E2A-8571-A16BBF0D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054C3-BB65-4D3E-84D8-EE7BB464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418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50ABE-D816-4C59-8290-562C4E1A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1F42-2245-4451-8E84-A99F14017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82A32-FEB5-4DAE-937E-43D6B5FA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BF61D-964F-4271-AAA2-83302A72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99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5DC5-B2A4-49F2-A39C-1DD8C4608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54427-03A7-4652-AC5F-D8437A39E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007EF-9033-487D-83C1-220B76D9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1404-B01E-47A9-BF33-96FC106B7A7E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C2672-068D-4306-BDCB-F791B569D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1956-4BEC-4E51-8783-D7D1F255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11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3EAC-2AA7-4245-89AB-1C829FA7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7F84-1130-4E2F-B5D2-068FD01F3E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30E3C-0FF3-4320-A772-F1784918F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43C5-1CCF-48EA-AEB5-2D21A6A56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06CA0-A693-4AAB-BE5A-28357F1F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89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7E288-1524-446F-AC7E-6B314830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776C-DE9B-46A9-9577-DA9862BF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8D90-1A24-4A73-8BE6-B3B6671F5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4D9-60A6-4E08-8A27-47D797CB0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0159D-2B5F-40AF-ACF9-037ED7061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8876-8A44-4B85-975C-96DCC683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9370-8682-45AF-BA23-C704BA290E1D}" type="datetime1">
              <a:rPr lang="en-US" smtClean="0"/>
              <a:t>11/28/2020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CD7F5-730A-4C63-9AC4-288F0B1A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4B990-FE03-4B53-B49E-149F24D2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22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8ED59-0D08-4ED3-9E57-9F19B96BF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26A92-1033-4A81-8DE4-BE5F6F27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EEFA3-436A-4BB4-9D67-E434B145A9AD}" type="datetime1">
              <a:rPr lang="en-US" smtClean="0"/>
              <a:t>11/28/2020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54CE1-A7FF-4DEC-9297-F6E1C863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87802-293F-493D-8C2D-4D47BB3A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621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2517F9-E9D7-4855-9387-74EA710CF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B760A-8723-4265-9CFE-067BA0B5628F}" type="datetime1">
              <a:rPr lang="en-US" smtClean="0"/>
              <a:t>11/28/2020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053C-6207-47D4-AEA6-92EAD4EC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B10F9-CFC3-4792-959D-68039CB80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7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6B189-6EB2-4CA2-9F8D-3A030C32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CE4-5040-4192-A593-06B8D873F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24CB1-82DB-4E93-BF0F-3021B4524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996C4-64B1-45D5-96E9-590268B0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EAB-DD4C-4B91-81B1-660AF17C458E}" type="datetime1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47283-7C2A-407D-8E68-0E9BB75D6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CD32-2EB8-43D5-92A3-32E4E489C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149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CFB-9B3E-40AB-A7AB-C9E003B6E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7F0DF-BD27-42ED-AA2C-9F2AB866D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123D1-549B-4F1A-A01B-964340FFD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BF40F-8588-4818-B02F-4EA7E8DC5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7E36-A439-402F-9FC0-894F20BC5C27}" type="datetime1">
              <a:rPr lang="en-US" smtClean="0"/>
              <a:t>11/28/2020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548E7-B6CE-4F83-B92C-F35279D62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EBD11-98A7-4697-8D9E-8EEE6F6C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04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9441-7F6A-4779-9EE9-C470E29D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F5E580-E2FD-486A-AD9D-353580347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00060-5B03-40F4-B55A-7F7B9607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155A6-EA81-4D3B-919C-AD3D73AA914E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B5983-7870-41C9-A631-A5604F23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BC7DB-1083-47EB-923B-1185519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8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DCCCB-F6E7-40AE-BEA8-1EFFE4E0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D9B6-1887-4FAE-805D-6FC9B2174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0CA12-EC4B-42A2-B38F-B4EA2CB03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E74C5-906E-494F-9BF8-261522903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9D774-3788-4BBA-AC5B-10D0B789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8EF2A-8332-402F-BAB0-B62B923E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2889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C84A42-596B-4B4E-89AC-D9B27F60E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C482A-2F85-4F17-901E-D4524A9B8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4496D-71B5-4FF2-90CA-5BB2B8DA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B534-B10A-4FFF-B7A6-2BE6BF7A7346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7DBB-0984-4E65-81EE-F470562D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7095D-93D5-41C5-AC9E-313A99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5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CDBD0-B281-BA4C-8FC6-2BD60DD11D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F33EF9-FF0D-474D-AFEB-5BCC9F28E9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827" y="628946"/>
            <a:ext cx="2814783" cy="669919"/>
          </a:xfrm>
          <a:prstGeom prst="rect">
            <a:avLst/>
          </a:prstGeom>
        </p:spPr>
      </p:pic>
      <p:sp>
        <p:nvSpPr>
          <p:cNvPr id="2901" name="Freeform 2900">
            <a:extLst>
              <a:ext uri="{FF2B5EF4-FFF2-40B4-BE49-F238E27FC236}">
                <a16:creationId xmlns:a16="http://schemas.microsoft.com/office/drawing/2014/main" id="{16AD9705-F850-E54F-8403-5F707663CDDA}"/>
              </a:ext>
            </a:extLst>
          </p:cNvPr>
          <p:cNvSpPr>
            <a:spLocks/>
          </p:cNvSpPr>
          <p:nvPr userDrawn="1"/>
        </p:nvSpPr>
        <p:spPr bwMode="auto">
          <a:xfrm>
            <a:off x="1" y="2911045"/>
            <a:ext cx="2817257" cy="3946955"/>
          </a:xfrm>
          <a:custGeom>
            <a:avLst/>
            <a:gdLst>
              <a:gd name="connsiteX0" fmla="*/ 0 w 2817257"/>
              <a:gd name="connsiteY0" fmla="*/ 0 h 3946954"/>
              <a:gd name="connsiteX1" fmla="*/ 124981 w 2817257"/>
              <a:gd name="connsiteY1" fmla="*/ 72324 h 3946954"/>
              <a:gd name="connsiteX2" fmla="*/ 2257644 w 2817257"/>
              <a:gd name="connsiteY2" fmla="*/ 1306437 h 3946954"/>
              <a:gd name="connsiteX3" fmla="*/ 2778733 w 2817257"/>
              <a:gd name="connsiteY3" fmla="*/ 1977701 h 3946954"/>
              <a:gd name="connsiteX4" fmla="*/ 2816862 w 2817257"/>
              <a:gd name="connsiteY4" fmla="*/ 2241753 h 3946954"/>
              <a:gd name="connsiteX5" fmla="*/ 2766024 w 2817257"/>
              <a:gd name="connsiteY5" fmla="*/ 2604426 h 3946954"/>
              <a:gd name="connsiteX6" fmla="*/ 2257644 w 2817257"/>
              <a:gd name="connsiteY6" fmla="*/ 3243877 h 3946954"/>
              <a:gd name="connsiteX7" fmla="*/ 1047065 w 2817257"/>
              <a:gd name="connsiteY7" fmla="*/ 3946954 h 3946954"/>
              <a:gd name="connsiteX8" fmla="*/ 1511 w 2817257"/>
              <a:gd name="connsiteY8" fmla="*/ 3946954 h 3946954"/>
              <a:gd name="connsiteX9" fmla="*/ 0 w 2817257"/>
              <a:gd name="connsiteY9" fmla="*/ 3946954 h 394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257" h="3946954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400"/>
          </a:p>
        </p:txBody>
      </p:sp>
      <p:sp>
        <p:nvSpPr>
          <p:cNvPr id="5950" name="Text Placeholder 5949">
            <a:extLst>
              <a:ext uri="{FF2B5EF4-FFF2-40B4-BE49-F238E27FC236}">
                <a16:creationId xmlns:a16="http://schemas.microsoft.com/office/drawing/2014/main" id="{031B5E67-C2D0-47D4-BF8E-1CBF5F17F2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185" y="1569722"/>
            <a:ext cx="7177681" cy="2773679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70000"/>
              </a:lnSpc>
              <a:buNone/>
              <a:defRPr sz="6000" b="1" i="0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52" name="Text Placeholder 5951">
            <a:extLst>
              <a:ext uri="{FF2B5EF4-FFF2-40B4-BE49-F238E27FC236}">
                <a16:creationId xmlns:a16="http://schemas.microsoft.com/office/drawing/2014/main" id="{C9329BB1-DCCB-4EB9-9DFC-72A78A278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85" y="4419918"/>
            <a:ext cx="7185977" cy="967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954" name="Text Placeholder 5953">
            <a:extLst>
              <a:ext uri="{FF2B5EF4-FFF2-40B4-BE49-F238E27FC236}">
                <a16:creationId xmlns:a16="http://schemas.microsoft.com/office/drawing/2014/main" id="{63418256-A7BA-4114-A82F-6CEDA06F6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SPEAKER NAME, TITLE    |  TODAYS DATE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44B0368-2E34-A04E-897F-39D08395CA43}"/>
              </a:ext>
            </a:extLst>
          </p:cNvPr>
          <p:cNvSpPr/>
          <p:nvPr userDrawn="1"/>
        </p:nvSpPr>
        <p:spPr>
          <a:xfrm rot="16200000">
            <a:off x="7850329" y="2516326"/>
            <a:ext cx="2902655" cy="5780692"/>
          </a:xfrm>
          <a:custGeom>
            <a:avLst/>
            <a:gdLst>
              <a:gd name="connsiteX0" fmla="*/ 2902655 w 2902655"/>
              <a:gd name="connsiteY0" fmla="*/ 5004581 h 5780692"/>
              <a:gd name="connsiteX1" fmla="*/ 2452511 w 2902655"/>
              <a:gd name="connsiteY1" fmla="*/ 5780692 h 5780692"/>
              <a:gd name="connsiteX2" fmla="*/ 0 w 2902655"/>
              <a:gd name="connsiteY2" fmla="*/ 5780692 h 5780692"/>
              <a:gd name="connsiteX3" fmla="*/ 0 w 2902655"/>
              <a:gd name="connsiteY3" fmla="*/ 0 h 578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2655" h="5780692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11" name="Freeform 14">
            <a:extLst>
              <a:ext uri="{FF2B5EF4-FFF2-40B4-BE49-F238E27FC236}">
                <a16:creationId xmlns:a16="http://schemas.microsoft.com/office/drawing/2014/main" id="{3C40F535-FB9C-42AD-A589-4FEBAF74FD5B}"/>
              </a:ext>
            </a:extLst>
          </p:cNvPr>
          <p:cNvSpPr>
            <a:spLocks/>
          </p:cNvSpPr>
          <p:nvPr userDrawn="1"/>
        </p:nvSpPr>
        <p:spPr bwMode="auto">
          <a:xfrm>
            <a:off x="7829549" y="282574"/>
            <a:ext cx="4362451" cy="6445251"/>
          </a:xfrm>
          <a:custGeom>
            <a:avLst/>
            <a:gdLst>
              <a:gd name="T0" fmla="*/ 15 w 1373"/>
              <a:gd name="T1" fmla="*/ 911 h 2026"/>
              <a:gd name="T2" fmla="*/ 1 w 1373"/>
              <a:gd name="T3" fmla="*/ 1001 h 2026"/>
              <a:gd name="T4" fmla="*/ 18 w 1373"/>
              <a:gd name="T5" fmla="*/ 1125 h 2026"/>
              <a:gd name="T6" fmla="*/ 92 w 1373"/>
              <a:gd name="T7" fmla="*/ 1260 h 2026"/>
              <a:gd name="T8" fmla="*/ 193 w 1373"/>
              <a:gd name="T9" fmla="*/ 1344 h 2026"/>
              <a:gd name="T10" fmla="*/ 1090 w 1373"/>
              <a:gd name="T11" fmla="*/ 1862 h 2026"/>
              <a:gd name="T12" fmla="*/ 1373 w 1373"/>
              <a:gd name="T13" fmla="*/ 2026 h 2026"/>
              <a:gd name="T14" fmla="*/ 1373 w 1373"/>
              <a:gd name="T15" fmla="*/ 1143 h 2026"/>
              <a:gd name="T16" fmla="*/ 1148 w 1373"/>
              <a:gd name="T17" fmla="*/ 1013 h 2026"/>
              <a:gd name="T18" fmla="*/ 1373 w 1373"/>
              <a:gd name="T19" fmla="*/ 883 h 2026"/>
              <a:gd name="T20" fmla="*/ 1373 w 1373"/>
              <a:gd name="T21" fmla="*/ 0 h 2026"/>
              <a:gd name="T22" fmla="*/ 193 w 1373"/>
              <a:gd name="T23" fmla="*/ 681 h 2026"/>
              <a:gd name="T24" fmla="*/ 15 w 1373"/>
              <a:gd name="T25" fmla="*/ 911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3" h="2026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936F4-98A4-334B-BAD0-CCB04F81B93A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34732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8" name="Picture 2937">
            <a:extLst>
              <a:ext uri="{FF2B5EF4-FFF2-40B4-BE49-F238E27FC236}">
                <a16:creationId xmlns:a16="http://schemas.microsoft.com/office/drawing/2014/main" id="{4286A7B4-1CD8-3544-A621-6DAD96C5B4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AB0D3B1-DD85-274B-B235-1ECE5ACDCC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0967" y="2360424"/>
            <a:ext cx="4446156" cy="1058185"/>
          </a:xfrm>
          <a:prstGeom prst="rect">
            <a:avLst/>
          </a:prstGeom>
        </p:spPr>
      </p:pic>
      <p:sp>
        <p:nvSpPr>
          <p:cNvPr id="1471" name="TextBox 1470">
            <a:extLst>
              <a:ext uri="{FF2B5EF4-FFF2-40B4-BE49-F238E27FC236}">
                <a16:creationId xmlns:a16="http://schemas.microsoft.com/office/drawing/2014/main" id="{10E185CF-405C-416B-B370-9FE0F69B94E6}"/>
              </a:ext>
            </a:extLst>
          </p:cNvPr>
          <p:cNvSpPr txBox="1"/>
          <p:nvPr/>
        </p:nvSpPr>
        <p:spPr>
          <a:xfrm>
            <a:off x="5060330" y="3549439"/>
            <a:ext cx="195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cap="all" baseline="0" dirty="0">
                <a:solidFill>
                  <a:schemeClr val="accent1">
                    <a:lumMod val="50000"/>
                    <a:alpha val="64000"/>
                  </a:schemeClr>
                </a:solidFill>
                <a:latin typeface="Arial THIN"/>
              </a:rPr>
              <a:t>THANK YOU</a:t>
            </a:r>
          </a:p>
        </p:txBody>
      </p:sp>
      <p:sp>
        <p:nvSpPr>
          <p:cNvPr id="1474" name="Freeform 6">
            <a:extLst>
              <a:ext uri="{FF2B5EF4-FFF2-40B4-BE49-F238E27FC236}">
                <a16:creationId xmlns:a16="http://schemas.microsoft.com/office/drawing/2014/main" id="{559B5017-D663-4EF2-AE27-EB15B516B15D}"/>
              </a:ext>
            </a:extLst>
          </p:cNvPr>
          <p:cNvSpPr>
            <a:spLocks/>
          </p:cNvSpPr>
          <p:nvPr/>
        </p:nvSpPr>
        <p:spPr bwMode="auto">
          <a:xfrm>
            <a:off x="5486679" y="4049000"/>
            <a:ext cx="186099" cy="151345"/>
          </a:xfrm>
          <a:custGeom>
            <a:avLst/>
            <a:gdLst>
              <a:gd name="T0" fmla="*/ 296 w 940"/>
              <a:gd name="T1" fmla="*/ 764 h 764"/>
              <a:gd name="T2" fmla="*/ 844 w 940"/>
              <a:gd name="T3" fmla="*/ 215 h 764"/>
              <a:gd name="T4" fmla="*/ 844 w 940"/>
              <a:gd name="T5" fmla="*/ 190 h 764"/>
              <a:gd name="T6" fmla="*/ 940 w 940"/>
              <a:gd name="T7" fmla="*/ 91 h 764"/>
              <a:gd name="T8" fmla="*/ 829 w 940"/>
              <a:gd name="T9" fmla="*/ 121 h 764"/>
              <a:gd name="T10" fmla="*/ 914 w 940"/>
              <a:gd name="T11" fmla="*/ 14 h 764"/>
              <a:gd name="T12" fmla="*/ 791 w 940"/>
              <a:gd name="T13" fmla="*/ 61 h 764"/>
              <a:gd name="T14" fmla="*/ 651 w 940"/>
              <a:gd name="T15" fmla="*/ 0 h 764"/>
              <a:gd name="T16" fmla="*/ 458 w 940"/>
              <a:gd name="T17" fmla="*/ 193 h 764"/>
              <a:gd name="T18" fmla="*/ 463 w 940"/>
              <a:gd name="T19" fmla="*/ 237 h 764"/>
              <a:gd name="T20" fmla="*/ 65 w 940"/>
              <a:gd name="T21" fmla="*/ 35 h 764"/>
              <a:gd name="T22" fmla="*/ 39 w 940"/>
              <a:gd name="T23" fmla="*/ 132 h 764"/>
              <a:gd name="T24" fmla="*/ 125 w 940"/>
              <a:gd name="T25" fmla="*/ 293 h 764"/>
              <a:gd name="T26" fmla="*/ 38 w 940"/>
              <a:gd name="T27" fmla="*/ 269 h 764"/>
              <a:gd name="T28" fmla="*/ 38 w 940"/>
              <a:gd name="T29" fmla="*/ 271 h 764"/>
              <a:gd name="T30" fmla="*/ 192 w 940"/>
              <a:gd name="T31" fmla="*/ 460 h 764"/>
              <a:gd name="T32" fmla="*/ 142 w 940"/>
              <a:gd name="T33" fmla="*/ 467 h 764"/>
              <a:gd name="T34" fmla="*/ 105 w 940"/>
              <a:gd name="T35" fmla="*/ 464 h 764"/>
              <a:gd name="T36" fmla="*/ 285 w 940"/>
              <a:gd name="T37" fmla="*/ 597 h 764"/>
              <a:gd name="T38" fmla="*/ 46 w 940"/>
              <a:gd name="T39" fmla="*/ 680 h 764"/>
              <a:gd name="T40" fmla="*/ 0 w 940"/>
              <a:gd name="T41" fmla="*/ 677 h 764"/>
              <a:gd name="T42" fmla="*/ 296 w 940"/>
              <a:gd name="T43" fmla="*/ 764 h 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40" h="764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/>
          </a:p>
        </p:txBody>
      </p:sp>
      <p:sp>
        <p:nvSpPr>
          <p:cNvPr id="1487" name="Freeform 17">
            <a:extLst>
              <a:ext uri="{FF2B5EF4-FFF2-40B4-BE49-F238E27FC236}">
                <a16:creationId xmlns:a16="http://schemas.microsoft.com/office/drawing/2014/main" id="{9F7A0C89-9F61-4698-BA97-9B67B1A58C49}"/>
              </a:ext>
            </a:extLst>
          </p:cNvPr>
          <p:cNvSpPr>
            <a:spLocks noEditPoints="1"/>
          </p:cNvSpPr>
          <p:nvPr/>
        </p:nvSpPr>
        <p:spPr bwMode="auto">
          <a:xfrm>
            <a:off x="5820493" y="4043889"/>
            <a:ext cx="38851" cy="161567"/>
          </a:xfrm>
          <a:custGeom>
            <a:avLst/>
            <a:gdLst>
              <a:gd name="T0" fmla="*/ 16 w 235"/>
              <a:gd name="T1" fmla="*/ 325 h 978"/>
              <a:gd name="T2" fmla="*/ 219 w 235"/>
              <a:gd name="T3" fmla="*/ 325 h 978"/>
              <a:gd name="T4" fmla="*/ 219 w 235"/>
              <a:gd name="T5" fmla="*/ 978 h 978"/>
              <a:gd name="T6" fmla="*/ 16 w 235"/>
              <a:gd name="T7" fmla="*/ 978 h 978"/>
              <a:gd name="T8" fmla="*/ 16 w 235"/>
              <a:gd name="T9" fmla="*/ 325 h 978"/>
              <a:gd name="T10" fmla="*/ 118 w 235"/>
              <a:gd name="T11" fmla="*/ 0 h 978"/>
              <a:gd name="T12" fmla="*/ 235 w 235"/>
              <a:gd name="T13" fmla="*/ 118 h 978"/>
              <a:gd name="T14" fmla="*/ 118 w 235"/>
              <a:gd name="T15" fmla="*/ 236 h 978"/>
              <a:gd name="T16" fmla="*/ 0 w 235"/>
              <a:gd name="T17" fmla="*/ 118 h 978"/>
              <a:gd name="T18" fmla="*/ 118 w 235"/>
              <a:gd name="T19" fmla="*/ 0 h 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5" h="978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/>
          </a:p>
        </p:txBody>
      </p:sp>
      <p:sp>
        <p:nvSpPr>
          <p:cNvPr id="1488" name="Freeform 18">
            <a:extLst>
              <a:ext uri="{FF2B5EF4-FFF2-40B4-BE49-F238E27FC236}">
                <a16:creationId xmlns:a16="http://schemas.microsoft.com/office/drawing/2014/main" id="{ABDB5B7E-4401-4523-A286-AAE4F7124153}"/>
              </a:ext>
            </a:extLst>
          </p:cNvPr>
          <p:cNvSpPr>
            <a:spLocks/>
          </p:cNvSpPr>
          <p:nvPr/>
        </p:nvSpPr>
        <p:spPr bwMode="auto">
          <a:xfrm>
            <a:off x="5877744" y="4094972"/>
            <a:ext cx="104505" cy="110483"/>
          </a:xfrm>
          <a:custGeom>
            <a:avLst/>
            <a:gdLst>
              <a:gd name="T0" fmla="*/ 0 w 633"/>
              <a:gd name="T1" fmla="*/ 16 h 669"/>
              <a:gd name="T2" fmla="*/ 194 w 633"/>
              <a:gd name="T3" fmla="*/ 16 h 669"/>
              <a:gd name="T4" fmla="*/ 194 w 633"/>
              <a:gd name="T5" fmla="*/ 105 h 669"/>
              <a:gd name="T6" fmla="*/ 197 w 633"/>
              <a:gd name="T7" fmla="*/ 105 h 669"/>
              <a:gd name="T8" fmla="*/ 389 w 633"/>
              <a:gd name="T9" fmla="*/ 0 h 669"/>
              <a:gd name="T10" fmla="*/ 633 w 633"/>
              <a:gd name="T11" fmla="*/ 311 h 669"/>
              <a:gd name="T12" fmla="*/ 633 w 633"/>
              <a:gd name="T13" fmla="*/ 669 h 669"/>
              <a:gd name="T14" fmla="*/ 430 w 633"/>
              <a:gd name="T15" fmla="*/ 669 h 669"/>
              <a:gd name="T16" fmla="*/ 430 w 633"/>
              <a:gd name="T17" fmla="*/ 352 h 669"/>
              <a:gd name="T18" fmla="*/ 324 w 633"/>
              <a:gd name="T19" fmla="*/ 178 h 669"/>
              <a:gd name="T20" fmla="*/ 203 w 633"/>
              <a:gd name="T21" fmla="*/ 346 h 669"/>
              <a:gd name="T22" fmla="*/ 203 w 633"/>
              <a:gd name="T23" fmla="*/ 669 h 669"/>
              <a:gd name="T24" fmla="*/ 0 w 633"/>
              <a:gd name="T25" fmla="*/ 669 h 669"/>
              <a:gd name="T26" fmla="*/ 0 w 633"/>
              <a:gd name="T27" fmla="*/ 16 h 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3" h="669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/>
          </a:p>
        </p:txBody>
      </p:sp>
      <p:sp>
        <p:nvSpPr>
          <p:cNvPr id="1496" name="Freeform 25">
            <a:extLst>
              <a:ext uri="{FF2B5EF4-FFF2-40B4-BE49-F238E27FC236}">
                <a16:creationId xmlns:a16="http://schemas.microsoft.com/office/drawing/2014/main" id="{521C8BB5-B2F6-430D-8116-0324315E3F8D}"/>
              </a:ext>
            </a:extLst>
          </p:cNvPr>
          <p:cNvSpPr>
            <a:spLocks noEditPoints="1"/>
          </p:cNvSpPr>
          <p:nvPr/>
        </p:nvSpPr>
        <p:spPr bwMode="auto">
          <a:xfrm>
            <a:off x="6129964" y="4072450"/>
            <a:ext cx="171413" cy="120108"/>
          </a:xfrm>
          <a:custGeom>
            <a:avLst/>
            <a:gdLst>
              <a:gd name="T0" fmla="*/ 476 w 486"/>
              <a:gd name="T1" fmla="*/ 53 h 340"/>
              <a:gd name="T2" fmla="*/ 433 w 486"/>
              <a:gd name="T3" fmla="*/ 10 h 340"/>
              <a:gd name="T4" fmla="*/ 243 w 486"/>
              <a:gd name="T5" fmla="*/ 0 h 340"/>
              <a:gd name="T6" fmla="*/ 53 w 486"/>
              <a:gd name="T7" fmla="*/ 10 h 340"/>
              <a:gd name="T8" fmla="*/ 10 w 486"/>
              <a:gd name="T9" fmla="*/ 53 h 340"/>
              <a:gd name="T10" fmla="*/ 0 w 486"/>
              <a:gd name="T11" fmla="*/ 170 h 340"/>
              <a:gd name="T12" fmla="*/ 10 w 486"/>
              <a:gd name="T13" fmla="*/ 287 h 340"/>
              <a:gd name="T14" fmla="*/ 53 w 486"/>
              <a:gd name="T15" fmla="*/ 330 h 340"/>
              <a:gd name="T16" fmla="*/ 243 w 486"/>
              <a:gd name="T17" fmla="*/ 340 h 340"/>
              <a:gd name="T18" fmla="*/ 433 w 486"/>
              <a:gd name="T19" fmla="*/ 330 h 340"/>
              <a:gd name="T20" fmla="*/ 476 w 486"/>
              <a:gd name="T21" fmla="*/ 287 h 340"/>
              <a:gd name="T22" fmla="*/ 486 w 486"/>
              <a:gd name="T23" fmla="*/ 170 h 340"/>
              <a:gd name="T24" fmla="*/ 476 w 486"/>
              <a:gd name="T25" fmla="*/ 53 h 340"/>
              <a:gd name="T26" fmla="*/ 194 w 486"/>
              <a:gd name="T27" fmla="*/ 243 h 340"/>
              <a:gd name="T28" fmla="*/ 194 w 486"/>
              <a:gd name="T29" fmla="*/ 97 h 340"/>
              <a:gd name="T30" fmla="*/ 321 w 486"/>
              <a:gd name="T31" fmla="*/ 170 h 340"/>
              <a:gd name="T32" fmla="*/ 194 w 486"/>
              <a:gd name="T33" fmla="*/ 243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6" h="34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/>
          </a:p>
        </p:txBody>
      </p:sp>
      <p:sp>
        <p:nvSpPr>
          <p:cNvPr id="1500" name="Freeform 29">
            <a:extLst>
              <a:ext uri="{FF2B5EF4-FFF2-40B4-BE49-F238E27FC236}">
                <a16:creationId xmlns:a16="http://schemas.microsoft.com/office/drawing/2014/main" id="{62F74441-4F7C-44A7-8DE2-987CBFAC25CB}"/>
              </a:ext>
            </a:extLst>
          </p:cNvPr>
          <p:cNvSpPr>
            <a:spLocks/>
          </p:cNvSpPr>
          <p:nvPr/>
        </p:nvSpPr>
        <p:spPr bwMode="auto">
          <a:xfrm>
            <a:off x="6449095" y="4052867"/>
            <a:ext cx="143508" cy="143608"/>
          </a:xfrm>
          <a:custGeom>
            <a:avLst/>
            <a:gdLst>
              <a:gd name="T0" fmla="*/ 3870 w 4096"/>
              <a:gd name="T1" fmla="*/ 0 h 4096"/>
              <a:gd name="T2" fmla="*/ 226 w 4096"/>
              <a:gd name="T3" fmla="*/ 0 h 4096"/>
              <a:gd name="T4" fmla="*/ 0 w 4096"/>
              <a:gd name="T5" fmla="*/ 226 h 4096"/>
              <a:gd name="T6" fmla="*/ 0 w 4096"/>
              <a:gd name="T7" fmla="*/ 3870 h 4096"/>
              <a:gd name="T8" fmla="*/ 226 w 4096"/>
              <a:gd name="T9" fmla="*/ 4096 h 4096"/>
              <a:gd name="T10" fmla="*/ 2188 w 4096"/>
              <a:gd name="T11" fmla="*/ 4096 h 4096"/>
              <a:gd name="T12" fmla="*/ 2188 w 4096"/>
              <a:gd name="T13" fmla="*/ 2512 h 4096"/>
              <a:gd name="T14" fmla="*/ 1656 w 4096"/>
              <a:gd name="T15" fmla="*/ 2512 h 4096"/>
              <a:gd name="T16" fmla="*/ 1656 w 4096"/>
              <a:gd name="T17" fmla="*/ 1892 h 4096"/>
              <a:gd name="T18" fmla="*/ 2188 w 4096"/>
              <a:gd name="T19" fmla="*/ 1892 h 4096"/>
              <a:gd name="T20" fmla="*/ 2188 w 4096"/>
              <a:gd name="T21" fmla="*/ 1436 h 4096"/>
              <a:gd name="T22" fmla="*/ 2983 w 4096"/>
              <a:gd name="T23" fmla="*/ 619 h 4096"/>
              <a:gd name="T24" fmla="*/ 3460 w 4096"/>
              <a:gd name="T25" fmla="*/ 643 h 4096"/>
              <a:gd name="T26" fmla="*/ 3460 w 4096"/>
              <a:gd name="T27" fmla="*/ 1196 h 4096"/>
              <a:gd name="T28" fmla="*/ 3134 w 4096"/>
              <a:gd name="T29" fmla="*/ 1196 h 4096"/>
              <a:gd name="T30" fmla="*/ 2828 w 4096"/>
              <a:gd name="T31" fmla="*/ 1497 h 4096"/>
              <a:gd name="T32" fmla="*/ 2828 w 4096"/>
              <a:gd name="T33" fmla="*/ 1892 h 4096"/>
              <a:gd name="T34" fmla="*/ 3442 w 4096"/>
              <a:gd name="T35" fmla="*/ 1892 h 4096"/>
              <a:gd name="T36" fmla="*/ 3362 w 4096"/>
              <a:gd name="T37" fmla="*/ 2512 h 4096"/>
              <a:gd name="T38" fmla="*/ 2828 w 4096"/>
              <a:gd name="T39" fmla="*/ 2512 h 4096"/>
              <a:gd name="T40" fmla="*/ 2828 w 4096"/>
              <a:gd name="T41" fmla="*/ 4096 h 4096"/>
              <a:gd name="T42" fmla="*/ 3870 w 4096"/>
              <a:gd name="T43" fmla="*/ 4096 h 4096"/>
              <a:gd name="T44" fmla="*/ 4096 w 4096"/>
              <a:gd name="T45" fmla="*/ 3870 h 4096"/>
              <a:gd name="T46" fmla="*/ 4096 w 4096"/>
              <a:gd name="T47" fmla="*/ 226 h 4096"/>
              <a:gd name="T48" fmla="*/ 3870 w 4096"/>
              <a:gd name="T49" fmla="*/ 0 h 4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96" h="4096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/>
          </a:p>
        </p:txBody>
      </p:sp>
      <p:sp>
        <p:nvSpPr>
          <p:cNvPr id="2940" name="Freeform 2939">
            <a:extLst>
              <a:ext uri="{FF2B5EF4-FFF2-40B4-BE49-F238E27FC236}">
                <a16:creationId xmlns:a16="http://schemas.microsoft.com/office/drawing/2014/main" id="{81E1FE0A-DBB7-B046-AB7C-10F27D890866}"/>
              </a:ext>
            </a:extLst>
          </p:cNvPr>
          <p:cNvSpPr>
            <a:spLocks/>
          </p:cNvSpPr>
          <p:nvPr/>
        </p:nvSpPr>
        <p:spPr bwMode="auto">
          <a:xfrm>
            <a:off x="1" y="3110090"/>
            <a:ext cx="2675184" cy="3747911"/>
          </a:xfrm>
          <a:custGeom>
            <a:avLst/>
            <a:gdLst>
              <a:gd name="connsiteX0" fmla="*/ 0 w 2817257"/>
              <a:gd name="connsiteY0" fmla="*/ 0 h 3946954"/>
              <a:gd name="connsiteX1" fmla="*/ 124981 w 2817257"/>
              <a:gd name="connsiteY1" fmla="*/ 72324 h 3946954"/>
              <a:gd name="connsiteX2" fmla="*/ 2257644 w 2817257"/>
              <a:gd name="connsiteY2" fmla="*/ 1306437 h 3946954"/>
              <a:gd name="connsiteX3" fmla="*/ 2778733 w 2817257"/>
              <a:gd name="connsiteY3" fmla="*/ 1977701 h 3946954"/>
              <a:gd name="connsiteX4" fmla="*/ 2816862 w 2817257"/>
              <a:gd name="connsiteY4" fmla="*/ 2241753 h 3946954"/>
              <a:gd name="connsiteX5" fmla="*/ 2766024 w 2817257"/>
              <a:gd name="connsiteY5" fmla="*/ 2604426 h 3946954"/>
              <a:gd name="connsiteX6" fmla="*/ 2257644 w 2817257"/>
              <a:gd name="connsiteY6" fmla="*/ 3243877 h 3946954"/>
              <a:gd name="connsiteX7" fmla="*/ 1047065 w 2817257"/>
              <a:gd name="connsiteY7" fmla="*/ 3946954 h 3946954"/>
              <a:gd name="connsiteX8" fmla="*/ 1511 w 2817257"/>
              <a:gd name="connsiteY8" fmla="*/ 3946954 h 3946954"/>
              <a:gd name="connsiteX9" fmla="*/ 0 w 2817257"/>
              <a:gd name="connsiteY9" fmla="*/ 3946954 h 394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7257" h="3946954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400"/>
          </a:p>
        </p:txBody>
      </p:sp>
      <p:sp>
        <p:nvSpPr>
          <p:cNvPr id="2941" name="Freeform 2940">
            <a:extLst>
              <a:ext uri="{FF2B5EF4-FFF2-40B4-BE49-F238E27FC236}">
                <a16:creationId xmlns:a16="http://schemas.microsoft.com/office/drawing/2014/main" id="{C3ABD8C6-12EC-4A4B-B42C-3C0F363867F3}"/>
              </a:ext>
            </a:extLst>
          </p:cNvPr>
          <p:cNvSpPr/>
          <p:nvPr/>
        </p:nvSpPr>
        <p:spPr>
          <a:xfrm rot="16200000">
            <a:off x="7949292" y="2615293"/>
            <a:ext cx="3114899" cy="5370516"/>
          </a:xfrm>
          <a:custGeom>
            <a:avLst/>
            <a:gdLst>
              <a:gd name="connsiteX0" fmla="*/ 3352800 w 3352800"/>
              <a:gd name="connsiteY0" fmla="*/ 5780692 h 5780692"/>
              <a:gd name="connsiteX1" fmla="*/ 0 w 3352800"/>
              <a:gd name="connsiteY1" fmla="*/ 5780692 h 5780692"/>
              <a:gd name="connsiteX2" fmla="*/ 0 w 3352800"/>
              <a:gd name="connsiteY2" fmla="*/ 0 h 578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2800" h="5780692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943" name="Freeform 14">
            <a:extLst>
              <a:ext uri="{FF2B5EF4-FFF2-40B4-BE49-F238E27FC236}">
                <a16:creationId xmlns:a16="http://schemas.microsoft.com/office/drawing/2014/main" id="{B74ED8B7-4131-1141-B48B-ADDCE1B69D09}"/>
              </a:ext>
            </a:extLst>
          </p:cNvPr>
          <p:cNvSpPr>
            <a:spLocks/>
          </p:cNvSpPr>
          <p:nvPr/>
        </p:nvSpPr>
        <p:spPr bwMode="auto">
          <a:xfrm>
            <a:off x="8668100" y="492980"/>
            <a:ext cx="3523899" cy="5209469"/>
          </a:xfrm>
          <a:custGeom>
            <a:avLst/>
            <a:gdLst>
              <a:gd name="T0" fmla="*/ 15 w 1373"/>
              <a:gd name="T1" fmla="*/ 911 h 2026"/>
              <a:gd name="T2" fmla="*/ 1 w 1373"/>
              <a:gd name="T3" fmla="*/ 1001 h 2026"/>
              <a:gd name="T4" fmla="*/ 18 w 1373"/>
              <a:gd name="T5" fmla="*/ 1125 h 2026"/>
              <a:gd name="T6" fmla="*/ 92 w 1373"/>
              <a:gd name="T7" fmla="*/ 1260 h 2026"/>
              <a:gd name="T8" fmla="*/ 193 w 1373"/>
              <a:gd name="T9" fmla="*/ 1344 h 2026"/>
              <a:gd name="T10" fmla="*/ 1090 w 1373"/>
              <a:gd name="T11" fmla="*/ 1862 h 2026"/>
              <a:gd name="T12" fmla="*/ 1373 w 1373"/>
              <a:gd name="T13" fmla="*/ 2026 h 2026"/>
              <a:gd name="T14" fmla="*/ 1373 w 1373"/>
              <a:gd name="T15" fmla="*/ 1143 h 2026"/>
              <a:gd name="T16" fmla="*/ 1148 w 1373"/>
              <a:gd name="T17" fmla="*/ 1013 h 2026"/>
              <a:gd name="T18" fmla="*/ 1373 w 1373"/>
              <a:gd name="T19" fmla="*/ 883 h 2026"/>
              <a:gd name="T20" fmla="*/ 1373 w 1373"/>
              <a:gd name="T21" fmla="*/ 0 h 2026"/>
              <a:gd name="T22" fmla="*/ 193 w 1373"/>
              <a:gd name="T23" fmla="*/ 681 h 2026"/>
              <a:gd name="T24" fmla="*/ 15 w 1373"/>
              <a:gd name="T25" fmla="*/ 911 h 2026"/>
              <a:gd name="connsiteX0" fmla="*/ 103 w 9994"/>
              <a:gd name="connsiteY0" fmla="*/ 4497 h 10000"/>
              <a:gd name="connsiteX1" fmla="*/ 1 w 9994"/>
              <a:gd name="connsiteY1" fmla="*/ 4941 h 10000"/>
              <a:gd name="connsiteX2" fmla="*/ 125 w 9994"/>
              <a:gd name="connsiteY2" fmla="*/ 5553 h 10000"/>
              <a:gd name="connsiteX3" fmla="*/ 664 w 9994"/>
              <a:gd name="connsiteY3" fmla="*/ 6219 h 10000"/>
              <a:gd name="connsiteX4" fmla="*/ 1400 w 9994"/>
              <a:gd name="connsiteY4" fmla="*/ 6634 h 10000"/>
              <a:gd name="connsiteX5" fmla="*/ 7933 w 9994"/>
              <a:gd name="connsiteY5" fmla="*/ 9191 h 10000"/>
              <a:gd name="connsiteX6" fmla="*/ 9994 w 9994"/>
              <a:gd name="connsiteY6" fmla="*/ 10000 h 10000"/>
              <a:gd name="connsiteX7" fmla="*/ 9994 w 9994"/>
              <a:gd name="connsiteY7" fmla="*/ 5642 h 10000"/>
              <a:gd name="connsiteX8" fmla="*/ 9994 w 9994"/>
              <a:gd name="connsiteY8" fmla="*/ 4358 h 10000"/>
              <a:gd name="connsiteX9" fmla="*/ 9994 w 9994"/>
              <a:gd name="connsiteY9" fmla="*/ 0 h 10000"/>
              <a:gd name="connsiteX10" fmla="*/ 1400 w 9994"/>
              <a:gd name="connsiteY10" fmla="*/ 3361 h 10000"/>
              <a:gd name="connsiteX11" fmla="*/ 103 w 9994"/>
              <a:gd name="connsiteY11" fmla="*/ 4497 h 10000"/>
              <a:gd name="connsiteX0" fmla="*/ 103 w 10000"/>
              <a:gd name="connsiteY0" fmla="*/ 4497 h 10000"/>
              <a:gd name="connsiteX1" fmla="*/ 1 w 10000"/>
              <a:gd name="connsiteY1" fmla="*/ 4941 h 10000"/>
              <a:gd name="connsiteX2" fmla="*/ 125 w 10000"/>
              <a:gd name="connsiteY2" fmla="*/ 5553 h 10000"/>
              <a:gd name="connsiteX3" fmla="*/ 664 w 10000"/>
              <a:gd name="connsiteY3" fmla="*/ 6219 h 10000"/>
              <a:gd name="connsiteX4" fmla="*/ 1401 w 10000"/>
              <a:gd name="connsiteY4" fmla="*/ 6634 h 10000"/>
              <a:gd name="connsiteX5" fmla="*/ 7938 w 10000"/>
              <a:gd name="connsiteY5" fmla="*/ 9191 h 10000"/>
              <a:gd name="connsiteX6" fmla="*/ 10000 w 10000"/>
              <a:gd name="connsiteY6" fmla="*/ 10000 h 10000"/>
              <a:gd name="connsiteX7" fmla="*/ 10000 w 10000"/>
              <a:gd name="connsiteY7" fmla="*/ 5642 h 10000"/>
              <a:gd name="connsiteX8" fmla="*/ 10000 w 10000"/>
              <a:gd name="connsiteY8" fmla="*/ 0 h 10000"/>
              <a:gd name="connsiteX9" fmla="*/ 1401 w 10000"/>
              <a:gd name="connsiteY9" fmla="*/ 3361 h 10000"/>
              <a:gd name="connsiteX10" fmla="*/ 103 w 10000"/>
              <a:gd name="connsiteY10" fmla="*/ 4497 h 10000"/>
              <a:gd name="connsiteX0" fmla="*/ 103 w 10000"/>
              <a:gd name="connsiteY0" fmla="*/ 4497 h 10000"/>
              <a:gd name="connsiteX1" fmla="*/ 1 w 10000"/>
              <a:gd name="connsiteY1" fmla="*/ 4941 h 10000"/>
              <a:gd name="connsiteX2" fmla="*/ 125 w 10000"/>
              <a:gd name="connsiteY2" fmla="*/ 5553 h 10000"/>
              <a:gd name="connsiteX3" fmla="*/ 664 w 10000"/>
              <a:gd name="connsiteY3" fmla="*/ 6219 h 10000"/>
              <a:gd name="connsiteX4" fmla="*/ 1401 w 10000"/>
              <a:gd name="connsiteY4" fmla="*/ 6634 h 10000"/>
              <a:gd name="connsiteX5" fmla="*/ 7938 w 10000"/>
              <a:gd name="connsiteY5" fmla="*/ 9191 h 10000"/>
              <a:gd name="connsiteX6" fmla="*/ 10000 w 10000"/>
              <a:gd name="connsiteY6" fmla="*/ 10000 h 10000"/>
              <a:gd name="connsiteX7" fmla="*/ 10000 w 10000"/>
              <a:gd name="connsiteY7" fmla="*/ 0 h 10000"/>
              <a:gd name="connsiteX8" fmla="*/ 1401 w 10000"/>
              <a:gd name="connsiteY8" fmla="*/ 3361 h 10000"/>
              <a:gd name="connsiteX9" fmla="*/ 103 w 10000"/>
              <a:gd name="connsiteY9" fmla="*/ 449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1000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54B30-D683-F748-A7AD-DFA99D597D76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50230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Text Placeholder 5949">
            <a:extLst>
              <a:ext uri="{FF2B5EF4-FFF2-40B4-BE49-F238E27FC236}">
                <a16:creationId xmlns:a16="http://schemas.microsoft.com/office/drawing/2014/main" id="{031B5E67-C2D0-47D4-BF8E-1CBF5F17F2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185" y="1569722"/>
            <a:ext cx="7177681" cy="2773679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70000"/>
              </a:lnSpc>
              <a:buNone/>
              <a:defRPr sz="6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52" name="Text Placeholder 5951">
            <a:extLst>
              <a:ext uri="{FF2B5EF4-FFF2-40B4-BE49-F238E27FC236}">
                <a16:creationId xmlns:a16="http://schemas.microsoft.com/office/drawing/2014/main" id="{C9329BB1-DCCB-4EB9-9DFC-72A78A278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1185" y="4419918"/>
            <a:ext cx="7185977" cy="9674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954" name="Text Placeholder 5953">
            <a:extLst>
              <a:ext uri="{FF2B5EF4-FFF2-40B4-BE49-F238E27FC236}">
                <a16:creationId xmlns:a16="http://schemas.microsoft.com/office/drawing/2014/main" id="{63418256-A7BA-4114-A82F-6CEDA06F63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NAME, TITLE    |  TODAYS DATE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E8E4A429-84BB-47FB-AAC9-A0DD2C9D6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</p:spPr>
        <p:txBody>
          <a:bodyPr lIns="91440" tIns="45720" rIns="91440" bIns="45720" anchor="b" anchorCtr="0">
            <a:spAutoFit/>
          </a:bodyPr>
          <a:lstStyle>
            <a:lvl1pPr algn="r">
              <a:defRPr lang="uk-UA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1C8243-0589-3F46-A91E-F10574509DFC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4912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DBB59C-D2A2-744D-8380-5FC3D0B653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538" y="6492164"/>
            <a:ext cx="212213" cy="1943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DF1D5-B8FC-4848-A581-16004B561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512763"/>
            <a:ext cx="11430000" cy="91440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 cap="all" spc="-15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5" name="Text Placeholder 5951">
            <a:extLst>
              <a:ext uri="{FF2B5EF4-FFF2-40B4-BE49-F238E27FC236}">
                <a16:creationId xmlns:a16="http://schemas.microsoft.com/office/drawing/2014/main" id="{6B768EB5-2760-42C1-970B-A5A9EDA66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473157"/>
            <a:ext cx="11430000" cy="3933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A9FDD9E-11E9-4793-8158-2B5384573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</p:spPr>
        <p:txBody>
          <a:bodyPr lIns="91440" tIns="45720" rIns="91440" bIns="45720" anchor="b" anchorCtr="0">
            <a:spAutoFit/>
          </a:bodyPr>
          <a:lstStyle>
            <a:lvl1pPr algn="r">
              <a:defRPr lang="uk-UA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D0E20-A8EA-7649-BCE4-7A7D7FDDCC8F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7370486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A25F4C01-1207-4CC6-8719-4762E875740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81000" y="1444489"/>
            <a:ext cx="11430000" cy="4925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6E8CCD0-8E07-4B4A-BFB7-C06A1DB331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512763"/>
            <a:ext cx="11430000" cy="91440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cap="all" spc="-15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BAE290C6-8B9B-4FBF-B1B9-BF43E0298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</p:spPr>
        <p:txBody>
          <a:bodyPr lIns="91440" tIns="45720" rIns="91440" bIns="45720" anchor="b" anchorCtr="0">
            <a:spAutoFit/>
          </a:bodyPr>
          <a:lstStyle>
            <a:lvl1pPr algn="r">
              <a:defRPr lang="uk-UA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690712F-30A2-EE4B-91F5-61216E8FD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538" y="6492164"/>
            <a:ext cx="212213" cy="1943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600A01-3132-664F-A0BD-5E46EE87C140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6390195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E34534B-2051-7B4F-9216-129893B5E559}"/>
              </a:ext>
            </a:extLst>
          </p:cNvPr>
          <p:cNvSpPr/>
          <p:nvPr userDrawn="1"/>
        </p:nvSpPr>
        <p:spPr>
          <a:xfrm>
            <a:off x="7515697" y="2255573"/>
            <a:ext cx="4676305" cy="4602427"/>
          </a:xfrm>
          <a:custGeom>
            <a:avLst/>
            <a:gdLst>
              <a:gd name="connsiteX0" fmla="*/ 4676305 w 4676305"/>
              <a:gd name="connsiteY0" fmla="*/ 0 h 4602426"/>
              <a:gd name="connsiteX1" fmla="*/ 4676305 w 4676305"/>
              <a:gd name="connsiteY1" fmla="*/ 2656059 h 4602426"/>
              <a:gd name="connsiteX2" fmla="*/ 4491197 w 4676305"/>
              <a:gd name="connsiteY2" fmla="*/ 2763226 h 4602426"/>
              <a:gd name="connsiteX3" fmla="*/ 3473161 w 4676305"/>
              <a:gd name="connsiteY3" fmla="*/ 3352612 h 4602426"/>
              <a:gd name="connsiteX4" fmla="*/ 4650953 w 4676305"/>
              <a:gd name="connsiteY4" fmla="*/ 4032052 h 4602426"/>
              <a:gd name="connsiteX5" fmla="*/ 4676305 w 4676305"/>
              <a:gd name="connsiteY5" fmla="*/ 4046677 h 4602426"/>
              <a:gd name="connsiteX6" fmla="*/ 4676305 w 4676305"/>
              <a:gd name="connsiteY6" fmla="*/ 4602426 h 4602426"/>
              <a:gd name="connsiteX7" fmla="*/ 1010917 w 4676305"/>
              <a:gd name="connsiteY7" fmla="*/ 4602426 h 4602426"/>
              <a:gd name="connsiteX8" fmla="*/ 937870 w 4676305"/>
              <a:gd name="connsiteY8" fmla="*/ 4560178 h 4602426"/>
              <a:gd name="connsiteX9" fmla="*/ 580927 w 4676305"/>
              <a:gd name="connsiteY9" fmla="*/ 4353730 h 4602426"/>
              <a:gd name="connsiteX10" fmla="*/ 54654 w 4676305"/>
              <a:gd name="connsiteY10" fmla="*/ 3693129 h 4602426"/>
              <a:gd name="connsiteX11" fmla="*/ 212 w 4676305"/>
              <a:gd name="connsiteY11" fmla="*/ 3316290 h 4602426"/>
              <a:gd name="connsiteX12" fmla="*/ 43312 w 4676305"/>
              <a:gd name="connsiteY12" fmla="*/ 3041607 h 4602426"/>
              <a:gd name="connsiteX13" fmla="*/ 580927 w 4676305"/>
              <a:gd name="connsiteY13" fmla="*/ 2346954 h 4602426"/>
              <a:gd name="connsiteX14" fmla="*/ 4509827 w 4676305"/>
              <a:gd name="connsiteY14" fmla="*/ 76845 h 4602426"/>
              <a:gd name="connsiteX15" fmla="*/ 4650292 w 4676305"/>
              <a:gd name="connsiteY15" fmla="*/ 8671 h 460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676305" h="4602426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CF48385B-6C9F-0B4E-9E93-73BD6A936AA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91440"/>
            <a:ext cx="4197837" cy="6202045"/>
          </a:xfrm>
          <a:custGeom>
            <a:avLst/>
            <a:gdLst>
              <a:gd name="T0" fmla="*/ 15 w 1373"/>
              <a:gd name="T1" fmla="*/ 911 h 2026"/>
              <a:gd name="T2" fmla="*/ 1 w 1373"/>
              <a:gd name="T3" fmla="*/ 1001 h 2026"/>
              <a:gd name="T4" fmla="*/ 18 w 1373"/>
              <a:gd name="T5" fmla="*/ 1125 h 2026"/>
              <a:gd name="T6" fmla="*/ 92 w 1373"/>
              <a:gd name="T7" fmla="*/ 1260 h 2026"/>
              <a:gd name="T8" fmla="*/ 193 w 1373"/>
              <a:gd name="T9" fmla="*/ 1344 h 2026"/>
              <a:gd name="T10" fmla="*/ 1090 w 1373"/>
              <a:gd name="T11" fmla="*/ 1862 h 2026"/>
              <a:gd name="T12" fmla="*/ 1373 w 1373"/>
              <a:gd name="T13" fmla="*/ 2026 h 2026"/>
              <a:gd name="T14" fmla="*/ 1373 w 1373"/>
              <a:gd name="T15" fmla="*/ 1143 h 2026"/>
              <a:gd name="T16" fmla="*/ 1148 w 1373"/>
              <a:gd name="T17" fmla="*/ 1013 h 2026"/>
              <a:gd name="T18" fmla="*/ 1373 w 1373"/>
              <a:gd name="T19" fmla="*/ 883 h 2026"/>
              <a:gd name="T20" fmla="*/ 1373 w 1373"/>
              <a:gd name="T21" fmla="*/ 0 h 2026"/>
              <a:gd name="T22" fmla="*/ 193 w 1373"/>
              <a:gd name="T23" fmla="*/ 681 h 2026"/>
              <a:gd name="T24" fmla="*/ 15 w 1373"/>
              <a:gd name="T25" fmla="*/ 911 h 20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3" h="2026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A399A19-1748-C74D-81F2-E93DCABE5977}"/>
              </a:ext>
            </a:extLst>
          </p:cNvPr>
          <p:cNvSpPr/>
          <p:nvPr userDrawn="1"/>
        </p:nvSpPr>
        <p:spPr>
          <a:xfrm>
            <a:off x="9098925" y="2"/>
            <a:ext cx="3093076" cy="3047053"/>
          </a:xfrm>
          <a:custGeom>
            <a:avLst/>
            <a:gdLst>
              <a:gd name="connsiteX0" fmla="*/ 83819 w 3093076"/>
              <a:gd name="connsiteY0" fmla="*/ 0 h 3047053"/>
              <a:gd name="connsiteX1" fmla="*/ 2605289 w 3093076"/>
              <a:gd name="connsiteY1" fmla="*/ 0 h 3047053"/>
              <a:gd name="connsiteX2" fmla="*/ 2740383 w 3093076"/>
              <a:gd name="connsiteY2" fmla="*/ 79060 h 3047053"/>
              <a:gd name="connsiteX3" fmla="*/ 2924337 w 3093076"/>
              <a:gd name="connsiteY3" fmla="*/ 186713 h 3047053"/>
              <a:gd name="connsiteX4" fmla="*/ 3093076 w 3093076"/>
              <a:gd name="connsiteY4" fmla="*/ 285463 h 3047053"/>
              <a:gd name="connsiteX5" fmla="*/ 3093076 w 3093076"/>
              <a:gd name="connsiteY5" fmla="*/ 1745768 h 3047053"/>
              <a:gd name="connsiteX6" fmla="*/ 3042135 w 3093076"/>
              <a:gd name="connsiteY6" fmla="*/ 1775580 h 3047053"/>
              <a:gd name="connsiteX7" fmla="*/ 1022097 w 3093076"/>
              <a:gd name="connsiteY7" fmla="*/ 2957747 h 3047053"/>
              <a:gd name="connsiteX8" fmla="*/ 89477 w 3093076"/>
              <a:gd name="connsiteY8" fmla="*/ 2696749 h 3047053"/>
              <a:gd name="connsiteX9" fmla="*/ 334099 w 3093076"/>
              <a:gd name="connsiteY9" fmla="*/ 1760227 h 3047053"/>
              <a:gd name="connsiteX10" fmla="*/ 1633651 w 3093076"/>
              <a:gd name="connsiteY10" fmla="*/ 1007939 h 3047053"/>
              <a:gd name="connsiteX11" fmla="*/ 334099 w 3093076"/>
              <a:gd name="connsiteY11" fmla="*/ 271004 h 3047053"/>
              <a:gd name="connsiteX12" fmla="*/ 134627 w 3093076"/>
              <a:gd name="connsiteY12" fmla="*/ 85811 h 304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3076" h="3047053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DF1D5-B8FC-4848-A581-16004B5610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571" y="512763"/>
            <a:ext cx="11430000" cy="91440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3600" b="1" i="0" cap="all" spc="-15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Your agenda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DA9FDD9E-11E9-4793-8158-2B5384573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</p:spPr>
        <p:txBody>
          <a:bodyPr lIns="91440" tIns="45720" rIns="91440" bIns="45720" anchor="b" anchorCtr="0">
            <a:spAutoFit/>
          </a:bodyPr>
          <a:lstStyle>
            <a:lvl1pPr algn="r">
              <a:defRPr lang="uk-UA" sz="800" b="0" i="0" kern="120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B567D36-4092-164C-98A3-0578F54B07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538" y="6492164"/>
            <a:ext cx="212213" cy="1943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CB41DB-CAE6-AE4D-9788-C81EF7F544D4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3054611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C5B320-BF99-4A37-9B3C-64BE934164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E810D790-26E3-4294-B2EE-713B04AD0F27}"/>
              </a:ext>
            </a:extLst>
          </p:cNvPr>
          <p:cNvSpPr>
            <a:spLocks/>
          </p:cNvSpPr>
          <p:nvPr userDrawn="1"/>
        </p:nvSpPr>
        <p:spPr bwMode="auto">
          <a:xfrm>
            <a:off x="8032751" y="342900"/>
            <a:ext cx="1984140" cy="2122488"/>
          </a:xfrm>
          <a:custGeom>
            <a:avLst/>
            <a:gdLst>
              <a:gd name="T0" fmla="*/ 402 w 1950"/>
              <a:gd name="T1" fmla="*/ 0 h 2085"/>
              <a:gd name="T2" fmla="*/ 97 w 1950"/>
              <a:gd name="T3" fmla="*/ 177 h 2085"/>
              <a:gd name="T4" fmla="*/ 226 w 1950"/>
              <a:gd name="T5" fmla="*/ 657 h 2085"/>
              <a:gd name="T6" fmla="*/ 894 w 1950"/>
              <a:gd name="T7" fmla="*/ 1043 h 2085"/>
              <a:gd name="T8" fmla="*/ 226 w 1950"/>
              <a:gd name="T9" fmla="*/ 1428 h 2085"/>
              <a:gd name="T10" fmla="*/ 97 w 1950"/>
              <a:gd name="T11" fmla="*/ 1909 h 2085"/>
              <a:gd name="T12" fmla="*/ 402 w 1950"/>
              <a:gd name="T13" fmla="*/ 2085 h 2085"/>
              <a:gd name="T14" fmla="*/ 578 w 1950"/>
              <a:gd name="T15" fmla="*/ 2038 h 2085"/>
              <a:gd name="T16" fmla="*/ 1773 w 1950"/>
              <a:gd name="T17" fmla="*/ 1347 h 2085"/>
              <a:gd name="T18" fmla="*/ 1933 w 1950"/>
              <a:gd name="T19" fmla="*/ 1146 h 2085"/>
              <a:gd name="T20" fmla="*/ 1949 w 1950"/>
              <a:gd name="T21" fmla="*/ 1032 h 2085"/>
              <a:gd name="T22" fmla="*/ 1937 w 1950"/>
              <a:gd name="T23" fmla="*/ 949 h 2085"/>
              <a:gd name="T24" fmla="*/ 1773 w 1950"/>
              <a:gd name="T25" fmla="*/ 738 h 2085"/>
              <a:gd name="T26" fmla="*/ 578 w 1950"/>
              <a:gd name="T27" fmla="*/ 48 h 2085"/>
              <a:gd name="T28" fmla="*/ 402 w 1950"/>
              <a:gd name="T29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50" h="2085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0026D7-25E9-4A94-B69B-15336C1FF998}"/>
              </a:ext>
            </a:extLst>
          </p:cNvPr>
          <p:cNvSpPr/>
          <p:nvPr userDrawn="1"/>
        </p:nvSpPr>
        <p:spPr>
          <a:xfrm>
            <a:off x="6099175" y="3222627"/>
            <a:ext cx="4248543" cy="3635375"/>
          </a:xfrm>
          <a:custGeom>
            <a:avLst/>
            <a:gdLst>
              <a:gd name="connsiteX0" fmla="*/ 0 w 4248542"/>
              <a:gd name="connsiteY0" fmla="*/ 0 h 3635375"/>
              <a:gd name="connsiteX1" fmla="*/ 3688930 w 4248542"/>
              <a:gd name="connsiteY1" fmla="*/ 2134683 h 3635375"/>
              <a:gd name="connsiteX2" fmla="*/ 4210019 w 4248542"/>
              <a:gd name="connsiteY2" fmla="*/ 2805947 h 3635375"/>
              <a:gd name="connsiteX3" fmla="*/ 4248147 w 4248542"/>
              <a:gd name="connsiteY3" fmla="*/ 3069999 h 3635375"/>
              <a:gd name="connsiteX4" fmla="*/ 4197309 w 4248542"/>
              <a:gd name="connsiteY4" fmla="*/ 3432672 h 3635375"/>
              <a:gd name="connsiteX5" fmla="*/ 4120109 w 4248542"/>
              <a:gd name="connsiteY5" fmla="*/ 3622062 h 3635375"/>
              <a:gd name="connsiteX6" fmla="*/ 4112399 w 4248542"/>
              <a:gd name="connsiteY6" fmla="*/ 3635375 h 3635375"/>
              <a:gd name="connsiteX7" fmla="*/ 0 w 4248542"/>
              <a:gd name="connsiteY7" fmla="*/ 3635375 h 3635375"/>
              <a:gd name="connsiteX8" fmla="*/ 0 w 4248542"/>
              <a:gd name="connsiteY8" fmla="*/ 3623553 h 3635375"/>
              <a:gd name="connsiteX9" fmla="*/ 896019 w 4248542"/>
              <a:gd name="connsiteY9" fmla="*/ 3104994 h 3635375"/>
              <a:gd name="connsiteX10" fmla="*/ 0 w 4248542"/>
              <a:gd name="connsiteY10" fmla="*/ 2586434 h 3635375"/>
              <a:gd name="connsiteX11" fmla="*/ 0 w 4248542"/>
              <a:gd name="connsiteY11" fmla="*/ 0 h 363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48542" h="3635375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EDAFC39-A732-4A9B-8A0F-3DEDC7657097}"/>
              </a:ext>
            </a:extLst>
          </p:cNvPr>
          <p:cNvSpPr/>
          <p:nvPr userDrawn="1"/>
        </p:nvSpPr>
        <p:spPr>
          <a:xfrm>
            <a:off x="9578869" y="845800"/>
            <a:ext cx="2613132" cy="3741797"/>
          </a:xfrm>
          <a:custGeom>
            <a:avLst/>
            <a:gdLst>
              <a:gd name="connsiteX0" fmla="*/ 2613132 w 2613132"/>
              <a:gd name="connsiteY0" fmla="*/ 0 h 3741797"/>
              <a:gd name="connsiteX1" fmla="*/ 2613132 w 2613132"/>
              <a:gd name="connsiteY1" fmla="*/ 1482383 h 3741797"/>
              <a:gd name="connsiteX2" fmla="*/ 2480582 w 2613132"/>
              <a:gd name="connsiteY2" fmla="*/ 1558999 h 3741797"/>
              <a:gd name="connsiteX3" fmla="*/ 1938975 w 2613132"/>
              <a:gd name="connsiteY3" fmla="*/ 1872053 h 3741797"/>
              <a:gd name="connsiteX4" fmla="*/ 2507127 w 2613132"/>
              <a:gd name="connsiteY4" fmla="*/ 2199667 h 3741797"/>
              <a:gd name="connsiteX5" fmla="*/ 2613132 w 2613132"/>
              <a:gd name="connsiteY5" fmla="*/ 2260793 h 3741797"/>
              <a:gd name="connsiteX6" fmla="*/ 2613132 w 2613132"/>
              <a:gd name="connsiteY6" fmla="*/ 3741797 h 3741797"/>
              <a:gd name="connsiteX7" fmla="*/ 2518746 w 2613132"/>
              <a:gd name="connsiteY7" fmla="*/ 3699509 h 3741797"/>
              <a:gd name="connsiteX8" fmla="*/ 324746 w 2613132"/>
              <a:gd name="connsiteY8" fmla="*/ 2431617 h 3741797"/>
              <a:gd name="connsiteX9" fmla="*/ 28945 w 2613132"/>
              <a:gd name="connsiteY9" fmla="*/ 2061392 h 3741797"/>
              <a:gd name="connsiteX10" fmla="*/ 210 w 2613132"/>
              <a:gd name="connsiteY10" fmla="*/ 1851767 h 3741797"/>
              <a:gd name="connsiteX11" fmla="*/ 23874 w 2613132"/>
              <a:gd name="connsiteY11" fmla="*/ 1699620 h 3741797"/>
              <a:gd name="connsiteX12" fmla="*/ 324746 w 2613132"/>
              <a:gd name="connsiteY12" fmla="*/ 1310799 h 3741797"/>
              <a:gd name="connsiteX13" fmla="*/ 2518746 w 2613132"/>
              <a:gd name="connsiteY13" fmla="*/ 44597 h 3741797"/>
              <a:gd name="connsiteX14" fmla="*/ 2607725 w 2613132"/>
              <a:gd name="connsiteY14" fmla="*/ 1663 h 374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3132" h="3741797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5F9AB594-5190-4D97-AD36-757B138BD43B}"/>
              </a:ext>
            </a:extLst>
          </p:cNvPr>
          <p:cNvSpPr>
            <a:spLocks/>
          </p:cNvSpPr>
          <p:nvPr userDrawn="1"/>
        </p:nvSpPr>
        <p:spPr bwMode="auto">
          <a:xfrm>
            <a:off x="8655051" y="3671382"/>
            <a:ext cx="2101851" cy="2248407"/>
          </a:xfrm>
          <a:custGeom>
            <a:avLst/>
            <a:gdLst>
              <a:gd name="T0" fmla="*/ 402 w 1950"/>
              <a:gd name="T1" fmla="*/ 0 h 2085"/>
              <a:gd name="T2" fmla="*/ 97 w 1950"/>
              <a:gd name="T3" fmla="*/ 177 h 2085"/>
              <a:gd name="T4" fmla="*/ 226 w 1950"/>
              <a:gd name="T5" fmla="*/ 657 h 2085"/>
              <a:gd name="T6" fmla="*/ 894 w 1950"/>
              <a:gd name="T7" fmla="*/ 1043 h 2085"/>
              <a:gd name="T8" fmla="*/ 226 w 1950"/>
              <a:gd name="T9" fmla="*/ 1428 h 2085"/>
              <a:gd name="T10" fmla="*/ 97 w 1950"/>
              <a:gd name="T11" fmla="*/ 1909 h 2085"/>
              <a:gd name="T12" fmla="*/ 402 w 1950"/>
              <a:gd name="T13" fmla="*/ 2085 h 2085"/>
              <a:gd name="T14" fmla="*/ 578 w 1950"/>
              <a:gd name="T15" fmla="*/ 2038 h 2085"/>
              <a:gd name="T16" fmla="*/ 1773 w 1950"/>
              <a:gd name="T17" fmla="*/ 1347 h 2085"/>
              <a:gd name="T18" fmla="*/ 1933 w 1950"/>
              <a:gd name="T19" fmla="*/ 1146 h 2085"/>
              <a:gd name="T20" fmla="*/ 1949 w 1950"/>
              <a:gd name="T21" fmla="*/ 1032 h 2085"/>
              <a:gd name="T22" fmla="*/ 1937 w 1950"/>
              <a:gd name="T23" fmla="*/ 949 h 2085"/>
              <a:gd name="T24" fmla="*/ 1773 w 1950"/>
              <a:gd name="T25" fmla="*/ 738 h 2085"/>
              <a:gd name="T26" fmla="*/ 578 w 1950"/>
              <a:gd name="T27" fmla="*/ 48 h 2085"/>
              <a:gd name="T28" fmla="*/ 402 w 1950"/>
              <a:gd name="T29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50" h="2085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AC0B37-2D5C-4C70-9011-A2363E16786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DE3EE176-6E20-47D1-8B74-EEB6C90FB916}"/>
              </a:ext>
            </a:extLst>
          </p:cNvPr>
          <p:cNvSpPr>
            <a:spLocks/>
          </p:cNvSpPr>
          <p:nvPr/>
        </p:nvSpPr>
        <p:spPr bwMode="auto">
          <a:xfrm>
            <a:off x="8032751" y="342900"/>
            <a:ext cx="1984140" cy="2122488"/>
          </a:xfrm>
          <a:custGeom>
            <a:avLst/>
            <a:gdLst>
              <a:gd name="T0" fmla="*/ 402 w 1950"/>
              <a:gd name="T1" fmla="*/ 0 h 2085"/>
              <a:gd name="T2" fmla="*/ 97 w 1950"/>
              <a:gd name="T3" fmla="*/ 177 h 2085"/>
              <a:gd name="T4" fmla="*/ 226 w 1950"/>
              <a:gd name="T5" fmla="*/ 657 h 2085"/>
              <a:gd name="T6" fmla="*/ 894 w 1950"/>
              <a:gd name="T7" fmla="*/ 1043 h 2085"/>
              <a:gd name="T8" fmla="*/ 226 w 1950"/>
              <a:gd name="T9" fmla="*/ 1428 h 2085"/>
              <a:gd name="T10" fmla="*/ 97 w 1950"/>
              <a:gd name="T11" fmla="*/ 1909 h 2085"/>
              <a:gd name="T12" fmla="*/ 402 w 1950"/>
              <a:gd name="T13" fmla="*/ 2085 h 2085"/>
              <a:gd name="T14" fmla="*/ 578 w 1950"/>
              <a:gd name="T15" fmla="*/ 2038 h 2085"/>
              <a:gd name="T16" fmla="*/ 1773 w 1950"/>
              <a:gd name="T17" fmla="*/ 1347 h 2085"/>
              <a:gd name="T18" fmla="*/ 1933 w 1950"/>
              <a:gd name="T19" fmla="*/ 1146 h 2085"/>
              <a:gd name="T20" fmla="*/ 1949 w 1950"/>
              <a:gd name="T21" fmla="*/ 1032 h 2085"/>
              <a:gd name="T22" fmla="*/ 1937 w 1950"/>
              <a:gd name="T23" fmla="*/ 949 h 2085"/>
              <a:gd name="T24" fmla="*/ 1773 w 1950"/>
              <a:gd name="T25" fmla="*/ 738 h 2085"/>
              <a:gd name="T26" fmla="*/ 578 w 1950"/>
              <a:gd name="T27" fmla="*/ 48 h 2085"/>
              <a:gd name="T28" fmla="*/ 402 w 1950"/>
              <a:gd name="T29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50" h="2085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799CE8-E248-42AC-9971-04BAF2BBA2CA}"/>
              </a:ext>
            </a:extLst>
          </p:cNvPr>
          <p:cNvSpPr/>
          <p:nvPr/>
        </p:nvSpPr>
        <p:spPr>
          <a:xfrm>
            <a:off x="6099175" y="3222627"/>
            <a:ext cx="4248543" cy="3635375"/>
          </a:xfrm>
          <a:custGeom>
            <a:avLst/>
            <a:gdLst>
              <a:gd name="connsiteX0" fmla="*/ 0 w 4248542"/>
              <a:gd name="connsiteY0" fmla="*/ 0 h 3635375"/>
              <a:gd name="connsiteX1" fmla="*/ 3688930 w 4248542"/>
              <a:gd name="connsiteY1" fmla="*/ 2134683 h 3635375"/>
              <a:gd name="connsiteX2" fmla="*/ 4210019 w 4248542"/>
              <a:gd name="connsiteY2" fmla="*/ 2805947 h 3635375"/>
              <a:gd name="connsiteX3" fmla="*/ 4248147 w 4248542"/>
              <a:gd name="connsiteY3" fmla="*/ 3069999 h 3635375"/>
              <a:gd name="connsiteX4" fmla="*/ 4197309 w 4248542"/>
              <a:gd name="connsiteY4" fmla="*/ 3432672 h 3635375"/>
              <a:gd name="connsiteX5" fmla="*/ 4120109 w 4248542"/>
              <a:gd name="connsiteY5" fmla="*/ 3622062 h 3635375"/>
              <a:gd name="connsiteX6" fmla="*/ 4112399 w 4248542"/>
              <a:gd name="connsiteY6" fmla="*/ 3635375 h 3635375"/>
              <a:gd name="connsiteX7" fmla="*/ 0 w 4248542"/>
              <a:gd name="connsiteY7" fmla="*/ 3635375 h 3635375"/>
              <a:gd name="connsiteX8" fmla="*/ 0 w 4248542"/>
              <a:gd name="connsiteY8" fmla="*/ 3623553 h 3635375"/>
              <a:gd name="connsiteX9" fmla="*/ 896019 w 4248542"/>
              <a:gd name="connsiteY9" fmla="*/ 3104994 h 3635375"/>
              <a:gd name="connsiteX10" fmla="*/ 0 w 4248542"/>
              <a:gd name="connsiteY10" fmla="*/ 2586434 h 3635375"/>
              <a:gd name="connsiteX11" fmla="*/ 0 w 4248542"/>
              <a:gd name="connsiteY11" fmla="*/ 0 h 363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248542" h="3635375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A122DDB-221F-461B-A33B-04147FEE5517}"/>
              </a:ext>
            </a:extLst>
          </p:cNvPr>
          <p:cNvSpPr/>
          <p:nvPr/>
        </p:nvSpPr>
        <p:spPr>
          <a:xfrm>
            <a:off x="9578869" y="845800"/>
            <a:ext cx="2613132" cy="3741797"/>
          </a:xfrm>
          <a:custGeom>
            <a:avLst/>
            <a:gdLst>
              <a:gd name="connsiteX0" fmla="*/ 2613132 w 2613132"/>
              <a:gd name="connsiteY0" fmla="*/ 0 h 3741797"/>
              <a:gd name="connsiteX1" fmla="*/ 2613132 w 2613132"/>
              <a:gd name="connsiteY1" fmla="*/ 1482383 h 3741797"/>
              <a:gd name="connsiteX2" fmla="*/ 2480582 w 2613132"/>
              <a:gd name="connsiteY2" fmla="*/ 1558999 h 3741797"/>
              <a:gd name="connsiteX3" fmla="*/ 1938975 w 2613132"/>
              <a:gd name="connsiteY3" fmla="*/ 1872053 h 3741797"/>
              <a:gd name="connsiteX4" fmla="*/ 2507127 w 2613132"/>
              <a:gd name="connsiteY4" fmla="*/ 2199667 h 3741797"/>
              <a:gd name="connsiteX5" fmla="*/ 2613132 w 2613132"/>
              <a:gd name="connsiteY5" fmla="*/ 2260793 h 3741797"/>
              <a:gd name="connsiteX6" fmla="*/ 2613132 w 2613132"/>
              <a:gd name="connsiteY6" fmla="*/ 3741797 h 3741797"/>
              <a:gd name="connsiteX7" fmla="*/ 2518746 w 2613132"/>
              <a:gd name="connsiteY7" fmla="*/ 3699509 h 3741797"/>
              <a:gd name="connsiteX8" fmla="*/ 324746 w 2613132"/>
              <a:gd name="connsiteY8" fmla="*/ 2431617 h 3741797"/>
              <a:gd name="connsiteX9" fmla="*/ 28945 w 2613132"/>
              <a:gd name="connsiteY9" fmla="*/ 2061392 h 3741797"/>
              <a:gd name="connsiteX10" fmla="*/ 210 w 2613132"/>
              <a:gd name="connsiteY10" fmla="*/ 1851767 h 3741797"/>
              <a:gd name="connsiteX11" fmla="*/ 23874 w 2613132"/>
              <a:gd name="connsiteY11" fmla="*/ 1699620 h 3741797"/>
              <a:gd name="connsiteX12" fmla="*/ 324746 w 2613132"/>
              <a:gd name="connsiteY12" fmla="*/ 1310799 h 3741797"/>
              <a:gd name="connsiteX13" fmla="*/ 2518746 w 2613132"/>
              <a:gd name="connsiteY13" fmla="*/ 44597 h 3741797"/>
              <a:gd name="connsiteX14" fmla="*/ 2607725 w 2613132"/>
              <a:gd name="connsiteY14" fmla="*/ 1663 h 3741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13132" h="3741797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ED041462-FFA7-4A7F-A4CE-B734F6A9EC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6201" y="1206501"/>
            <a:ext cx="5397500" cy="52197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42891" indent="0">
              <a:buFontTx/>
              <a:buNone/>
              <a:defRPr>
                <a:solidFill>
                  <a:schemeClr val="bg1"/>
                </a:solidFill>
              </a:defRPr>
            </a:lvl2pPr>
            <a:lvl3pPr marL="571486" indent="0">
              <a:buFontTx/>
              <a:buNone/>
              <a:defRPr>
                <a:solidFill>
                  <a:schemeClr val="bg1"/>
                </a:solidFill>
              </a:defRPr>
            </a:lvl3pPr>
            <a:lvl4pPr marL="800080" indent="0">
              <a:buFontTx/>
              <a:buNone/>
              <a:defRPr>
                <a:solidFill>
                  <a:schemeClr val="bg1"/>
                </a:solidFill>
              </a:defRPr>
            </a:lvl4pPr>
            <a:lvl5pPr marL="1028674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6FC6714F-3EA8-4956-B894-6FCCB6201689}"/>
              </a:ext>
            </a:extLst>
          </p:cNvPr>
          <p:cNvSpPr>
            <a:spLocks/>
          </p:cNvSpPr>
          <p:nvPr/>
        </p:nvSpPr>
        <p:spPr bwMode="auto">
          <a:xfrm>
            <a:off x="8655051" y="3671382"/>
            <a:ext cx="2101851" cy="2248407"/>
          </a:xfrm>
          <a:custGeom>
            <a:avLst/>
            <a:gdLst>
              <a:gd name="T0" fmla="*/ 402 w 1950"/>
              <a:gd name="T1" fmla="*/ 0 h 2085"/>
              <a:gd name="T2" fmla="*/ 97 w 1950"/>
              <a:gd name="T3" fmla="*/ 177 h 2085"/>
              <a:gd name="T4" fmla="*/ 226 w 1950"/>
              <a:gd name="T5" fmla="*/ 657 h 2085"/>
              <a:gd name="T6" fmla="*/ 894 w 1950"/>
              <a:gd name="T7" fmla="*/ 1043 h 2085"/>
              <a:gd name="T8" fmla="*/ 226 w 1950"/>
              <a:gd name="T9" fmla="*/ 1428 h 2085"/>
              <a:gd name="T10" fmla="*/ 97 w 1950"/>
              <a:gd name="T11" fmla="*/ 1909 h 2085"/>
              <a:gd name="T12" fmla="*/ 402 w 1950"/>
              <a:gd name="T13" fmla="*/ 2085 h 2085"/>
              <a:gd name="T14" fmla="*/ 578 w 1950"/>
              <a:gd name="T15" fmla="*/ 2038 h 2085"/>
              <a:gd name="T16" fmla="*/ 1773 w 1950"/>
              <a:gd name="T17" fmla="*/ 1347 h 2085"/>
              <a:gd name="T18" fmla="*/ 1933 w 1950"/>
              <a:gd name="T19" fmla="*/ 1146 h 2085"/>
              <a:gd name="T20" fmla="*/ 1949 w 1950"/>
              <a:gd name="T21" fmla="*/ 1032 h 2085"/>
              <a:gd name="T22" fmla="*/ 1937 w 1950"/>
              <a:gd name="T23" fmla="*/ 949 h 2085"/>
              <a:gd name="T24" fmla="*/ 1773 w 1950"/>
              <a:gd name="T25" fmla="*/ 738 h 2085"/>
              <a:gd name="T26" fmla="*/ 578 w 1950"/>
              <a:gd name="T27" fmla="*/ 48 h 2085"/>
              <a:gd name="T28" fmla="*/ 402 w 1950"/>
              <a:gd name="T29" fmla="*/ 0 h 2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50" h="2085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6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1CA0DC16-DEA7-487D-B916-D069D8430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</p:spPr>
        <p:txBody>
          <a:bodyPr lIns="91440" tIns="45720" rIns="91440" bIns="45720" anchor="b" anchorCtr="0">
            <a:spAutoFit/>
          </a:bodyPr>
          <a:lstStyle>
            <a:lvl1pPr algn="r">
              <a:defRPr lang="uk-UA" sz="800" b="0" i="0" kern="120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fld id="{9A68FE36-BDA6-4A87-8648-115964FC28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24465B1-77CF-4ACE-BDFF-4480C400EA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60" y="512763"/>
            <a:ext cx="5303520" cy="914400"/>
          </a:xfrm>
          <a:prstGeom prst="rect">
            <a:avLst/>
          </a:prstGeom>
        </p:spPr>
        <p:txBody>
          <a:bodyPr anchor="b" anchorCtr="0"/>
          <a:lstStyle>
            <a:lvl1pPr marL="0" indent="0" algn="l">
              <a:buNone/>
              <a:defRPr sz="3600" b="1" i="0" cap="all" spc="-15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46" name="Text Placeholder 5951">
            <a:extLst>
              <a:ext uri="{FF2B5EF4-FFF2-40B4-BE49-F238E27FC236}">
                <a16:creationId xmlns:a16="http://schemas.microsoft.com/office/drawing/2014/main" id="{32A7A5E5-020E-4D60-B9FD-B1201C8C9F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083" y="1456419"/>
            <a:ext cx="5303520" cy="39338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97A3E0-C675-5F41-A59C-3458DAE0E3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538" y="6492164"/>
            <a:ext cx="212213" cy="1943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75D5B3-CE09-5A43-9D0C-C4AF498E766B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7230744"/>
      </p:ext>
    </p:extLst>
  </p:cSld>
  <p:clrMapOvr>
    <a:masterClrMapping/>
  </p:clrMapOvr>
  <p:hf hdr="0" ftr="0"/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S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6DCFC-41C6-1940-8CAA-62C23CC5B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09" y="6489969"/>
            <a:ext cx="221543" cy="20293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3D98A0D-EA8C-4E9D-A34A-8FEEEFD260C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52AB2C6-05B3-48D9-9208-0BC3D4860939}"/>
                </a:ext>
              </a:extLst>
            </p:cNvPr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4756D34-51C9-4669-BC41-28E51B3CA3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1F7EFD8-89A2-45BB-A9C3-29A908DB2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7A9CB87-9271-4245-93B3-9AB821649FFA}"/>
                </a:ext>
              </a:extLst>
            </p:cNvPr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D912998-F68C-4DC5-9C08-DF88D49D946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4E4DCE5-6B12-4365-9DF0-CF2090C32E8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0F09481-CE47-4E8E-B3BF-EEA4562116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OR BIG IDEA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8F1524-F54C-4E9C-B8A0-48C6E91E6C4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D8EF88-BE81-45B5-8CEC-3219EF71CD44}"/>
                </a:ext>
              </a:extLst>
            </p:cNvPr>
            <p:cNvGrpSpPr/>
            <p:nvPr userDrawn="1"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61F7D4D-7092-487C-ACA9-DAD8854125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1A856E6-3A24-4EC5-936D-631BAC6613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0BE4EB1-1ABC-4C7E-90B0-C0E9F09A7D38}"/>
                </a:ext>
              </a:extLst>
            </p:cNvPr>
            <p:cNvGrpSpPr/>
            <p:nvPr userDrawn="1"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4094EBB-07FE-4566-9535-1855EB4894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90D4C1B-191B-479B-B8ED-A830CF428B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7BFEF85-6243-1E4C-A44F-92E5F0DD392A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bg1"/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785220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Fros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E1295B0-7B24-449D-9E68-8497296642F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041341-9A6D-469D-92AB-4A8E1F6F542C}"/>
                </a:ext>
              </a:extLst>
            </p:cNvPr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0F67E69-65C2-4408-9686-07039A243C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71F5259-360F-462F-8BC3-C055BD7A1C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562BA4C-DCC4-4BE3-B983-BF80FF67D891}"/>
                </a:ext>
              </a:extLst>
            </p:cNvPr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8E7F9BD-2449-46B1-86A4-4F8AF5E6E25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841371A-500F-4B79-A4CD-F07FAC83FB4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5CBFFF2F-5D9D-46F7-AC5F-C3C70923E9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OR BIG IDEA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A6C4FB-35F5-4156-B8E1-5F3E34C0802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BC1D8DA-E81F-47CC-83C2-5BA42D757B7F}"/>
                </a:ext>
              </a:extLst>
            </p:cNvPr>
            <p:cNvGrpSpPr/>
            <p:nvPr userDrawn="1"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C0471E-6D82-4D72-8B41-3E1B3E21A8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91DDA3B-9AF2-4EFA-845C-AF7206697A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FDD16EA-8580-4A46-9295-9FF1A204F2D8}"/>
                </a:ext>
              </a:extLst>
            </p:cNvPr>
            <p:cNvGrpSpPr/>
            <p:nvPr userDrawn="1"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2734DF5-9233-4247-80BE-CD58D72A1F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6B6FF93-CC0E-4BC7-BF37-3177993BB3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679FB1F-9B4C-CB4B-88DA-01A164930E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09" y="6489969"/>
            <a:ext cx="221543" cy="20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1C9C41-52FC-4F4E-A435-9580F1C79962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bg2"/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456643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96BE2-3114-4BDB-82E7-139B7166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B700F-8746-42EC-A725-CCABDDF6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78FCE-ECDE-4E32-A8B8-F9F87AC31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1E90F3-A206-4315-BA32-DBDEC87A6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BF7AD-21C5-47C6-A4A6-2053E0BDF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94718D-0362-4BA6-9E0B-53725EDE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873C9F-5BF7-475E-8A6F-5A2E752F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67C4D-0E70-45E7-929E-8BE827B1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906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Tanger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3C91A1C-E331-4328-B4C4-25AE1FF1420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1E4F44E-E5A1-451E-9853-E0E1B7980A2F}"/>
                </a:ext>
              </a:extLst>
            </p:cNvPr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7908F26-0FEB-4036-B730-984F95922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E47B40E-E262-4A67-8434-2E0721BC5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029AD5C-63E4-478E-B609-8458D298ADC7}"/>
                </a:ext>
              </a:extLst>
            </p:cNvPr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101B23B-8E0B-40A1-8D63-B091503CE3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ED4D28C-3C5E-4E8C-98BB-FA60C38D5E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B5AE0C4C-FE73-4260-A53E-154C34E907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OR BIG IDEA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7B736F-9581-474A-BC5B-77C55F46E5B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B79AD31-5378-4380-B6E2-D691066FC3F9}"/>
                </a:ext>
              </a:extLst>
            </p:cNvPr>
            <p:cNvGrpSpPr/>
            <p:nvPr userDrawn="1"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D1BF8FD-0947-462F-B3DD-0FA0AB5A36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437E711-6832-46C2-A2DF-2253C4D5BC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0470F19-6D7F-4CFA-9A65-5BAAA656A36F}"/>
                </a:ext>
              </a:extLst>
            </p:cNvPr>
            <p:cNvGrpSpPr/>
            <p:nvPr userDrawn="1"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CBE16AF6-6B8D-45C8-9AA8-F5D0115E579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85EDE6-7E56-4433-8BD4-FF1F5D24C5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F2A7AA5-E362-6849-988A-372C7AD83F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09" y="6489969"/>
            <a:ext cx="221543" cy="20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832E7E-5B5C-1B4D-8F4D-36A5972BDA82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bg2"/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4899871"/>
      </p:ext>
    </p:extLst>
  </p:cSld>
  <p:clrMapOvr>
    <a:masterClrMapping/>
  </p:clrMapOvr>
  <p:hf hdr="0" ft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Viole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F2A44-8D40-432F-8C0D-98AFDE6BB78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A6095A-4508-4D5C-AA8F-692644407790}"/>
                </a:ext>
              </a:extLst>
            </p:cNvPr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04BF41E-9305-4698-B2CA-C959B097F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A9C897B-7981-4EFB-B81A-41E87394E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83E4C3-F426-483F-9B0C-A0A337844EAB}"/>
                </a:ext>
              </a:extLst>
            </p:cNvPr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77CB6BD-F81F-41F1-AE14-C2427F55370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DC81519-4010-4755-ACD3-CFE003601C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93666340-8442-46BA-BBD7-1AD59F7B29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OR BIG IDEA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6A509B-8726-4DA7-894C-3B2722D04EF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3939BBB-0C60-4085-8C60-425F9DBA78B7}"/>
                </a:ext>
              </a:extLst>
            </p:cNvPr>
            <p:cNvGrpSpPr/>
            <p:nvPr userDrawn="1"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C8D2845-CE8A-4B6D-8302-63EEF436C6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38ABDA1-5BEE-41A3-97EA-C956CC016B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910250-C4EA-41C2-8588-05D4167BC003}"/>
                </a:ext>
              </a:extLst>
            </p:cNvPr>
            <p:cNvGrpSpPr/>
            <p:nvPr userDrawn="1"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7119430-75F2-4E4B-B4CB-102B71D711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679C5A9-8F6B-4533-86C8-CDD25AC209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BA3DB238-BDD3-0542-A43B-0F6AEA06D4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09" y="6489969"/>
            <a:ext cx="221543" cy="2029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69B1E8-86E0-0A42-9D83-D35E295FEB9E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bg2"/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0496336"/>
      </p:ext>
    </p:extLst>
  </p:cSld>
  <p:clrMapOvr>
    <a:masterClrMapping/>
  </p:clrMapOvr>
  <p:hf hdr="0" ft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Punch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BE29F3A-9CCE-432E-85A4-8944C601A6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6A520D-D87B-41C7-8D1B-1E13BBE05DAA}"/>
                </a:ext>
              </a:extLst>
            </p:cNvPr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F30404A-F3E7-4847-8A99-217C9A3E6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2A8658E-2D2A-4A9F-A57F-828ECA8A55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E58FDCF-D8C8-4D6B-9DCE-224E92C2E32C}"/>
                </a:ext>
              </a:extLst>
            </p:cNvPr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B5995E4-EEF3-4C5E-B1B4-DB61580403F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CBECE3F-F107-4ADA-B8B6-30D24843CD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3EE554-B4F2-43A7-87C9-D5FF37C4028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DE9B1A1-0151-484F-BA16-BDE76D89F530}"/>
                </a:ext>
              </a:extLst>
            </p:cNvPr>
            <p:cNvGrpSpPr/>
            <p:nvPr userDrawn="1"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620E038-D374-4377-9A80-B05DC8A5CF9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A2C9BD3-7A42-49CB-98EE-C8C1B74FA5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34100" y="5346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286DC9-6135-4B39-93E1-30835F4AD6DF}"/>
                </a:ext>
              </a:extLst>
            </p:cNvPr>
            <p:cNvGrpSpPr/>
            <p:nvPr userDrawn="1"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0094F8A-61F1-45F2-AE9B-328DF14B3B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755650" y="2679700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B1E2D52-B0EE-4289-BA51-8C0B59CA5D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16200000">
                <a:off x="11436350" y="2679699"/>
                <a:ext cx="0" cy="1511300"/>
              </a:xfrm>
              <a:prstGeom prst="line">
                <a:avLst/>
              </a:prstGeom>
              <a:ln w="28575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Text Placeholder 35">
            <a:extLst>
              <a:ext uri="{FF2B5EF4-FFF2-40B4-BE49-F238E27FC236}">
                <a16:creationId xmlns:a16="http://schemas.microsoft.com/office/drawing/2014/main" id="{C22EB038-93BA-A44B-9A5E-9C7B337DDB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 OR BIG IDEA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A9A023-A29E-7C41-814D-7ECB5B126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209" y="6489969"/>
            <a:ext cx="221543" cy="20293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A37ACA8-65D4-534E-850D-8DABD6B351A9}"/>
              </a:ext>
            </a:extLst>
          </p:cNvPr>
          <p:cNvSpPr/>
          <p:nvPr userDrawn="1"/>
        </p:nvSpPr>
        <p:spPr>
          <a:xfrm>
            <a:off x="636013" y="6491347"/>
            <a:ext cx="21531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© 2019 Snowflake </a:t>
            </a:r>
            <a:r>
              <a:rPr lang="en-US" sz="800" b="0" i="0" dirty="0">
                <a:solidFill>
                  <a:schemeClr val="bg2"/>
                </a:solidFill>
                <a:effectLst/>
                <a:latin typeface="+mn-lt"/>
              </a:rPr>
              <a:t>Inc. All Rights Reserved</a:t>
            </a:r>
            <a:endParaRPr lang="en-US" sz="8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1361041"/>
      </p:ext>
    </p:extLst>
  </p:cSld>
  <p:clrMapOvr>
    <a:masterClrMapping/>
  </p:clrMapOvr>
  <p:hf hdr="0" ft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ll">
    <p:bg>
      <p:bgPr>
        <a:solidFill>
          <a:srgbClr val="003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1926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 b="1" i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2"/>
          </p:nvPr>
        </p:nvSpPr>
        <p:spPr>
          <a:xfrm>
            <a:off x="509444" y="1470026"/>
            <a:ext cx="5383357" cy="491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3"/>
          </p:nvPr>
        </p:nvSpPr>
        <p:spPr>
          <a:xfrm>
            <a:off x="6306738" y="1470026"/>
            <a:ext cx="5383357" cy="491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11514091" y="6535267"/>
            <a:ext cx="457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50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7A88-BF4F-472F-8749-F8426D29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C167-3826-483B-B1AC-30294BFF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B0E69-FC70-47FC-B11B-501660F1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57382-C3E7-417D-B7C5-70B7F6FA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55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2424F-238D-4F0B-B9C9-89D7E8913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E4510-CF16-4067-8965-28FC487D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7BE1B-30A7-4020-828E-48C62EA4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943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E5548-44D4-4320-AAF2-B1B6CED4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0C206-B1EC-45C1-BB3F-929FC6CEA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517B8-1A5E-4C59-A8A0-4AF928C6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87D45-1DA7-4458-825D-EF8E4094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3F277-4ADA-4C65-9981-EC0A0CD4A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59FAD-1182-47AC-9484-CA06B3D4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29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BABCC-B269-4C35-8A51-AD33B66D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4288AB-F90E-4B30-B9C9-39C031024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ACACC-2E05-4909-85CA-63C90D209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4C79B-567A-4FDB-888B-6A18FA99A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FA997-AA22-4914-8863-60270DB2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1C6B9-0986-4F21-92B5-49905FA32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59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A6B168-59D2-4598-8B0B-1CFE0947A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2DD8A-7DCA-429B-AEF7-DFDF855AD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83C85-28E8-422E-8115-ED063E9B5C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328EA-1435-4BE8-8BA2-1C83C67753E8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4496-168C-45DD-96EC-C321D218D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1E3E9-575D-4133-BCED-2AC9A2D2C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211B5-EFC1-498D-9387-E7E0A3C7F910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894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0DBD88-6439-435A-9898-8F24406E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2861F-EF13-4258-B72C-9D1901F15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26FC1-A9EA-45F6-9D39-0A6AC90C3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1CA66-DCBC-438D-A2AD-157B646039D0}" type="datetimeFigureOut">
              <a:rPr lang="pl-PL" smtClean="0"/>
              <a:t>28.11.2020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BB31C-693B-499C-B62D-4C0AC1DD5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92766-C4E9-474E-951A-5DD80E7E8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56BC3-A6CF-4D97-AD4F-51BF59A6D0D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658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4E364-0D8A-4B65-A12F-D9A0AE6B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E1C8D-B31D-41F4-B545-6C2A8757A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04F17-3B30-4CF6-AAAD-622A3276E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E2AC-683C-4D92-A3F2-E71CD1A59666}" type="datetime1">
              <a:rPr lang="en-US" smtClean="0"/>
              <a:t>11/28/2020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E65AA-D6A4-42C9-BFCE-28B6496EF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SQLDay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153-533B-4416-AB20-FD3D24A4E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29660-DC50-4E70-8863-14F6CC4B5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ECF9B-7AFE-F642-8AD5-7ED2443F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B0E86-88A2-B741-AA0F-105FA9CE7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07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hdr="0" ft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3.xml"/><Relationship Id="rId4" Type="http://schemas.microsoft.com/office/2007/relationships/hdphoto" Target="../media/hdphoto8.wdp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4.png"/><Relationship Id="rId3" Type="http://schemas.openxmlformats.org/officeDocument/2006/relationships/image" Target="../media/image33.sv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46.svg"/><Relationship Id="rId5" Type="http://schemas.openxmlformats.org/officeDocument/2006/relationships/image" Target="../media/image178.png"/><Relationship Id="rId15" Type="http://schemas.openxmlformats.org/officeDocument/2006/relationships/image" Target="../media/image7.png"/><Relationship Id="rId10" Type="http://schemas.openxmlformats.org/officeDocument/2006/relationships/image" Target="../media/image45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5.sv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icing/calculator/" TargetMode="External"/><Relationship Id="rId3" Type="http://schemas.openxmlformats.org/officeDocument/2006/relationships/hyperlink" Target="https://www.pluralsight.com/partners/microsoft/azure" TargetMode="External"/><Relationship Id="rId7" Type="http://schemas.openxmlformats.org/officeDocument/2006/relationships/hyperlink" Target="https://azure.microsoft.com/en-us/updates/" TargetMode="External"/><Relationship Id="rId12" Type="http://schemas.openxmlformats.org/officeDocument/2006/relationships/hyperlink" Target="https://docs.microsoft.com/en-us/azure/cloud-adoption-framework/" TargetMode="External"/><Relationship Id="rId2" Type="http://schemas.openxmlformats.org/officeDocument/2006/relationships/hyperlink" Target="https://azure.microsoft.com/en-us/fre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zure.microsoft.com/en-us/support/legal/sla/" TargetMode="External"/><Relationship Id="rId11" Type="http://schemas.openxmlformats.org/officeDocument/2006/relationships/hyperlink" Target="https://docs.microsoft.com/en-us/azure/architecture/framework/" TargetMode="External"/><Relationship Id="rId5" Type="http://schemas.openxmlformats.org/officeDocument/2006/relationships/hyperlink" Target="https://status.azure.com/en-us/status" TargetMode="External"/><Relationship Id="rId10" Type="http://schemas.openxmlformats.org/officeDocument/2006/relationships/hyperlink" Target="http://azurespeedtest.azurewebsites.net/" TargetMode="External"/><Relationship Id="rId4" Type="http://schemas.openxmlformats.org/officeDocument/2006/relationships/hyperlink" Target="https://azure.microsoft.com/en-us/global-infrastructure/services/" TargetMode="External"/><Relationship Id="rId9" Type="http://schemas.openxmlformats.org/officeDocument/2006/relationships/hyperlink" Target="https://azurecharts.com/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CW-Cosmos-DB-Real-Time-Advanced-Analytics" TargetMode="External"/><Relationship Id="rId2" Type="http://schemas.openxmlformats.org/officeDocument/2006/relationships/hyperlink" Target="https://github.com/microsoft/MCW-Azure-Synapse-Analytics-and-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crosoft/MCW-Migrate-EDW-to-Azure-SQL-Data-Warehouse" TargetMode="External"/><Relationship Id="rId4" Type="http://schemas.openxmlformats.org/officeDocument/2006/relationships/hyperlink" Target="https://github.com/microsoft/MCW-Internet-of-Things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hyperlink" Target="https://azuredataandanalytics2020.eventcore.com/auth/login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nowflake-workshop-lab/Snowflake_free_trial_LabGuide.pdf" TargetMode="External"/><Relationship Id="rId2" Type="http://schemas.openxmlformats.org/officeDocument/2006/relationships/hyperlink" Target="https://trial.snowflak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c/ElitmindAcademy/search?view_as=subscriber&amp;query=snowflake" TargetMode="External"/><Relationship Id="rId4" Type="http://schemas.openxmlformats.org/officeDocument/2006/relationships/hyperlink" Target="https://docs.snowflake.net/manuals/index.html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overview/what-is-paa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towardsdatascience.com/how-to-add-metadata-to-your-azure-data-lake-f8ec2022f5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abiofialho.com.br/wp-content/uploads/2017/09/dwh-bi-models.jpg" TargetMode="Externa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www.sqlservercentral.com/blogs/using-azure-data-factory-mapping-data-flows-to-populate-data-vault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github.com/NrgFly/Azure-DataFactory/tree/master/Sampl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1.bp.blogspot.com/-9xhYcFCe3X4/XOd5ue0NSRI/AAAAAAAAIRs/uv8NUe6RW4krjG87faGVu6rucxfs5h41ACLcBGAs/s1600/2019-05-23%2B15_54_07-Azure%2BData%2BFactory.png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hyperlink" Target="https://docs.microsoft.com/en-us/azure/synapse-analytics/sql-data-warehouse/memory-concurrency-limit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-warehouse/memory-concurrency-limits" TargetMode="Externa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sql-data-warehouse-samples/tree/master/solutions/monitoring" TargetMode="External"/><Relationship Id="rId3" Type="http://schemas.openxmlformats.org/officeDocument/2006/relationships/hyperlink" Target="https://docs.microsoft.com/en-us/azure/synapse-analytics/sql-data-warehouse/sql-data-warehouse-develop-best-practices-transactions" TargetMode="External"/><Relationship Id="rId7" Type="http://schemas.openxmlformats.org/officeDocument/2006/relationships/hyperlink" Target="https://docs.microsoft.com/en-us/azure/synapse-analytics/sql-data-warehouse/sql-data-warehouse-manage-monitor" TargetMode="External"/><Relationship Id="rId2" Type="http://schemas.openxmlformats.org/officeDocument/2006/relationships/hyperlink" Target="https://docs.microsoft.com/en-us/azure/synapse-analytics/sql-data-warehouse/sql-data-warehouse-tables-statistic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synapse-analytics/sql-data-warehouse/performance-tuning-ordered-cci" TargetMode="External"/><Relationship Id="rId5" Type="http://schemas.openxmlformats.org/officeDocument/2006/relationships/hyperlink" Target="https://docs.microsoft.com/en-us/azure/synapse-analytics/sql-data-warehouse/performance-tuning-result-set-caching" TargetMode="External"/><Relationship Id="rId4" Type="http://schemas.openxmlformats.org/officeDocument/2006/relationships/hyperlink" Target="https://docs.microsoft.com/en-us/azure/synapse-analytics/sql-data-warehouse/performance-tuning-materialized-views" TargetMode="External"/><Relationship Id="rId9" Type="http://schemas.openxmlformats.org/officeDocument/2006/relationships/hyperlink" Target="https://docs.microsoft.com/en-us/azure/synapse-analytics/sql-data-warehouse/resource-classes-for-workload-managemen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docs.microsoft.com/en-us/azure/synapse-analytics/sql-data-warehouse/quickstart-scale-compute-powershell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s://docs.microsoft.com/en-us/azure/synapse-analytics/sql-data-warehouse/quickstart-scale-compute-t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synapse-analytics/sql-data-warehouse/manage-compute-with-azure-functions" TargetMode="External"/><Relationship Id="rId5" Type="http://schemas.openxmlformats.org/officeDocument/2006/relationships/hyperlink" Target="https://github.com/microsoft/sql-data-warehouse-samples/tree/master/samples/automation" TargetMode="External"/><Relationship Id="rId4" Type="http://schemas.openxmlformats.org/officeDocument/2006/relationships/hyperlink" Target="https://docs.microsoft.com/en-us/azure/synapse-analytics/sql-data-warehouse/pause-and-resume-compute-powershell" TargetMode="External"/><Relationship Id="rId9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synapse-analytics/sql/overview-features" TargetMode="External"/><Relationship Id="rId3" Type="http://schemas.openxmlformats.org/officeDocument/2006/relationships/hyperlink" Target="https://docs.microsoft.com/en-us/azure/synapse-analytics/sql-data-warehouse/sql-data-warehouse-tables-temporary#temporary-table-limitations" TargetMode="External"/><Relationship Id="rId7" Type="http://schemas.openxmlformats.org/officeDocument/2006/relationships/hyperlink" Target="https://docs.microsoft.com/en-us/azure/synapse-analytics/sql-data-warehouse/sql-data-warehouse-tables-partition#load-new-data-into-partitions-that-contain-data-in-one-step" TargetMode="External"/><Relationship Id="rId2" Type="http://schemas.openxmlformats.org/officeDocument/2006/relationships/hyperlink" Target="https://docs.microsoft.com/en-us/sql/t-sql/queries/with-common-table-expression-transact-sql?view=sql-server-ver15#features-and-limitations-of-common-table-expressions-in--and-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docs.microsoft.com/en-us/azure/synapse-analytics/sql-data-warehouse/sql-data-warehouse-best-practices#minimize-transaction-sizes" TargetMode="External"/><Relationship Id="rId11" Type="http://schemas.openxmlformats.org/officeDocument/2006/relationships/image" Target="../media/image72.svg"/><Relationship Id="rId5" Type="http://schemas.openxmlformats.org/officeDocument/2006/relationships/hyperlink" Target="https://docs.microsoft.com/en-us/azure/synapse-analytics/sql-data-warehouse/sql-data-warehouse-develop-transactions" TargetMode="External"/><Relationship Id="rId10" Type="http://schemas.openxmlformats.org/officeDocument/2006/relationships/image" Target="../media/image71.png"/><Relationship Id="rId4" Type="http://schemas.openxmlformats.org/officeDocument/2006/relationships/hyperlink" Target="https://docs.microsoft.com/en-us/azure/synapse-analytics/sql-data-warehouse/sql-data-warehouse-develop-loops" TargetMode="External"/><Relationship Id="rId9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png"/><Relationship Id="rId21" Type="http://schemas.openxmlformats.org/officeDocument/2006/relationships/image" Target="../media/image95.png"/><Relationship Id="rId34" Type="http://schemas.openxmlformats.org/officeDocument/2006/relationships/image" Target="../media/image108.jpg"/><Relationship Id="rId42" Type="http://schemas.openxmlformats.org/officeDocument/2006/relationships/image" Target="../media/image116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41" Type="http://schemas.openxmlformats.org/officeDocument/2006/relationships/image" Target="../media/image115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40" Type="http://schemas.openxmlformats.org/officeDocument/2006/relationships/image" Target="../media/image114.png"/><Relationship Id="rId5" Type="http://schemas.openxmlformats.org/officeDocument/2006/relationships/image" Target="../media/image79.jp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99.png"/><Relationship Id="rId21" Type="http://schemas.openxmlformats.org/officeDocument/2006/relationships/image" Target="../media/image105.png"/><Relationship Id="rId34" Type="http://schemas.openxmlformats.org/officeDocument/2006/relationships/image" Target="../media/image94.png"/><Relationship Id="rId42" Type="http://schemas.openxmlformats.org/officeDocument/2006/relationships/image" Target="../media/image117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1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108.jpg"/><Relationship Id="rId32" Type="http://schemas.openxmlformats.org/officeDocument/2006/relationships/image" Target="../media/image116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96.png"/><Relationship Id="rId10" Type="http://schemas.openxmlformats.org/officeDocument/2006/relationships/image" Target="../media/image85.pn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79.jp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95.png"/><Relationship Id="rId43" Type="http://schemas.openxmlformats.org/officeDocument/2006/relationships/image" Target="../media/image77.png"/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9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122.png"/><Relationship Id="rId26" Type="http://schemas.openxmlformats.org/officeDocument/2006/relationships/image" Target="../media/image105.png"/><Relationship Id="rId39" Type="http://schemas.openxmlformats.org/officeDocument/2006/relationships/image" Target="../media/image94.png"/><Relationship Id="rId21" Type="http://schemas.openxmlformats.org/officeDocument/2006/relationships/image" Target="../media/image91.png"/><Relationship Id="rId34" Type="http://schemas.openxmlformats.org/officeDocument/2006/relationships/image" Target="../media/image113.png"/><Relationship Id="rId42" Type="http://schemas.openxmlformats.org/officeDocument/2006/relationships/image" Target="../media/image97.png"/><Relationship Id="rId47" Type="http://schemas.openxmlformats.org/officeDocument/2006/relationships/image" Target="../media/image123.png"/><Relationship Id="rId50" Type="http://schemas.openxmlformats.org/officeDocument/2006/relationships/image" Target="../media/image12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7.png"/><Relationship Id="rId29" Type="http://schemas.openxmlformats.org/officeDocument/2006/relationships/image" Target="../media/image108.jpg"/><Relationship Id="rId11" Type="http://schemas.openxmlformats.org/officeDocument/2006/relationships/image" Target="../media/image82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37" Type="http://schemas.openxmlformats.org/officeDocument/2006/relationships/image" Target="../media/image116.png"/><Relationship Id="rId40" Type="http://schemas.openxmlformats.org/officeDocument/2006/relationships/image" Target="../media/image95.png"/><Relationship Id="rId45" Type="http://schemas.openxmlformats.org/officeDocument/2006/relationships/image" Target="../media/image100.png"/><Relationship Id="rId53" Type="http://schemas.openxmlformats.org/officeDocument/2006/relationships/image" Target="../media/image77.png"/><Relationship Id="rId5" Type="http://schemas.openxmlformats.org/officeDocument/2006/relationships/image" Target="../media/image119.png"/><Relationship Id="rId10" Type="http://schemas.openxmlformats.org/officeDocument/2006/relationships/image" Target="../media/image81.png"/><Relationship Id="rId19" Type="http://schemas.openxmlformats.org/officeDocument/2006/relationships/image" Target="../media/image89.png"/><Relationship Id="rId31" Type="http://schemas.openxmlformats.org/officeDocument/2006/relationships/image" Target="../media/image110.png"/><Relationship Id="rId44" Type="http://schemas.openxmlformats.org/officeDocument/2006/relationships/image" Target="../media/image99.png"/><Relationship Id="rId52" Type="http://schemas.openxmlformats.org/officeDocument/2006/relationships/image" Target="../media/image117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Relationship Id="rId35" Type="http://schemas.openxmlformats.org/officeDocument/2006/relationships/image" Target="../media/image114.png"/><Relationship Id="rId43" Type="http://schemas.openxmlformats.org/officeDocument/2006/relationships/image" Target="../media/image98.png"/><Relationship Id="rId48" Type="http://schemas.openxmlformats.org/officeDocument/2006/relationships/image" Target="../media/image124.png"/><Relationship Id="rId8" Type="http://schemas.openxmlformats.org/officeDocument/2006/relationships/image" Target="../media/image79.jpg"/><Relationship Id="rId51" Type="http://schemas.openxmlformats.org/officeDocument/2006/relationships/image" Target="../media/image127.png"/><Relationship Id="rId3" Type="http://schemas.openxmlformats.org/officeDocument/2006/relationships/image" Target="../media/image11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104.png"/><Relationship Id="rId33" Type="http://schemas.openxmlformats.org/officeDocument/2006/relationships/image" Target="../media/image112.png"/><Relationship Id="rId38" Type="http://schemas.openxmlformats.org/officeDocument/2006/relationships/image" Target="../media/image93.png"/><Relationship Id="rId46" Type="http://schemas.openxmlformats.org/officeDocument/2006/relationships/image" Target="../media/image101.png"/><Relationship Id="rId20" Type="http://schemas.openxmlformats.org/officeDocument/2006/relationships/image" Target="../media/image90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20.png"/><Relationship Id="rId15" Type="http://schemas.openxmlformats.org/officeDocument/2006/relationships/image" Target="../media/image86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36" Type="http://schemas.openxmlformats.org/officeDocument/2006/relationships/image" Target="../media/image115.png"/><Relationship Id="rId49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7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11" Type="http://schemas.openxmlformats.org/officeDocument/2006/relationships/image" Target="../media/image130.png"/><Relationship Id="rId5" Type="http://schemas.openxmlformats.org/officeDocument/2006/relationships/image" Target="../media/image89.png"/><Relationship Id="rId10" Type="http://schemas.openxmlformats.org/officeDocument/2006/relationships/image" Target="../media/image129.png"/><Relationship Id="rId4" Type="http://schemas.openxmlformats.org/officeDocument/2006/relationships/image" Target="../media/image88.png"/><Relationship Id="rId9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image" Target="../media/image131.png"/><Relationship Id="rId7" Type="http://schemas.openxmlformats.org/officeDocument/2006/relationships/image" Target="../media/image1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svg"/><Relationship Id="rId5" Type="http://schemas.openxmlformats.org/officeDocument/2006/relationships/image" Target="../media/image45.png"/><Relationship Id="rId10" Type="http://schemas.openxmlformats.org/officeDocument/2006/relationships/image" Target="../media/image137.emf"/><Relationship Id="rId4" Type="http://schemas.openxmlformats.org/officeDocument/2006/relationships/image" Target="../media/image132.svg"/><Relationship Id="rId9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7" Type="http://schemas.openxmlformats.org/officeDocument/2006/relationships/image" Target="../media/image147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py-activity-performance" TargetMode="External"/><Relationship Id="rId2" Type="http://schemas.openxmlformats.org/officeDocument/2006/relationships/hyperlink" Target="https://mrpaulandrew.github.io/procfwk/" TargetMode="External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ata-factory/copy-activity-performance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7.svg"/><Relationship Id="rId5" Type="http://schemas.openxmlformats.org/officeDocument/2006/relationships/image" Target="../media/image156.png"/><Relationship Id="rId4" Type="http://schemas.openxmlformats.org/officeDocument/2006/relationships/image" Target="../media/image155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data-guide/technology-choices/stream-processing" TargetMode="External"/><Relationship Id="rId2" Type="http://schemas.openxmlformats.org/officeDocument/2006/relationships/hyperlink" Target="https://docs.microsoft.com/en-us/azure/architecture/data-guide/technology-choices/real-time-ingestion" TargetMode="Externa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nalysis-services/analysis-services-overview#availability-by-region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logika.com/notes-on-analysis-services-performance-and-parallelism/" TargetMode="External"/><Relationship Id="rId2" Type="http://schemas.openxmlformats.org/officeDocument/2006/relationships/hyperlink" Target="https://docs.microsoft.com/en-us/azure/analysis-services/analysis-services-capacity-limi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logika.com/notes-on-analysis-services-tabular-performance-and-parallelism-part-2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scriptcenter/Scale-and-Pause-or-Resume-54ce97a2" TargetMode="External"/><Relationship Id="rId2" Type="http://schemas.openxmlformats.org/officeDocument/2006/relationships/hyperlink" Target="https://azure.microsoft.com/es-es/blog/automating-azure-analysis-services-processing-with-azure-func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czak.io/posts/2019/06/logic-app-vs-data-factory-for-aas-refresh/" TargetMode="External"/><Relationship Id="rId5" Type="http://schemas.openxmlformats.org/officeDocument/2006/relationships/hyperlink" Target="https://marczak.io/posts/2019/06/logic-apps-refresh-analysis-services/" TargetMode="External"/><Relationship Id="rId4" Type="http://schemas.openxmlformats.org/officeDocument/2006/relationships/hyperlink" Target="https://github.com/furmangg/automating-azure-analysis-services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zure-arch-enterprise-bi-and-reporting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github.com/pbiaf/powerbiadoptio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4ABAB-0D32-4A27-8CD5-E975D4E9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SQLDay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602742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Types of Analytics</a:t>
            </a:r>
            <a:endParaRPr lang="en-AU" dirty="0"/>
          </a:p>
        </p:txBody>
      </p:sp>
      <p:grpSp>
        <p:nvGrpSpPr>
          <p:cNvPr id="36" name="Group 35"/>
          <p:cNvGrpSpPr/>
          <p:nvPr/>
        </p:nvGrpSpPr>
        <p:grpSpPr>
          <a:xfrm>
            <a:off x="1765864" y="1335769"/>
            <a:ext cx="7930353" cy="5542098"/>
            <a:chOff x="1928208" y="1097613"/>
            <a:chExt cx="8089373" cy="565322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600757" y="6074508"/>
              <a:ext cx="7416824" cy="10642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568830" y="1097613"/>
              <a:ext cx="69116" cy="508331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16781" y="3176501"/>
              <a:ext cx="7200800" cy="2748799"/>
            </a:xfrm>
            <a:prstGeom prst="straightConnector1">
              <a:avLst/>
            </a:prstGeom>
            <a:ln w="317500">
              <a:solidFill>
                <a:schemeClr val="tx1"/>
              </a:solidFill>
              <a:headEnd type="none"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20320963">
              <a:off x="2749622" y="5354001"/>
              <a:ext cx="1654034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Information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20347621">
              <a:off x="7563573" y="3465189"/>
              <a:ext cx="1837683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Optimization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842236" y="4142767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435447" y="3609578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Diagnostic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082926" y="2993206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Predictive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730405" y="2385442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58962" y="6122983"/>
              <a:ext cx="1517205" cy="62785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Difficulty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1689424" y="3724018"/>
              <a:ext cx="1105431" cy="6278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Value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80314" y="3383882"/>
              <a:ext cx="1311176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happened?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74021" y="2777182"/>
              <a:ext cx="133235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Why did it 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41830" y="2177598"/>
              <a:ext cx="1178730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 will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41653" y="1594570"/>
              <a:ext cx="183159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How can we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make it happen?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013B2B-4435-459B-B205-7BE05191DD23}"/>
              </a:ext>
            </a:extLst>
          </p:cNvPr>
          <p:cNvCxnSpPr>
            <a:cxnSpLocks/>
          </p:cNvCxnSpPr>
          <p:nvPr/>
        </p:nvCxnSpPr>
        <p:spPr>
          <a:xfrm>
            <a:off x="5700586" y="1744894"/>
            <a:ext cx="0" cy="4330062"/>
          </a:xfrm>
          <a:prstGeom prst="line">
            <a:avLst/>
          </a:prstGeom>
          <a:ln w="63500"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1DD005-17D1-47FD-9F1B-8B1C4A13D7FE}"/>
              </a:ext>
            </a:extLst>
          </p:cNvPr>
          <p:cNvSpPr/>
          <p:nvPr/>
        </p:nvSpPr>
        <p:spPr bwMode="auto">
          <a:xfrm>
            <a:off x="2586826" y="1863766"/>
            <a:ext cx="2932589" cy="794607"/>
          </a:xfrm>
          <a:prstGeom prst="rightArrow">
            <a:avLst>
              <a:gd name="adj1" fmla="val 50000"/>
              <a:gd name="adj2" fmla="val 485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Traditional DW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6E41E81B-F39B-46B9-9358-2ED1798EBAEB}"/>
              </a:ext>
            </a:extLst>
          </p:cNvPr>
          <p:cNvSpPr/>
          <p:nvPr/>
        </p:nvSpPr>
        <p:spPr bwMode="auto">
          <a:xfrm>
            <a:off x="2599268" y="1174388"/>
            <a:ext cx="6409802" cy="794607"/>
          </a:xfrm>
          <a:prstGeom prst="rightArrow">
            <a:avLst>
              <a:gd name="adj1" fmla="val 50000"/>
              <a:gd name="adj2" fmla="val 485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Modern DW</a:t>
            </a:r>
          </a:p>
        </p:txBody>
      </p:sp>
    </p:spTree>
    <p:extLst>
      <p:ext uri="{BB962C8B-B14F-4D97-AF65-F5344CB8AC3E}">
        <p14:creationId xmlns:p14="http://schemas.microsoft.com/office/powerpoint/2010/main" val="195197902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Power BI </a:t>
            </a:r>
            <a:r>
              <a:rPr lang="en-US" dirty="0">
                <a:solidFill>
                  <a:srgbClr val="FFFFFF"/>
                </a:solidFill>
              </a:rPr>
              <a:t>in Modern Data Warehouse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45796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Future State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B589C83-7894-498E-9CCF-FC262C27F058}"/>
              </a:ext>
            </a:extLst>
          </p:cNvPr>
          <p:cNvCxnSpPr>
            <a:cxnSpLocks/>
          </p:cNvCxnSpPr>
          <p:nvPr/>
        </p:nvCxnSpPr>
        <p:spPr>
          <a:xfrm flipV="1">
            <a:off x="7681810" y="4401220"/>
            <a:ext cx="0" cy="25716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EF1FAC1-8FE4-4CF3-B718-E018B35D1BC9}"/>
              </a:ext>
            </a:extLst>
          </p:cNvPr>
          <p:cNvCxnSpPr>
            <a:cxnSpLocks/>
          </p:cNvCxnSpPr>
          <p:nvPr/>
        </p:nvCxnSpPr>
        <p:spPr>
          <a:xfrm flipV="1">
            <a:off x="10592473" y="2996014"/>
            <a:ext cx="0" cy="418955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A9716D1-DD8A-4266-8361-77F4E9AB2786}"/>
              </a:ext>
            </a:extLst>
          </p:cNvPr>
          <p:cNvCxnSpPr>
            <a:cxnSpLocks/>
          </p:cNvCxnSpPr>
          <p:nvPr/>
        </p:nvCxnSpPr>
        <p:spPr>
          <a:xfrm>
            <a:off x="8799687" y="2284041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D920667-8A87-4C33-A438-3196811CAAC0}"/>
              </a:ext>
            </a:extLst>
          </p:cNvPr>
          <p:cNvCxnSpPr>
            <a:cxnSpLocks/>
          </p:cNvCxnSpPr>
          <p:nvPr/>
        </p:nvCxnSpPr>
        <p:spPr>
          <a:xfrm>
            <a:off x="8799687" y="3823338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B0AE0AA-BF22-4AC5-B60C-8FC8E8F0D793}"/>
              </a:ext>
            </a:extLst>
          </p:cNvPr>
          <p:cNvCxnSpPr>
            <a:cxnSpLocks/>
          </p:cNvCxnSpPr>
          <p:nvPr/>
        </p:nvCxnSpPr>
        <p:spPr>
          <a:xfrm>
            <a:off x="4619687" y="2943803"/>
            <a:ext cx="0" cy="25716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23099A9-3617-4EB4-A69B-F59B37161297}"/>
              </a:ext>
            </a:extLst>
          </p:cNvPr>
          <p:cNvCxnSpPr>
            <a:cxnSpLocks/>
          </p:cNvCxnSpPr>
          <p:nvPr/>
        </p:nvCxnSpPr>
        <p:spPr>
          <a:xfrm flipV="1">
            <a:off x="4342156" y="4401220"/>
            <a:ext cx="0" cy="25716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54AF2C0-D1DF-4168-B091-88481CB8978F}"/>
              </a:ext>
            </a:extLst>
          </p:cNvPr>
          <p:cNvCxnSpPr>
            <a:cxnSpLocks/>
          </p:cNvCxnSpPr>
          <p:nvPr/>
        </p:nvCxnSpPr>
        <p:spPr>
          <a:xfrm>
            <a:off x="4897217" y="4268606"/>
            <a:ext cx="0" cy="330399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A9D52F-2158-4E4C-8EA6-775712B42D73}"/>
              </a:ext>
            </a:extLst>
          </p:cNvPr>
          <p:cNvCxnSpPr>
            <a:cxnSpLocks/>
          </p:cNvCxnSpPr>
          <p:nvPr/>
        </p:nvCxnSpPr>
        <p:spPr>
          <a:xfrm>
            <a:off x="2153606" y="2284041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3FD40AB-A8D8-4FF6-AE08-6CD1B2CBC238}"/>
              </a:ext>
            </a:extLst>
          </p:cNvPr>
          <p:cNvCxnSpPr>
            <a:cxnSpLocks/>
          </p:cNvCxnSpPr>
          <p:nvPr/>
        </p:nvCxnSpPr>
        <p:spPr>
          <a:xfrm>
            <a:off x="5818509" y="3700720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9B4A2028-FE64-4B9E-8993-F2DC55C0ADC4}"/>
              </a:ext>
            </a:extLst>
          </p:cNvPr>
          <p:cNvCxnSpPr>
            <a:cxnSpLocks/>
          </p:cNvCxnSpPr>
          <p:nvPr/>
        </p:nvCxnSpPr>
        <p:spPr>
          <a:xfrm flipH="1">
            <a:off x="5900325" y="3942532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51606DB-F757-43A4-97C6-347B355EED0F}"/>
              </a:ext>
            </a:extLst>
          </p:cNvPr>
          <p:cNvCxnSpPr>
            <a:cxnSpLocks/>
          </p:cNvCxnSpPr>
          <p:nvPr/>
        </p:nvCxnSpPr>
        <p:spPr>
          <a:xfrm>
            <a:off x="5818510" y="2284041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1852EB-7FF6-487B-9236-944E712E21A6}"/>
              </a:ext>
            </a:extLst>
          </p:cNvPr>
          <p:cNvCxnSpPr>
            <a:cxnSpLocks/>
          </p:cNvCxnSpPr>
          <p:nvPr/>
        </p:nvCxnSpPr>
        <p:spPr>
          <a:xfrm>
            <a:off x="2157625" y="3775444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C8FD6D4-6303-446D-81B9-201222112F73}"/>
              </a:ext>
            </a:extLst>
          </p:cNvPr>
          <p:cNvCxnSpPr>
            <a:cxnSpLocks/>
          </p:cNvCxnSpPr>
          <p:nvPr/>
        </p:nvCxnSpPr>
        <p:spPr>
          <a:xfrm>
            <a:off x="2153606" y="5138953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sp>
        <p:nvSpPr>
          <p:cNvPr id="116" name="Rectangle 9">
            <a:extLst>
              <a:ext uri="{FF2B5EF4-FFF2-40B4-BE49-F238E27FC236}">
                <a16:creationId xmlns:a16="http://schemas.microsoft.com/office/drawing/2014/main" id="{43F9DF61-E354-4353-BC6F-321DB1831C4F}"/>
              </a:ext>
            </a:extLst>
          </p:cNvPr>
          <p:cNvSpPr/>
          <p:nvPr/>
        </p:nvSpPr>
        <p:spPr bwMode="auto">
          <a:xfrm>
            <a:off x="1971534" y="3340575"/>
            <a:ext cx="185425" cy="2299848"/>
          </a:xfrm>
          <a:custGeom>
            <a:avLst/>
            <a:gdLst>
              <a:gd name="connsiteX0" fmla="*/ 0 w 181421"/>
              <a:gd name="connsiteY0" fmla="*/ 0 h 274862"/>
              <a:gd name="connsiteX1" fmla="*/ 181421 w 181421"/>
              <a:gd name="connsiteY1" fmla="*/ 0 h 274862"/>
              <a:gd name="connsiteX2" fmla="*/ 181421 w 181421"/>
              <a:gd name="connsiteY2" fmla="*/ 274862 h 274862"/>
              <a:gd name="connsiteX3" fmla="*/ 0 w 181421"/>
              <a:gd name="connsiteY3" fmla="*/ 274862 h 274862"/>
              <a:gd name="connsiteX4" fmla="*/ 0 w 181421"/>
              <a:gd name="connsiteY4" fmla="*/ 0 h 274862"/>
              <a:gd name="connsiteX0" fmla="*/ 315686 w 497107"/>
              <a:gd name="connsiteY0" fmla="*/ 0 h 274862"/>
              <a:gd name="connsiteX1" fmla="*/ 497107 w 497107"/>
              <a:gd name="connsiteY1" fmla="*/ 0 h 274862"/>
              <a:gd name="connsiteX2" fmla="*/ 497107 w 497107"/>
              <a:gd name="connsiteY2" fmla="*/ 274862 h 274862"/>
              <a:gd name="connsiteX3" fmla="*/ 315686 w 497107"/>
              <a:gd name="connsiteY3" fmla="*/ 274862 h 274862"/>
              <a:gd name="connsiteX4" fmla="*/ 0 w 497107"/>
              <a:gd name="connsiteY4" fmla="*/ 101600 h 274862"/>
              <a:gd name="connsiteX5" fmla="*/ 315686 w 497107"/>
              <a:gd name="connsiteY5" fmla="*/ 0 h 274862"/>
              <a:gd name="connsiteX0" fmla="*/ 0 w 497107"/>
              <a:gd name="connsiteY0" fmla="*/ 101600 h 274862"/>
              <a:gd name="connsiteX1" fmla="*/ 315686 w 497107"/>
              <a:gd name="connsiteY1" fmla="*/ 0 h 274862"/>
              <a:gd name="connsiteX2" fmla="*/ 497107 w 497107"/>
              <a:gd name="connsiteY2" fmla="*/ 0 h 274862"/>
              <a:gd name="connsiteX3" fmla="*/ 497107 w 497107"/>
              <a:gd name="connsiteY3" fmla="*/ 274862 h 274862"/>
              <a:gd name="connsiteX4" fmla="*/ 315686 w 497107"/>
              <a:gd name="connsiteY4" fmla="*/ 274862 h 274862"/>
              <a:gd name="connsiteX5" fmla="*/ 91440 w 497107"/>
              <a:gd name="connsiteY5" fmla="*/ 193040 h 274862"/>
              <a:gd name="connsiteX0" fmla="*/ 0 w 497107"/>
              <a:gd name="connsiteY0" fmla="*/ 101600 h 274862"/>
              <a:gd name="connsiteX1" fmla="*/ 315686 w 497107"/>
              <a:gd name="connsiteY1" fmla="*/ 0 h 274862"/>
              <a:gd name="connsiteX2" fmla="*/ 497107 w 497107"/>
              <a:gd name="connsiteY2" fmla="*/ 0 h 274862"/>
              <a:gd name="connsiteX3" fmla="*/ 497107 w 497107"/>
              <a:gd name="connsiteY3" fmla="*/ 274862 h 274862"/>
              <a:gd name="connsiteX4" fmla="*/ 315686 w 497107"/>
              <a:gd name="connsiteY4" fmla="*/ 274862 h 274862"/>
              <a:gd name="connsiteX0" fmla="*/ 0 w 181421"/>
              <a:gd name="connsiteY0" fmla="*/ 0 h 274862"/>
              <a:gd name="connsiteX1" fmla="*/ 181421 w 181421"/>
              <a:gd name="connsiteY1" fmla="*/ 0 h 274862"/>
              <a:gd name="connsiteX2" fmla="*/ 181421 w 181421"/>
              <a:gd name="connsiteY2" fmla="*/ 274862 h 274862"/>
              <a:gd name="connsiteX3" fmla="*/ 0 w 181421"/>
              <a:gd name="connsiteY3" fmla="*/ 274862 h 27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21" h="274862">
                <a:moveTo>
                  <a:pt x="0" y="0"/>
                </a:moveTo>
                <a:lnTo>
                  <a:pt x="181421" y="0"/>
                </a:lnTo>
                <a:lnTo>
                  <a:pt x="181421" y="274862"/>
                </a:lnTo>
                <a:lnTo>
                  <a:pt x="0" y="274862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u="sng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Freeform 314">
            <a:extLst>
              <a:ext uri="{FF2B5EF4-FFF2-40B4-BE49-F238E27FC236}">
                <a16:creationId xmlns:a16="http://schemas.microsoft.com/office/drawing/2014/main" id="{612C5C98-9DCF-42B1-B2DD-28636A7F0818}"/>
              </a:ext>
            </a:extLst>
          </p:cNvPr>
          <p:cNvSpPr/>
          <p:nvPr/>
        </p:nvSpPr>
        <p:spPr bwMode="auto">
          <a:xfrm>
            <a:off x="8845769" y="4425246"/>
            <a:ext cx="1746702" cy="760192"/>
          </a:xfrm>
          <a:custGeom>
            <a:avLst/>
            <a:gdLst>
              <a:gd name="connsiteX0" fmla="*/ 0 w 1670304"/>
              <a:gd name="connsiteY0" fmla="*/ 816864 h 816864"/>
              <a:gd name="connsiteX1" fmla="*/ 1670304 w 1670304"/>
              <a:gd name="connsiteY1" fmla="*/ 816864 h 816864"/>
              <a:gd name="connsiteX2" fmla="*/ 1670304 w 1670304"/>
              <a:gd name="connsiteY2" fmla="*/ 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304" h="816864">
                <a:moveTo>
                  <a:pt x="0" y="816864"/>
                </a:moveTo>
                <a:lnTo>
                  <a:pt x="1670304" y="816864"/>
                </a:lnTo>
                <a:lnTo>
                  <a:pt x="1670304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u="sng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556009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Future State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B589C83-7894-498E-9CCF-FC262C27F058}"/>
              </a:ext>
            </a:extLst>
          </p:cNvPr>
          <p:cNvCxnSpPr>
            <a:cxnSpLocks/>
          </p:cNvCxnSpPr>
          <p:nvPr/>
        </p:nvCxnSpPr>
        <p:spPr>
          <a:xfrm flipV="1">
            <a:off x="7681810" y="4401220"/>
            <a:ext cx="0" cy="25716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D920667-8A87-4C33-A438-3196811CAAC0}"/>
              </a:ext>
            </a:extLst>
          </p:cNvPr>
          <p:cNvCxnSpPr>
            <a:cxnSpLocks/>
          </p:cNvCxnSpPr>
          <p:nvPr/>
        </p:nvCxnSpPr>
        <p:spPr>
          <a:xfrm>
            <a:off x="8799687" y="3823338"/>
            <a:ext cx="515471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23099A9-3617-4EB4-A69B-F59B37161297}"/>
              </a:ext>
            </a:extLst>
          </p:cNvPr>
          <p:cNvCxnSpPr>
            <a:cxnSpLocks/>
          </p:cNvCxnSpPr>
          <p:nvPr/>
        </p:nvCxnSpPr>
        <p:spPr>
          <a:xfrm flipV="1">
            <a:off x="4342156" y="4401220"/>
            <a:ext cx="0" cy="257167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54AF2C0-D1DF-4168-B091-88481CB8978F}"/>
              </a:ext>
            </a:extLst>
          </p:cNvPr>
          <p:cNvCxnSpPr>
            <a:cxnSpLocks/>
          </p:cNvCxnSpPr>
          <p:nvPr/>
        </p:nvCxnSpPr>
        <p:spPr>
          <a:xfrm>
            <a:off x="4897217" y="4268606"/>
            <a:ext cx="0" cy="374604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A9D52F-2158-4E4C-8EA6-775712B42D73}"/>
              </a:ext>
            </a:extLst>
          </p:cNvPr>
          <p:cNvCxnSpPr>
            <a:cxnSpLocks/>
          </p:cNvCxnSpPr>
          <p:nvPr/>
        </p:nvCxnSpPr>
        <p:spPr>
          <a:xfrm>
            <a:off x="2153606" y="2284041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1852EB-7FF6-487B-9236-944E712E21A6}"/>
              </a:ext>
            </a:extLst>
          </p:cNvPr>
          <p:cNvCxnSpPr>
            <a:cxnSpLocks/>
          </p:cNvCxnSpPr>
          <p:nvPr/>
        </p:nvCxnSpPr>
        <p:spPr>
          <a:xfrm>
            <a:off x="2157625" y="3775444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C8FD6D4-6303-446D-81B9-201222112F73}"/>
              </a:ext>
            </a:extLst>
          </p:cNvPr>
          <p:cNvCxnSpPr>
            <a:cxnSpLocks/>
          </p:cNvCxnSpPr>
          <p:nvPr/>
        </p:nvCxnSpPr>
        <p:spPr>
          <a:xfrm>
            <a:off x="2153606" y="5138953"/>
            <a:ext cx="1188720" cy="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headEnd type="none" w="lg" len="med"/>
            <a:tailEnd type="triangle" w="med" len="med"/>
          </a:ln>
          <a:effectLst/>
        </p:spPr>
      </p:cxnSp>
      <p:sp>
        <p:nvSpPr>
          <p:cNvPr id="116" name="Rectangle 9">
            <a:extLst>
              <a:ext uri="{FF2B5EF4-FFF2-40B4-BE49-F238E27FC236}">
                <a16:creationId xmlns:a16="http://schemas.microsoft.com/office/drawing/2014/main" id="{43F9DF61-E354-4353-BC6F-321DB1831C4F}"/>
              </a:ext>
            </a:extLst>
          </p:cNvPr>
          <p:cNvSpPr/>
          <p:nvPr/>
        </p:nvSpPr>
        <p:spPr bwMode="auto">
          <a:xfrm>
            <a:off x="1971534" y="3340575"/>
            <a:ext cx="185425" cy="2299848"/>
          </a:xfrm>
          <a:custGeom>
            <a:avLst/>
            <a:gdLst>
              <a:gd name="connsiteX0" fmla="*/ 0 w 181421"/>
              <a:gd name="connsiteY0" fmla="*/ 0 h 274862"/>
              <a:gd name="connsiteX1" fmla="*/ 181421 w 181421"/>
              <a:gd name="connsiteY1" fmla="*/ 0 h 274862"/>
              <a:gd name="connsiteX2" fmla="*/ 181421 w 181421"/>
              <a:gd name="connsiteY2" fmla="*/ 274862 h 274862"/>
              <a:gd name="connsiteX3" fmla="*/ 0 w 181421"/>
              <a:gd name="connsiteY3" fmla="*/ 274862 h 274862"/>
              <a:gd name="connsiteX4" fmla="*/ 0 w 181421"/>
              <a:gd name="connsiteY4" fmla="*/ 0 h 274862"/>
              <a:gd name="connsiteX0" fmla="*/ 315686 w 497107"/>
              <a:gd name="connsiteY0" fmla="*/ 0 h 274862"/>
              <a:gd name="connsiteX1" fmla="*/ 497107 w 497107"/>
              <a:gd name="connsiteY1" fmla="*/ 0 h 274862"/>
              <a:gd name="connsiteX2" fmla="*/ 497107 w 497107"/>
              <a:gd name="connsiteY2" fmla="*/ 274862 h 274862"/>
              <a:gd name="connsiteX3" fmla="*/ 315686 w 497107"/>
              <a:gd name="connsiteY3" fmla="*/ 274862 h 274862"/>
              <a:gd name="connsiteX4" fmla="*/ 0 w 497107"/>
              <a:gd name="connsiteY4" fmla="*/ 101600 h 274862"/>
              <a:gd name="connsiteX5" fmla="*/ 315686 w 497107"/>
              <a:gd name="connsiteY5" fmla="*/ 0 h 274862"/>
              <a:gd name="connsiteX0" fmla="*/ 0 w 497107"/>
              <a:gd name="connsiteY0" fmla="*/ 101600 h 274862"/>
              <a:gd name="connsiteX1" fmla="*/ 315686 w 497107"/>
              <a:gd name="connsiteY1" fmla="*/ 0 h 274862"/>
              <a:gd name="connsiteX2" fmla="*/ 497107 w 497107"/>
              <a:gd name="connsiteY2" fmla="*/ 0 h 274862"/>
              <a:gd name="connsiteX3" fmla="*/ 497107 w 497107"/>
              <a:gd name="connsiteY3" fmla="*/ 274862 h 274862"/>
              <a:gd name="connsiteX4" fmla="*/ 315686 w 497107"/>
              <a:gd name="connsiteY4" fmla="*/ 274862 h 274862"/>
              <a:gd name="connsiteX5" fmla="*/ 91440 w 497107"/>
              <a:gd name="connsiteY5" fmla="*/ 193040 h 274862"/>
              <a:gd name="connsiteX0" fmla="*/ 0 w 497107"/>
              <a:gd name="connsiteY0" fmla="*/ 101600 h 274862"/>
              <a:gd name="connsiteX1" fmla="*/ 315686 w 497107"/>
              <a:gd name="connsiteY1" fmla="*/ 0 h 274862"/>
              <a:gd name="connsiteX2" fmla="*/ 497107 w 497107"/>
              <a:gd name="connsiteY2" fmla="*/ 0 h 274862"/>
              <a:gd name="connsiteX3" fmla="*/ 497107 w 497107"/>
              <a:gd name="connsiteY3" fmla="*/ 274862 h 274862"/>
              <a:gd name="connsiteX4" fmla="*/ 315686 w 497107"/>
              <a:gd name="connsiteY4" fmla="*/ 274862 h 274862"/>
              <a:gd name="connsiteX0" fmla="*/ 0 w 181421"/>
              <a:gd name="connsiteY0" fmla="*/ 0 h 274862"/>
              <a:gd name="connsiteX1" fmla="*/ 181421 w 181421"/>
              <a:gd name="connsiteY1" fmla="*/ 0 h 274862"/>
              <a:gd name="connsiteX2" fmla="*/ 181421 w 181421"/>
              <a:gd name="connsiteY2" fmla="*/ 274862 h 274862"/>
              <a:gd name="connsiteX3" fmla="*/ 0 w 181421"/>
              <a:gd name="connsiteY3" fmla="*/ 274862 h 27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21" h="274862">
                <a:moveTo>
                  <a:pt x="0" y="0"/>
                </a:moveTo>
                <a:lnTo>
                  <a:pt x="181421" y="0"/>
                </a:lnTo>
                <a:lnTo>
                  <a:pt x="181421" y="274862"/>
                </a:lnTo>
                <a:lnTo>
                  <a:pt x="0" y="274862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7" name="Freeform 314">
            <a:extLst>
              <a:ext uri="{FF2B5EF4-FFF2-40B4-BE49-F238E27FC236}">
                <a16:creationId xmlns:a16="http://schemas.microsoft.com/office/drawing/2014/main" id="{612C5C98-9DCF-42B1-B2DD-28636A7F0818}"/>
              </a:ext>
            </a:extLst>
          </p:cNvPr>
          <p:cNvSpPr/>
          <p:nvPr/>
        </p:nvSpPr>
        <p:spPr bwMode="auto">
          <a:xfrm>
            <a:off x="8845769" y="4425246"/>
            <a:ext cx="1746702" cy="760192"/>
          </a:xfrm>
          <a:custGeom>
            <a:avLst/>
            <a:gdLst>
              <a:gd name="connsiteX0" fmla="*/ 0 w 1670304"/>
              <a:gd name="connsiteY0" fmla="*/ 816864 h 816864"/>
              <a:gd name="connsiteX1" fmla="*/ 1670304 w 1670304"/>
              <a:gd name="connsiteY1" fmla="*/ 816864 h 816864"/>
              <a:gd name="connsiteX2" fmla="*/ 1670304 w 1670304"/>
              <a:gd name="connsiteY2" fmla="*/ 0 h 81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304" h="816864">
                <a:moveTo>
                  <a:pt x="0" y="816864"/>
                </a:moveTo>
                <a:lnTo>
                  <a:pt x="1670304" y="816864"/>
                </a:lnTo>
                <a:lnTo>
                  <a:pt x="1670304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914367">
              <a:defRPr/>
            </a:pPr>
            <a:endParaRPr lang="en-US" sz="1765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3342327" y="1889406"/>
            <a:ext cx="5509732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1889406"/>
            <a:ext cx="2476829" cy="249619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2997112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2858490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7449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6041095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200890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Advanced Analytics</a:t>
            </a:r>
          </a:p>
        </p:txBody>
      </p:sp>
    </p:spTree>
    <p:extLst>
      <p:ext uri="{BB962C8B-B14F-4D97-AF65-F5344CB8AC3E}">
        <p14:creationId xmlns:p14="http://schemas.microsoft.com/office/powerpoint/2010/main" val="16237641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9306213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Advanced Analytics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3"/>
            <a:ext cx="2476829" cy="1110631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41007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52141" y="3377487"/>
            <a:ext cx="384797" cy="392212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53D41832-948E-45E8-AB7B-37ED9D85A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5514" y="3852772"/>
            <a:ext cx="398050" cy="428604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156A38AA-A7C4-4AD6-B162-E0D4FE7249AF}"/>
              </a:ext>
            </a:extLst>
          </p:cNvPr>
          <p:cNvSpPr txBox="1"/>
          <p:nvPr/>
        </p:nvSpPr>
        <p:spPr>
          <a:xfrm>
            <a:off x="4533319" y="3906317"/>
            <a:ext cx="126849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</a:t>
            </a:r>
            <a:br>
              <a:rPr lang="pl-PL" sz="1200" kern="0" dirty="0">
                <a:solidFill>
                  <a:srgbClr val="000000"/>
                </a:solidFill>
                <a:latin typeface="Segoe UI Semibold"/>
              </a:rPr>
            </a:br>
            <a:r>
              <a:rPr lang="pl-PL" sz="1200" kern="0" dirty="0">
                <a:solidFill>
                  <a:srgbClr val="000000"/>
                </a:solidFill>
                <a:latin typeface="Segoe UI Semibold"/>
              </a:rPr>
              <a:t>Machine Learning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201" name="Picture 4">
            <a:extLst>
              <a:ext uri="{FF2B5EF4-FFF2-40B4-BE49-F238E27FC236}">
                <a16:creationId xmlns:a16="http://schemas.microsoft.com/office/drawing/2014/main" id="{4D5191D4-9F97-4933-B83F-55832AA63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510" y="3671972"/>
            <a:ext cx="600599" cy="31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203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F61C1-0779-4955-B481-70E8A618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The Microsoft AI Platform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FCE164-F63D-4626-9C22-4C25A0D28150}"/>
              </a:ext>
            </a:extLst>
          </p:cNvPr>
          <p:cNvSpPr/>
          <p:nvPr/>
        </p:nvSpPr>
        <p:spPr bwMode="auto">
          <a:xfrm>
            <a:off x="303899" y="1904425"/>
            <a:ext cx="7979280" cy="2099164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  <a:headEnd type="none"/>
            <a:tailEnd type="none"/>
          </a:ln>
          <a:effectLst>
            <a:glow rad="139700">
              <a:srgbClr val="0078D7">
                <a:alpha val="40000"/>
              </a:srgbClr>
            </a:glo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C2075E-3BC4-4008-AB14-32FCA3B8FAFF}"/>
              </a:ext>
            </a:extLst>
          </p:cNvPr>
          <p:cNvSpPr/>
          <p:nvPr/>
        </p:nvSpPr>
        <p:spPr bwMode="auto">
          <a:xfrm>
            <a:off x="303899" y="4039967"/>
            <a:ext cx="7979280" cy="2452908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  <a:headEnd type="none"/>
            <a:tailEnd type="none"/>
          </a:ln>
          <a:effectLst>
            <a:glow rad="139700">
              <a:srgbClr val="0078D7">
                <a:alpha val="40000"/>
              </a:srgbClr>
            </a:glo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B4ECE9-BAD5-4937-A117-BAB391302D1A}"/>
              </a:ext>
            </a:extLst>
          </p:cNvPr>
          <p:cNvSpPr/>
          <p:nvPr/>
        </p:nvSpPr>
        <p:spPr bwMode="auto">
          <a:xfrm>
            <a:off x="8323468" y="1904425"/>
            <a:ext cx="3530371" cy="4588450"/>
          </a:xfrm>
          <a:prstGeom prst="rect">
            <a:avLst/>
          </a:prstGeom>
          <a:solidFill>
            <a:srgbClr val="000000"/>
          </a:solidFill>
          <a:ln w="15875" cap="flat" cmpd="sng" algn="ctr">
            <a:noFill/>
            <a:prstDash val="solid"/>
            <a:headEnd type="none"/>
            <a:tailEnd type="none"/>
          </a:ln>
          <a:effectLst>
            <a:glow rad="139700">
              <a:srgbClr val="0078D7">
                <a:alpha val="40000"/>
              </a:srgbClr>
            </a:glow>
          </a:effectLst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86EA2C2-DF04-4116-A49C-81B880032180}"/>
              </a:ext>
            </a:extLst>
          </p:cNvPr>
          <p:cNvGrpSpPr/>
          <p:nvPr/>
        </p:nvGrpSpPr>
        <p:grpSpPr>
          <a:xfrm>
            <a:off x="520976" y="2651913"/>
            <a:ext cx="7614106" cy="1029926"/>
            <a:chOff x="491715" y="2191624"/>
            <a:chExt cx="7614106" cy="102992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6071A48-E130-4B9F-81CD-1D42B0BD1DEF}"/>
                </a:ext>
              </a:extLst>
            </p:cNvPr>
            <p:cNvSpPr/>
            <p:nvPr/>
          </p:nvSpPr>
          <p:spPr bwMode="auto">
            <a:xfrm>
              <a:off x="491715" y="2604627"/>
              <a:ext cx="2084994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Bot Framework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D950932-5AF5-4D87-869D-80A6867E20EA}"/>
                </a:ext>
              </a:extLst>
            </p:cNvPr>
            <p:cNvSpPr/>
            <p:nvPr/>
          </p:nvSpPr>
          <p:spPr bwMode="auto">
            <a:xfrm>
              <a:off x="4988489" y="2191624"/>
              <a:ext cx="311733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CUSTOM SERVICES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D94DD0-EF1E-4742-AB01-6CEFD2B2D76E}"/>
                </a:ext>
              </a:extLst>
            </p:cNvPr>
            <p:cNvSpPr/>
            <p:nvPr/>
          </p:nvSpPr>
          <p:spPr bwMode="auto">
            <a:xfrm>
              <a:off x="4988490" y="2626867"/>
              <a:ext cx="3117331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Machine Learning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83D7CD5-3707-43BB-AA5D-CB44CE1E3768}"/>
                </a:ext>
              </a:extLst>
            </p:cNvPr>
            <p:cNvSpPr/>
            <p:nvPr/>
          </p:nvSpPr>
          <p:spPr bwMode="auto">
            <a:xfrm>
              <a:off x="491715" y="2202057"/>
              <a:ext cx="2084994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CONVERSATIONAL AI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78C7241-9E81-4951-88BB-93E7A252DFFC}"/>
                </a:ext>
              </a:extLst>
            </p:cNvPr>
            <p:cNvSpPr/>
            <p:nvPr/>
          </p:nvSpPr>
          <p:spPr bwMode="auto">
            <a:xfrm>
              <a:off x="2695945" y="2191628"/>
              <a:ext cx="222060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TRAINED SERVICES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248">
                      <a:srgbClr val="0078D7"/>
                    </a:gs>
                    <a:gs pos="30000">
                      <a:srgbClr val="0078D7"/>
                    </a:gs>
                  </a:gsLst>
                  <a:lin ang="5400000" scaled="1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597DDB-40EC-4D2D-95DD-0CDB0B15A3C6}"/>
                </a:ext>
              </a:extLst>
            </p:cNvPr>
            <p:cNvSpPr/>
            <p:nvPr/>
          </p:nvSpPr>
          <p:spPr bwMode="auto">
            <a:xfrm>
              <a:off x="2695946" y="2621830"/>
              <a:ext cx="2220602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Cognitive Services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E310A3-497F-4955-8B5C-93628BC11C2E}"/>
              </a:ext>
            </a:extLst>
          </p:cNvPr>
          <p:cNvGrpSpPr/>
          <p:nvPr/>
        </p:nvGrpSpPr>
        <p:grpSpPr>
          <a:xfrm>
            <a:off x="503859" y="4598247"/>
            <a:ext cx="7705271" cy="1760724"/>
            <a:chOff x="284271" y="4124646"/>
            <a:chExt cx="7705271" cy="176072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A6964A-E5AF-4AF2-89B4-C22DBA11599E}"/>
                </a:ext>
              </a:extLst>
            </p:cNvPr>
            <p:cNvSpPr/>
            <p:nvPr/>
          </p:nvSpPr>
          <p:spPr bwMode="auto">
            <a:xfrm>
              <a:off x="284272" y="4124646"/>
              <a:ext cx="380574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ON DATA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A73E238-B6BA-4714-A6EF-4BB094F4AF90}"/>
                </a:ext>
              </a:extLst>
            </p:cNvPr>
            <p:cNvSpPr/>
            <p:nvPr/>
          </p:nvSpPr>
          <p:spPr bwMode="auto">
            <a:xfrm>
              <a:off x="284273" y="4559136"/>
              <a:ext cx="90432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Cosmos DB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41CE30C-D829-4050-8E47-B2FB005F06AA}"/>
                </a:ext>
              </a:extLst>
            </p:cNvPr>
            <p:cNvSpPr/>
            <p:nvPr/>
          </p:nvSpPr>
          <p:spPr bwMode="auto">
            <a:xfrm>
              <a:off x="4753359" y="4144005"/>
              <a:ext cx="3113352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AI COMPUTE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E7FA8BB-5BD3-4CE9-94BC-6D94528737B5}"/>
                </a:ext>
              </a:extLst>
            </p:cNvPr>
            <p:cNvSpPr/>
            <p:nvPr/>
          </p:nvSpPr>
          <p:spPr bwMode="auto">
            <a:xfrm>
              <a:off x="1234511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SQL </a:t>
              </a:r>
            </a:p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DB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BC7E089-E307-406B-ACF7-41F463E9384B}"/>
                </a:ext>
              </a:extLst>
            </p:cNvPr>
            <p:cNvSpPr/>
            <p:nvPr/>
          </p:nvSpPr>
          <p:spPr bwMode="auto">
            <a:xfrm>
              <a:off x="2139195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SQL DW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3761FAC-9B52-42DD-9D6B-7FD5809B9750}"/>
                </a:ext>
              </a:extLst>
            </p:cNvPr>
            <p:cNvSpPr/>
            <p:nvPr/>
          </p:nvSpPr>
          <p:spPr bwMode="auto">
            <a:xfrm>
              <a:off x="3049078" y="4559129"/>
              <a:ext cx="858775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 Lake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9EC9E0-B3FE-4AA2-98E3-DBABCB59FEC8}"/>
                </a:ext>
              </a:extLst>
            </p:cNvPr>
            <p:cNvSpPr/>
            <p:nvPr/>
          </p:nvSpPr>
          <p:spPr bwMode="auto">
            <a:xfrm>
              <a:off x="4091315" y="4559132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Spark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CD3513-93D5-4CE2-BC39-3B95234CF8C4}"/>
                </a:ext>
              </a:extLst>
            </p:cNvPr>
            <p:cNvSpPr/>
            <p:nvPr/>
          </p:nvSpPr>
          <p:spPr bwMode="auto">
            <a:xfrm>
              <a:off x="4863134" y="4559129"/>
              <a:ext cx="794794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DSVM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C16430-5695-4B58-A690-447B01E2433A}"/>
                </a:ext>
              </a:extLst>
            </p:cNvPr>
            <p:cNvSpPr/>
            <p:nvPr/>
          </p:nvSpPr>
          <p:spPr bwMode="auto">
            <a:xfrm>
              <a:off x="5684293" y="4559130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Batch AI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42674C8-291F-4E70-A439-45CDF8489227}"/>
                </a:ext>
              </a:extLst>
            </p:cNvPr>
            <p:cNvSpPr/>
            <p:nvPr/>
          </p:nvSpPr>
          <p:spPr bwMode="auto">
            <a:xfrm>
              <a:off x="6452427" y="4559129"/>
              <a:ext cx="741769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ACS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8BE3069-AAAA-4E9E-A9A9-BC0F141DE665}"/>
                </a:ext>
              </a:extLst>
            </p:cNvPr>
            <p:cNvSpPr/>
            <p:nvPr/>
          </p:nvSpPr>
          <p:spPr bwMode="auto">
            <a:xfrm>
              <a:off x="284271" y="5290687"/>
              <a:ext cx="7705271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CPU, GPU, FPGA+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71CCE5F-42FE-408E-923D-936FE5BB87C4}"/>
                </a:ext>
              </a:extLst>
            </p:cNvPr>
            <p:cNvSpPr/>
            <p:nvPr/>
          </p:nvSpPr>
          <p:spPr bwMode="auto">
            <a:xfrm>
              <a:off x="7220948" y="4559129"/>
              <a:ext cx="752433" cy="594683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Edge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6E5C5FA-7DB6-453B-A701-615D6BA6EE15}"/>
              </a:ext>
            </a:extLst>
          </p:cNvPr>
          <p:cNvGrpSpPr/>
          <p:nvPr/>
        </p:nvGrpSpPr>
        <p:grpSpPr>
          <a:xfrm>
            <a:off x="8416690" y="2644152"/>
            <a:ext cx="3357630" cy="3597894"/>
            <a:chOff x="8283071" y="2183863"/>
            <a:chExt cx="3357630" cy="359789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1DF32E-EDA8-4FEC-B7C7-F6C4159FD76D}"/>
                </a:ext>
              </a:extLst>
            </p:cNvPr>
            <p:cNvSpPr/>
            <p:nvPr/>
          </p:nvSpPr>
          <p:spPr bwMode="auto">
            <a:xfrm>
              <a:off x="8440989" y="2619106"/>
              <a:ext cx="1040516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VS Tools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for AI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253888A-C515-4D61-B5DC-137D1F004229}"/>
                </a:ext>
              </a:extLst>
            </p:cNvPr>
            <p:cNvSpPr/>
            <p:nvPr/>
          </p:nvSpPr>
          <p:spPr bwMode="auto">
            <a:xfrm>
              <a:off x="9545632" y="2619106"/>
              <a:ext cx="896634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ML Studio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590D2F9-0C35-4268-9264-D70F40740723}"/>
                </a:ext>
              </a:extLst>
            </p:cNvPr>
            <p:cNvSpPr/>
            <p:nvPr/>
          </p:nvSpPr>
          <p:spPr bwMode="auto">
            <a:xfrm>
              <a:off x="8283071" y="2183863"/>
              <a:ext cx="3357630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CODING &amp; MANAGEMENT TOOLS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C76083-465A-47A5-B078-D8B0CB824863}"/>
                </a:ext>
              </a:extLst>
            </p:cNvPr>
            <p:cNvSpPr/>
            <p:nvPr/>
          </p:nvSpPr>
          <p:spPr bwMode="auto">
            <a:xfrm>
              <a:off x="10522021" y="2619106"/>
              <a:ext cx="960761" cy="614041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ML Workbench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BE59794-BDF3-45CB-9278-727C139BE294}"/>
                </a:ext>
              </a:extLst>
            </p:cNvPr>
            <p:cNvSpPr/>
            <p:nvPr/>
          </p:nvSpPr>
          <p:spPr bwMode="auto">
            <a:xfrm>
              <a:off x="8283071" y="3930076"/>
              <a:ext cx="3357630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DEEP LEARNING FRAMEWORKS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991603-6B5F-441F-BD79-FF72BAE6C04C}"/>
                </a:ext>
              </a:extLst>
            </p:cNvPr>
            <p:cNvSpPr/>
            <p:nvPr/>
          </p:nvSpPr>
          <p:spPr bwMode="auto">
            <a:xfrm>
              <a:off x="8440738" y="4579938"/>
              <a:ext cx="846137" cy="614362"/>
            </a:xfrm>
            <a:prstGeom prst="rect">
              <a:avLst/>
            </a:prstGeom>
            <a:solidFill>
              <a:srgbClr val="0078D7"/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Cognitive Toolkit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6DB9F87-BA75-47A1-ABA2-4094CA72CD1B}"/>
                </a:ext>
              </a:extLst>
            </p:cNvPr>
            <p:cNvSpPr/>
            <p:nvPr/>
          </p:nvSpPr>
          <p:spPr bwMode="auto">
            <a:xfrm>
              <a:off x="9481505" y="4587350"/>
              <a:ext cx="960761" cy="614041"/>
            </a:xfrm>
            <a:prstGeom prst="rect">
              <a:avLst/>
            </a:prstGeom>
            <a:solidFill>
              <a:srgbClr val="0078D7">
                <a:lumMod val="60000"/>
                <a:lumOff val="40000"/>
              </a:srgbClr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TensorFlow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E1CFEC-57EF-4E76-A189-6BCB6A8DA69E}"/>
                </a:ext>
              </a:extLst>
            </p:cNvPr>
            <p:cNvSpPr/>
            <p:nvPr/>
          </p:nvSpPr>
          <p:spPr bwMode="auto">
            <a:xfrm>
              <a:off x="10522021" y="4587349"/>
              <a:ext cx="960761" cy="614041"/>
            </a:xfrm>
            <a:prstGeom prst="rect">
              <a:avLst/>
            </a:prstGeom>
            <a:solidFill>
              <a:srgbClr val="0078D7">
                <a:lumMod val="60000"/>
                <a:lumOff val="40000"/>
              </a:srgbClr>
            </a:solidFill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Caffe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A316B66-2B02-44C4-84B3-F092583D6137}"/>
                </a:ext>
              </a:extLst>
            </p:cNvPr>
            <p:cNvSpPr/>
            <p:nvPr/>
          </p:nvSpPr>
          <p:spPr bwMode="auto">
            <a:xfrm>
              <a:off x="8440738" y="5524172"/>
              <a:ext cx="3090271" cy="257585"/>
            </a:xfrm>
            <a:prstGeom prst="rect">
              <a:avLst/>
            </a:prstGeom>
            <a:noFill/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Others (Scikit-learn, MXNet, Keras, Chainer, Gluon…)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11BEE6D-3C1E-48A6-95E2-FD8895AB1AF9}"/>
                </a:ext>
              </a:extLst>
            </p:cNvPr>
            <p:cNvSpPr/>
            <p:nvPr/>
          </p:nvSpPr>
          <p:spPr bwMode="auto">
            <a:xfrm>
              <a:off x="9789094" y="4224592"/>
              <a:ext cx="1375924" cy="4151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92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3rd Party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B3758C0-FD5E-47F7-B5EC-31EFFF1B2DE2}"/>
                </a:ext>
              </a:extLst>
            </p:cNvPr>
            <p:cNvSpPr/>
            <p:nvPr/>
          </p:nvSpPr>
          <p:spPr bwMode="auto">
            <a:xfrm>
              <a:off x="8448813" y="3315530"/>
              <a:ext cx="3090271" cy="257585"/>
            </a:xfrm>
            <a:prstGeom prst="rect">
              <a:avLst/>
            </a:prstGeom>
            <a:noFill/>
            <a:ln w="15875" cap="flat" cmpd="sng" algn="ctr">
              <a:noFill/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91440" tIns="143407" rIns="91440" bIns="14340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192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248">
                        <a:srgbClr val="0078D7"/>
                      </a:gs>
                      <a:gs pos="30000">
                        <a:srgbClr val="0078D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Others (PyCharm, Jupyter Notebooks…)</a:t>
              </a: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A57682E9-DF55-4836-AEB7-CD2887BE8317}"/>
              </a:ext>
            </a:extLst>
          </p:cNvPr>
          <p:cNvSpPr/>
          <p:nvPr/>
        </p:nvSpPr>
        <p:spPr>
          <a:xfrm>
            <a:off x="374275" y="2202765"/>
            <a:ext cx="7908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Services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630216-8AED-4BE1-A9C6-0D8A74C2D492}"/>
              </a:ext>
            </a:extLst>
          </p:cNvPr>
          <p:cNvSpPr/>
          <p:nvPr/>
        </p:nvSpPr>
        <p:spPr>
          <a:xfrm>
            <a:off x="374275" y="4492426"/>
            <a:ext cx="79089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Infrastructure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C54A72-6F16-4669-82E2-14393D9A60B5}"/>
              </a:ext>
            </a:extLst>
          </p:cNvPr>
          <p:cNvSpPr/>
          <p:nvPr/>
        </p:nvSpPr>
        <p:spPr>
          <a:xfrm>
            <a:off x="8295644" y="3022443"/>
            <a:ext cx="35274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Tools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2A9DA45-C8BB-4F94-A6F3-AB7D5E068033}"/>
              </a:ext>
            </a:extLst>
          </p:cNvPr>
          <p:cNvGrpSpPr/>
          <p:nvPr/>
        </p:nvGrpSpPr>
        <p:grpSpPr>
          <a:xfrm>
            <a:off x="9641918" y="3694765"/>
            <a:ext cx="893470" cy="893470"/>
            <a:chOff x="10087818" y="119840"/>
            <a:chExt cx="893470" cy="893470"/>
          </a:xfrm>
          <a:solidFill>
            <a:srgbClr val="000000"/>
          </a:solidFill>
          <a:effectLst>
            <a:glow rad="139700">
              <a:srgbClr val="0078D7">
                <a:satMod val="175000"/>
                <a:alpha val="40000"/>
              </a:srgbClr>
            </a:glow>
          </a:effectLst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2EED2F2-EB3C-4833-B465-0411849C7919}"/>
                </a:ext>
              </a:extLst>
            </p:cNvPr>
            <p:cNvSpPr/>
            <p:nvPr/>
          </p:nvSpPr>
          <p:spPr bwMode="auto">
            <a:xfrm>
              <a:off x="10087818" y="119840"/>
              <a:ext cx="893470" cy="89347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ool">
              <a:extLst>
                <a:ext uri="{FF2B5EF4-FFF2-40B4-BE49-F238E27FC236}">
                  <a16:creationId xmlns:a16="http://schemas.microsoft.com/office/drawing/2014/main" id="{490CA61D-9A6C-4A30-90F3-3669EF8E81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04722" y="383695"/>
              <a:ext cx="259662" cy="365760"/>
            </a:xfrm>
            <a:custGeom>
              <a:avLst/>
              <a:gdLst>
                <a:gd name="T0" fmla="*/ 196 w 256"/>
                <a:gd name="T1" fmla="*/ 0 h 360"/>
                <a:gd name="T2" fmla="*/ 256 w 256"/>
                <a:gd name="T3" fmla="*/ 60 h 360"/>
                <a:gd name="T4" fmla="*/ 230 w 256"/>
                <a:gd name="T5" fmla="*/ 110 h 360"/>
                <a:gd name="T6" fmla="*/ 222 w 256"/>
                <a:gd name="T7" fmla="*/ 114 h 360"/>
                <a:gd name="T8" fmla="*/ 222 w 256"/>
                <a:gd name="T9" fmla="*/ 334 h 360"/>
                <a:gd name="T10" fmla="*/ 196 w 256"/>
                <a:gd name="T11" fmla="*/ 360 h 360"/>
                <a:gd name="T12" fmla="*/ 170 w 256"/>
                <a:gd name="T13" fmla="*/ 334 h 360"/>
                <a:gd name="T14" fmla="*/ 170 w 256"/>
                <a:gd name="T15" fmla="*/ 114 h 360"/>
                <a:gd name="T16" fmla="*/ 162 w 256"/>
                <a:gd name="T17" fmla="*/ 110 h 360"/>
                <a:gd name="T18" fmla="*/ 136 w 256"/>
                <a:gd name="T19" fmla="*/ 60 h 360"/>
                <a:gd name="T20" fmla="*/ 196 w 256"/>
                <a:gd name="T21" fmla="*/ 0 h 360"/>
                <a:gd name="T22" fmla="*/ 0 w 256"/>
                <a:gd name="T23" fmla="*/ 193 h 360"/>
                <a:gd name="T24" fmla="*/ 0 w 256"/>
                <a:gd name="T25" fmla="*/ 219 h 360"/>
                <a:gd name="T26" fmla="*/ 0 w 256"/>
                <a:gd name="T27" fmla="*/ 287 h 360"/>
                <a:gd name="T28" fmla="*/ 0 w 256"/>
                <a:gd name="T29" fmla="*/ 334 h 360"/>
                <a:gd name="T30" fmla="*/ 26 w 256"/>
                <a:gd name="T31" fmla="*/ 360 h 360"/>
                <a:gd name="T32" fmla="*/ 53 w 256"/>
                <a:gd name="T33" fmla="*/ 334 h 360"/>
                <a:gd name="T34" fmla="*/ 53 w 256"/>
                <a:gd name="T35" fmla="*/ 287 h 360"/>
                <a:gd name="T36" fmla="*/ 53 w 256"/>
                <a:gd name="T37" fmla="*/ 219 h 360"/>
                <a:gd name="T38" fmla="*/ 53 w 256"/>
                <a:gd name="T39" fmla="*/ 193 h 360"/>
                <a:gd name="T40" fmla="*/ 26 w 256"/>
                <a:gd name="T41" fmla="*/ 193 h 360"/>
                <a:gd name="T42" fmla="*/ 0 w 256"/>
                <a:gd name="T43" fmla="*/ 193 h 360"/>
                <a:gd name="T44" fmla="*/ 53 w 256"/>
                <a:gd name="T45" fmla="*/ 0 h 360"/>
                <a:gd name="T46" fmla="*/ 0 w 256"/>
                <a:gd name="T47" fmla="*/ 0 h 360"/>
                <a:gd name="T48" fmla="*/ 0 w 256"/>
                <a:gd name="T49" fmla="*/ 42 h 360"/>
                <a:gd name="T50" fmla="*/ 26 w 256"/>
                <a:gd name="T51" fmla="*/ 68 h 360"/>
                <a:gd name="T52" fmla="*/ 53 w 256"/>
                <a:gd name="T53" fmla="*/ 42 h 360"/>
                <a:gd name="T54" fmla="*/ 53 w 256"/>
                <a:gd name="T55" fmla="*/ 0 h 360"/>
                <a:gd name="T56" fmla="*/ 26 w 256"/>
                <a:gd name="T57" fmla="*/ 68 h 360"/>
                <a:gd name="T58" fmla="*/ 26 w 256"/>
                <a:gd name="T59" fmla="*/ 193 h 360"/>
                <a:gd name="T60" fmla="*/ 193 w 256"/>
                <a:gd name="T61" fmla="*/ 0 h 360"/>
                <a:gd name="T62" fmla="*/ 193 w 256"/>
                <a:gd name="T63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56" h="360">
                  <a:moveTo>
                    <a:pt x="196" y="0"/>
                  </a:moveTo>
                  <a:cubicBezTo>
                    <a:pt x="229" y="0"/>
                    <a:pt x="256" y="27"/>
                    <a:pt x="256" y="60"/>
                  </a:cubicBezTo>
                  <a:cubicBezTo>
                    <a:pt x="256" y="81"/>
                    <a:pt x="246" y="99"/>
                    <a:pt x="230" y="110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2" y="334"/>
                    <a:pt x="222" y="334"/>
                    <a:pt x="222" y="334"/>
                  </a:cubicBezTo>
                  <a:cubicBezTo>
                    <a:pt x="222" y="348"/>
                    <a:pt x="210" y="360"/>
                    <a:pt x="196" y="360"/>
                  </a:cubicBezTo>
                  <a:cubicBezTo>
                    <a:pt x="182" y="360"/>
                    <a:pt x="170" y="348"/>
                    <a:pt x="170" y="33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47" y="99"/>
                    <a:pt x="136" y="81"/>
                    <a:pt x="136" y="60"/>
                  </a:cubicBezTo>
                  <a:cubicBezTo>
                    <a:pt x="136" y="27"/>
                    <a:pt x="163" y="0"/>
                    <a:pt x="196" y="0"/>
                  </a:cubicBezTo>
                  <a:close/>
                  <a:moveTo>
                    <a:pt x="0" y="193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48"/>
                    <a:pt x="12" y="360"/>
                    <a:pt x="26" y="360"/>
                  </a:cubicBezTo>
                  <a:cubicBezTo>
                    <a:pt x="41" y="360"/>
                    <a:pt x="53" y="348"/>
                    <a:pt x="53" y="334"/>
                  </a:cubicBezTo>
                  <a:cubicBezTo>
                    <a:pt x="53" y="287"/>
                    <a:pt x="53" y="287"/>
                    <a:pt x="53" y="287"/>
                  </a:cubicBezTo>
                  <a:cubicBezTo>
                    <a:pt x="53" y="219"/>
                    <a:pt x="53" y="219"/>
                    <a:pt x="53" y="219"/>
                  </a:cubicBezTo>
                  <a:cubicBezTo>
                    <a:pt x="53" y="193"/>
                    <a:pt x="53" y="193"/>
                    <a:pt x="53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0" y="193"/>
                    <a:pt x="0" y="193"/>
                    <a:pt x="0" y="193"/>
                  </a:cubicBezTo>
                  <a:close/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6" y="68"/>
                  </a:moveTo>
                  <a:cubicBezTo>
                    <a:pt x="26" y="193"/>
                    <a:pt x="26" y="193"/>
                    <a:pt x="26" y="193"/>
                  </a:cubicBezTo>
                  <a:moveTo>
                    <a:pt x="193" y="0"/>
                  </a:moveTo>
                  <a:cubicBezTo>
                    <a:pt x="193" y="57"/>
                    <a:pt x="193" y="57"/>
                    <a:pt x="193" y="57"/>
                  </a:cubicBezTo>
                </a:path>
              </a:pathLst>
            </a:custGeom>
            <a:grp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0B184C-0874-4137-80E6-A4B1E643BEF6}"/>
              </a:ext>
            </a:extLst>
          </p:cNvPr>
          <p:cNvGrpSpPr/>
          <p:nvPr/>
        </p:nvGrpSpPr>
        <p:grpSpPr>
          <a:xfrm>
            <a:off x="3836339" y="2869911"/>
            <a:ext cx="914400" cy="914400"/>
            <a:chOff x="4744269" y="3350307"/>
            <a:chExt cx="914400" cy="914400"/>
          </a:xfrm>
          <a:solidFill>
            <a:srgbClr val="000000"/>
          </a:solidFill>
          <a:effectLst>
            <a:glow rad="139700">
              <a:srgbClr val="0078D7">
                <a:satMod val="175000"/>
                <a:alpha val="40000"/>
              </a:srgbClr>
            </a:glow>
          </a:effectLst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D846D99-3B09-4259-99B7-A1D22D5223B2}"/>
                </a:ext>
              </a:extLst>
            </p:cNvPr>
            <p:cNvSpPr/>
            <p:nvPr/>
          </p:nvSpPr>
          <p:spPr bwMode="auto">
            <a:xfrm>
              <a:off x="4744269" y="3350307"/>
              <a:ext cx="914400" cy="91440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hand_2">
              <a:extLst>
                <a:ext uri="{FF2B5EF4-FFF2-40B4-BE49-F238E27FC236}">
                  <a16:creationId xmlns:a16="http://schemas.microsoft.com/office/drawing/2014/main" id="{16F1526C-C988-4A47-8E42-C1D2DAA5842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95729" y="3705098"/>
              <a:ext cx="411480" cy="204819"/>
            </a:xfrm>
            <a:custGeom>
              <a:avLst/>
              <a:gdLst>
                <a:gd name="T0" fmla="*/ 76 w 306"/>
                <a:gd name="T1" fmla="*/ 65 h 151"/>
                <a:gd name="T2" fmla="*/ 211 w 306"/>
                <a:gd name="T3" fmla="*/ 66 h 151"/>
                <a:gd name="T4" fmla="*/ 256 w 306"/>
                <a:gd name="T5" fmla="*/ 22 h 151"/>
                <a:gd name="T6" fmla="*/ 306 w 306"/>
                <a:gd name="T7" fmla="*/ 28 h 151"/>
                <a:gd name="T8" fmla="*/ 227 w 306"/>
                <a:gd name="T9" fmla="*/ 106 h 151"/>
                <a:gd name="T10" fmla="*/ 93 w 306"/>
                <a:gd name="T11" fmla="*/ 140 h 151"/>
                <a:gd name="T12" fmla="*/ 19 w 306"/>
                <a:gd name="T13" fmla="*/ 132 h 151"/>
                <a:gd name="T14" fmla="*/ 20 w 306"/>
                <a:gd name="T15" fmla="*/ 63 h 151"/>
                <a:gd name="T16" fmla="*/ 63 w 306"/>
                <a:gd name="T17" fmla="*/ 22 h 151"/>
                <a:gd name="T18" fmla="*/ 168 w 306"/>
                <a:gd name="T19" fmla="*/ 23 h 151"/>
                <a:gd name="T20" fmla="*/ 138 w 306"/>
                <a:gd name="T21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" h="151">
                  <a:moveTo>
                    <a:pt x="76" y="65"/>
                  </a:moveTo>
                  <a:cubicBezTo>
                    <a:pt x="211" y="66"/>
                    <a:pt x="211" y="66"/>
                    <a:pt x="211" y="66"/>
                  </a:cubicBezTo>
                  <a:cubicBezTo>
                    <a:pt x="211" y="66"/>
                    <a:pt x="233" y="45"/>
                    <a:pt x="256" y="22"/>
                  </a:cubicBezTo>
                  <a:cubicBezTo>
                    <a:pt x="279" y="0"/>
                    <a:pt x="306" y="28"/>
                    <a:pt x="306" y="28"/>
                  </a:cubicBezTo>
                  <a:cubicBezTo>
                    <a:pt x="227" y="106"/>
                    <a:pt x="227" y="106"/>
                    <a:pt x="227" y="106"/>
                  </a:cubicBezTo>
                  <a:cubicBezTo>
                    <a:pt x="227" y="106"/>
                    <a:pt x="94" y="140"/>
                    <a:pt x="93" y="140"/>
                  </a:cubicBezTo>
                  <a:cubicBezTo>
                    <a:pt x="72" y="147"/>
                    <a:pt x="38" y="151"/>
                    <a:pt x="19" y="132"/>
                  </a:cubicBezTo>
                  <a:cubicBezTo>
                    <a:pt x="0" y="113"/>
                    <a:pt x="0" y="82"/>
                    <a:pt x="20" y="6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54"/>
                    <a:pt x="138" y="65"/>
                    <a:pt x="138" y="65"/>
                  </a:cubicBezTo>
                </a:path>
              </a:pathLst>
            </a:custGeom>
            <a:grp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15466B6-BFB5-46BD-8EFD-5F4F9125CEBF}"/>
              </a:ext>
            </a:extLst>
          </p:cNvPr>
          <p:cNvGrpSpPr/>
          <p:nvPr/>
        </p:nvGrpSpPr>
        <p:grpSpPr>
          <a:xfrm>
            <a:off x="3836339" y="5171801"/>
            <a:ext cx="914400" cy="914400"/>
            <a:chOff x="3807078" y="4868342"/>
            <a:chExt cx="914400" cy="914400"/>
          </a:xfrm>
          <a:solidFill>
            <a:srgbClr val="000000"/>
          </a:solidFill>
          <a:effectLst>
            <a:glow rad="139700">
              <a:srgbClr val="0078D7">
                <a:satMod val="175000"/>
                <a:alpha val="40000"/>
              </a:srgbClr>
            </a:glow>
          </a:effectLst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E19B29-EF1E-4D7D-82B1-28EC041058D4}"/>
                </a:ext>
              </a:extLst>
            </p:cNvPr>
            <p:cNvSpPr/>
            <p:nvPr/>
          </p:nvSpPr>
          <p:spPr bwMode="auto">
            <a:xfrm>
              <a:off x="3807078" y="4868342"/>
              <a:ext cx="914400" cy="914400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binary">
              <a:extLst>
                <a:ext uri="{FF2B5EF4-FFF2-40B4-BE49-F238E27FC236}">
                  <a16:creationId xmlns:a16="http://schemas.microsoft.com/office/drawing/2014/main" id="{12F2F564-0244-486C-8695-EF96A4BC697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81398" y="5167626"/>
              <a:ext cx="365760" cy="315833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grpFill/>
            <a:ln w="15875" cap="sq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6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1.875E-6 -0.055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1.875E-6 -0.03519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-2.08333E-7 -0.1578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9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F05FBC-32FC-4D2A-AB82-8DEE5BA6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Azure Machine Learning Service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55FDF6-6EB0-49A2-BFF7-0CBA434D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39" y="1701768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E989767-D450-4CE0-A96D-6DD61E770DFC}"/>
              </a:ext>
            </a:extLst>
          </p:cNvPr>
          <p:cNvSpPr>
            <a:spLocks noChangeAspect="1"/>
          </p:cNvSpPr>
          <p:nvPr/>
        </p:nvSpPr>
        <p:spPr bwMode="auto">
          <a:xfrm>
            <a:off x="3007038" y="3438821"/>
            <a:ext cx="1093814" cy="1097280"/>
          </a:xfrm>
          <a:prstGeom prst="ellipse">
            <a:avLst/>
          </a:prstGeom>
          <a:solidFill>
            <a:srgbClr val="0078D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AB2D0F-A1C5-4782-A4D5-33B9442A5781}"/>
              </a:ext>
            </a:extLst>
          </p:cNvPr>
          <p:cNvGrpSpPr/>
          <p:nvPr/>
        </p:nvGrpSpPr>
        <p:grpSpPr>
          <a:xfrm>
            <a:off x="3007038" y="3659327"/>
            <a:ext cx="1039123" cy="601403"/>
            <a:chOff x="8770011" y="4174476"/>
            <a:chExt cx="1315630" cy="8339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2F7089-BA21-49E0-AFAD-339A9F3DBC98}"/>
                </a:ext>
              </a:extLst>
            </p:cNvPr>
            <p:cNvSpPr txBox="1"/>
            <p:nvPr/>
          </p:nvSpPr>
          <p:spPr>
            <a:xfrm>
              <a:off x="8770011" y="4573103"/>
              <a:ext cx="1315630" cy="4353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 defTabSz="895870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80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</a:t>
              </a:r>
              <a:br>
                <a:rPr lang="en-US" sz="80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80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Machine Learning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CF748D9-5827-4346-A896-B175EBDE9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34230" y="4174476"/>
              <a:ext cx="387192" cy="387192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ACDEA4E-E4D4-45F0-85A4-A6CDBE025353}"/>
              </a:ext>
            </a:extLst>
          </p:cNvPr>
          <p:cNvSpPr/>
          <p:nvPr/>
        </p:nvSpPr>
        <p:spPr>
          <a:xfrm>
            <a:off x="6400800" y="1646319"/>
            <a:ext cx="5338561" cy="46274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defTabSz="914367"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dirty="0">
                <a:solidFill>
                  <a:srgbClr val="0078D4"/>
                </a:solidFill>
                <a:latin typeface="Segoe UI Semibold"/>
              </a:rPr>
              <a:t>Workflow Steps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Develop machine learning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training scripts 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in Python.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Create and configure a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compute target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Submit the scripts 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to the configured compute target to run in that environment. During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training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, the compute target stores run records to a datastore. There the records are saved to an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experiment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Query the experiment for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logged metrics 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from the current and past runs. If the metrics do not indicate a desired outcome, loop back to step 1 and iterate on your scripts.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Once a satisfactory run is found, register the persisted model in the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model registry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Develop a </a:t>
            </a: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scoring script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Create an Image 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and register it in the image registry.</a:t>
            </a:r>
          </a:p>
          <a:p>
            <a:pPr defTabSz="914367">
              <a:lnSpc>
                <a:spcPct val="90000"/>
              </a:lnSpc>
              <a:spcAft>
                <a:spcPts val="988"/>
              </a:spcAft>
              <a:buSzPct val="90000"/>
            </a:pPr>
            <a:r>
              <a:rPr lang="en-US" sz="1600" b="1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Deploy the image </a:t>
            </a:r>
            <a:r>
              <a:rPr lang="en-US" sz="1600" dirty="0">
                <a:gradFill>
                  <a:gsLst>
                    <a:gs pos="40075">
                      <a:srgbClr val="3C3C41">
                        <a:lumMod val="50000"/>
                      </a:srgbClr>
                    </a:gs>
                    <a:gs pos="30000">
                      <a:srgbClr val="3C3C41">
                        <a:lumMod val="50000"/>
                      </a:srgbClr>
                    </a:gs>
                  </a:gsLst>
                  <a:lin ang="5400000" scaled="0"/>
                </a:gradFill>
                <a:latin typeface="Segoe UI"/>
              </a:rPr>
              <a:t>as a web service in Azure.</a:t>
            </a:r>
          </a:p>
        </p:txBody>
      </p:sp>
    </p:spTree>
    <p:extLst>
      <p:ext uri="{BB962C8B-B14F-4D97-AF65-F5344CB8AC3E}">
        <p14:creationId xmlns:p14="http://schemas.microsoft.com/office/powerpoint/2010/main" val="32571899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Advanced Analytics in Synapse, Databricks and Azure ML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8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9792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EB66E9C6-2CB0-4B2B-AFD7-F6FDEE0F2716}"/>
              </a:ext>
            </a:extLst>
          </p:cNvPr>
          <p:cNvGrpSpPr/>
          <p:nvPr/>
        </p:nvGrpSpPr>
        <p:grpSpPr>
          <a:xfrm>
            <a:off x="363949" y="1131968"/>
            <a:ext cx="11531697" cy="4679475"/>
            <a:chOff x="371246" y="1154170"/>
            <a:chExt cx="11762932" cy="4773308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BB5BCC28-629F-4E4E-BB0F-FFA1844C773B}"/>
                </a:ext>
              </a:extLst>
            </p:cNvPr>
            <p:cNvSpPr/>
            <p:nvPr/>
          </p:nvSpPr>
          <p:spPr bwMode="auto">
            <a:xfrm>
              <a:off x="10707952" y="4871070"/>
              <a:ext cx="1170573" cy="1056408"/>
            </a:xfrm>
            <a:prstGeom prst="cub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cube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FF69CF-7951-439F-A1D1-65CFF0A0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581" y="3372821"/>
              <a:ext cx="915178" cy="117017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E5F74E2-5011-406A-A951-AD000958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645" y="2050866"/>
              <a:ext cx="3359753" cy="377641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9727A9-642F-421C-9178-6E2915EBA852}"/>
                </a:ext>
              </a:extLst>
            </p:cNvPr>
            <p:cNvSpPr txBox="1"/>
            <p:nvPr/>
          </p:nvSpPr>
          <p:spPr>
            <a:xfrm>
              <a:off x="371246" y="1154172"/>
              <a:ext cx="1323054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solidFill>
                    <a:srgbClr val="002050"/>
                  </a:solidFill>
                  <a:latin typeface="Segoe UI Semilight"/>
                </a:rPr>
                <a:t>SOURCES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1036D8C-7614-4EC7-99E3-921613E42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183" y="2050866"/>
              <a:ext cx="915178" cy="117017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C02EC45-A5E8-4551-8CF1-46C23CBA5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704" y="4694776"/>
              <a:ext cx="915178" cy="1056408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28805DA-9C5A-464A-83A7-D526ADEF68DC}"/>
                </a:ext>
              </a:extLst>
            </p:cNvPr>
            <p:cNvGrpSpPr/>
            <p:nvPr/>
          </p:nvGrpSpPr>
          <p:grpSpPr>
            <a:xfrm>
              <a:off x="2958062" y="2876136"/>
              <a:ext cx="1685333" cy="1804502"/>
              <a:chOff x="3380791" y="2339107"/>
              <a:chExt cx="1685333" cy="1804502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C55B29D-EA67-44D4-AE8F-C0BB7CE79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5533" y="2973431"/>
                <a:ext cx="1041070" cy="117017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81DD92-E1A5-46C4-9B98-4517A5EB779F}"/>
                  </a:ext>
                </a:extLst>
              </p:cNvPr>
              <p:cNvSpPr txBox="1"/>
              <p:nvPr/>
            </p:nvSpPr>
            <p:spPr>
              <a:xfrm>
                <a:off x="3380791" y="2339107"/>
                <a:ext cx="1685333" cy="62786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2353" b="1" dirty="0">
                    <a:solidFill>
                      <a:srgbClr val="002050"/>
                    </a:solidFill>
                    <a:latin typeface="Segoe UI Semilight"/>
                  </a:rPr>
                  <a:t>Transform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9995725-BD21-4F80-A796-BE5EBCC2CD48}"/>
                  </a:ext>
                </a:extLst>
              </p:cNvPr>
              <p:cNvSpPr txBox="1"/>
              <p:nvPr/>
            </p:nvSpPr>
            <p:spPr>
              <a:xfrm>
                <a:off x="3862214" y="3402045"/>
                <a:ext cx="795411" cy="572464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solidFill>
                      <a:srgbClr val="002050"/>
                    </a:solidFill>
                    <a:latin typeface="Segoe UI Semilight"/>
                  </a:rPr>
                  <a:t>STG</a:t>
                </a:r>
              </a:p>
            </p:txBody>
          </p:sp>
        </p:grp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FE33BC53-57E9-4BC4-A5EC-ED5B780D81E1}"/>
                </a:ext>
              </a:extLst>
            </p:cNvPr>
            <p:cNvSpPr/>
            <p:nvPr/>
          </p:nvSpPr>
          <p:spPr bwMode="auto">
            <a:xfrm>
              <a:off x="4496945" y="3737429"/>
              <a:ext cx="1381700" cy="943208"/>
            </a:xfrm>
            <a:prstGeom prst="rightArrow">
              <a:avLst>
                <a:gd name="adj1" fmla="val 36976"/>
                <a:gd name="adj2" fmla="val 34097"/>
              </a:avLst>
            </a:prstGeom>
            <a:ln w="222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solidFill>
                    <a:srgbClr val="002050"/>
                  </a:solidFill>
                  <a:latin typeface="Segoe UI Semilight"/>
                </a:rPr>
                <a:t>Load</a:t>
              </a:r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58A1DA2-BE1B-402F-8F04-85F657752850}"/>
                </a:ext>
              </a:extLst>
            </p:cNvPr>
            <p:cNvSpPr/>
            <p:nvPr/>
          </p:nvSpPr>
          <p:spPr bwMode="auto">
            <a:xfrm>
              <a:off x="1788033" y="3737429"/>
              <a:ext cx="1381700" cy="943208"/>
            </a:xfrm>
            <a:prstGeom prst="rightArrow">
              <a:avLst>
                <a:gd name="adj1" fmla="val 36976"/>
                <a:gd name="adj2" fmla="val 34097"/>
              </a:avLst>
            </a:prstGeom>
            <a:ln w="222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solidFill>
                    <a:srgbClr val="002050"/>
                  </a:solidFill>
                  <a:latin typeface="Segoe UI Semilight"/>
                </a:rPr>
                <a:t>Extract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76E806A-75AB-4264-B702-E7AE2C794010}"/>
                </a:ext>
              </a:extLst>
            </p:cNvPr>
            <p:cNvGrpSpPr/>
            <p:nvPr/>
          </p:nvGrpSpPr>
          <p:grpSpPr>
            <a:xfrm>
              <a:off x="10772703" y="2065873"/>
              <a:ext cx="1041070" cy="1170178"/>
              <a:chOff x="9808536" y="975698"/>
              <a:chExt cx="1041070" cy="1170178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21DA268-274D-4334-B7D3-829057449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8536" y="975698"/>
                <a:ext cx="1041070" cy="1170178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0228874-CF25-4A2B-9594-69E0950E7ED3}"/>
                  </a:ext>
                </a:extLst>
              </p:cNvPr>
              <p:cNvSpPr txBox="1"/>
              <p:nvPr/>
            </p:nvSpPr>
            <p:spPr>
              <a:xfrm>
                <a:off x="9907033" y="1271075"/>
                <a:ext cx="844077" cy="87100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765" dirty="0">
                    <a:solidFill>
                      <a:srgbClr val="E6E6E6">
                        <a:lumMod val="50000"/>
                      </a:srgbClr>
                    </a:solidFill>
                    <a:latin typeface="Segoe UI Semilight"/>
                  </a:rPr>
                  <a:t>Data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765" dirty="0">
                    <a:solidFill>
                      <a:srgbClr val="E6E6E6">
                        <a:lumMod val="50000"/>
                      </a:srgbClr>
                    </a:solidFill>
                    <a:latin typeface="Segoe UI Semilight"/>
                  </a:rPr>
                  <a:t>Mart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21FFCB4-F3FB-4A60-B4E1-56EB9195192B}"/>
                </a:ext>
              </a:extLst>
            </p:cNvPr>
            <p:cNvGrpSpPr/>
            <p:nvPr/>
          </p:nvGrpSpPr>
          <p:grpSpPr>
            <a:xfrm>
              <a:off x="10772703" y="3433208"/>
              <a:ext cx="1041070" cy="1170178"/>
              <a:chOff x="9808536" y="975698"/>
              <a:chExt cx="1041070" cy="1170178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F70816D-F63B-4E1D-960E-5D184550E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8536" y="975698"/>
                <a:ext cx="1041070" cy="1170178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6785C50-4754-4761-A20A-72D77057282C}"/>
                  </a:ext>
                </a:extLst>
              </p:cNvPr>
              <p:cNvSpPr txBox="1"/>
              <p:nvPr/>
            </p:nvSpPr>
            <p:spPr>
              <a:xfrm>
                <a:off x="9907033" y="1271075"/>
                <a:ext cx="844077" cy="871008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765" dirty="0">
                    <a:solidFill>
                      <a:srgbClr val="E6E6E6">
                        <a:lumMod val="50000"/>
                      </a:srgbClr>
                    </a:solidFill>
                    <a:latin typeface="Segoe UI Semilight"/>
                  </a:rPr>
                  <a:t>Data</a:t>
                </a:r>
              </a:p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765" dirty="0">
                    <a:solidFill>
                      <a:srgbClr val="E6E6E6">
                        <a:lumMod val="50000"/>
                      </a:srgbClr>
                    </a:solidFill>
                    <a:latin typeface="Segoe UI Semilight"/>
                  </a:rPr>
                  <a:t>Mart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1E5CD1-AD04-401E-8738-51A4738878C6}"/>
                </a:ext>
              </a:extLst>
            </p:cNvPr>
            <p:cNvSpPr txBox="1"/>
            <p:nvPr/>
          </p:nvSpPr>
          <p:spPr>
            <a:xfrm>
              <a:off x="3325887" y="1154171"/>
              <a:ext cx="712824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solidFill>
                    <a:srgbClr val="002050"/>
                  </a:solidFill>
                  <a:latin typeface="Segoe UI Semilight"/>
                </a:rPr>
                <a:t>ETL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41D2CC-6D96-4168-B104-80639170FE23}"/>
                </a:ext>
              </a:extLst>
            </p:cNvPr>
            <p:cNvSpPr txBox="1"/>
            <p:nvPr/>
          </p:nvSpPr>
          <p:spPr>
            <a:xfrm>
              <a:off x="6625980" y="1154170"/>
              <a:ext cx="1691489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solidFill>
                    <a:srgbClr val="002050"/>
                  </a:solidFill>
                  <a:latin typeface="Segoe UI Semilight"/>
                </a:rPr>
                <a:t>WAREHOUSE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6812B2B8-7D36-40FD-A9A7-8E1410185248}"/>
                </a:ext>
              </a:extLst>
            </p:cNvPr>
            <p:cNvSpPr/>
            <p:nvPr/>
          </p:nvSpPr>
          <p:spPr bwMode="auto">
            <a:xfrm>
              <a:off x="9238398" y="3672379"/>
              <a:ext cx="1381700" cy="943208"/>
            </a:xfrm>
            <a:prstGeom prst="rightArrow">
              <a:avLst>
                <a:gd name="adj1" fmla="val 36976"/>
                <a:gd name="adj2" fmla="val 34097"/>
              </a:avLst>
            </a:prstGeom>
            <a:ln w="22225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157" b="1" dirty="0">
                  <a:solidFill>
                    <a:srgbClr val="002050"/>
                  </a:solidFill>
                  <a:latin typeface="Segoe UI Semilight"/>
                </a:rPr>
                <a:t>Refresh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5B9B90-1F19-4DE6-95A5-E87CE1906507}"/>
                </a:ext>
              </a:extLst>
            </p:cNvPr>
            <p:cNvSpPr txBox="1"/>
            <p:nvPr/>
          </p:nvSpPr>
          <p:spPr>
            <a:xfrm>
              <a:off x="10452307" y="1154170"/>
              <a:ext cx="1681871" cy="544765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b="1" dirty="0">
                  <a:solidFill>
                    <a:srgbClr val="002050"/>
                  </a:solidFill>
                  <a:latin typeface="Segoe UI Semilight"/>
                </a:rPr>
                <a:t>DATA MARTS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2ED3332-7C3E-4CCE-8EC4-082188F06B74}"/>
                </a:ext>
              </a:extLst>
            </p:cNvPr>
            <p:cNvGrpSpPr/>
            <p:nvPr/>
          </p:nvGrpSpPr>
          <p:grpSpPr>
            <a:xfrm>
              <a:off x="6752805" y="3720732"/>
              <a:ext cx="1589381" cy="1479029"/>
              <a:chOff x="6863830" y="3264248"/>
              <a:chExt cx="1589381" cy="1479029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D4FE49-9006-44E3-B612-6F7BF8D64186}"/>
                  </a:ext>
                </a:extLst>
              </p:cNvPr>
              <p:cNvSpPr/>
              <p:nvPr/>
            </p:nvSpPr>
            <p:spPr bwMode="auto">
              <a:xfrm>
                <a:off x="7414521" y="3759650"/>
                <a:ext cx="474970" cy="466027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22DAFFE-CA79-403A-831F-457A71DB4B45}"/>
                  </a:ext>
                </a:extLst>
              </p:cNvPr>
              <p:cNvSpPr/>
              <p:nvPr/>
            </p:nvSpPr>
            <p:spPr bwMode="auto">
              <a:xfrm>
                <a:off x="6863830" y="3264248"/>
                <a:ext cx="474970" cy="466027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E84DEA-D448-4C93-B758-88723558DF84}"/>
                  </a:ext>
                </a:extLst>
              </p:cNvPr>
              <p:cNvSpPr/>
              <p:nvPr/>
            </p:nvSpPr>
            <p:spPr bwMode="auto">
              <a:xfrm>
                <a:off x="6889621" y="4277250"/>
                <a:ext cx="474970" cy="466027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F1B9960-65EB-4A9E-9526-78B4B8AFA8B6}"/>
                  </a:ext>
                </a:extLst>
              </p:cNvPr>
              <p:cNvSpPr/>
              <p:nvPr/>
            </p:nvSpPr>
            <p:spPr bwMode="auto">
              <a:xfrm>
                <a:off x="7978241" y="3269009"/>
                <a:ext cx="474970" cy="466027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A01C77-BD3B-422E-ADA7-63A010FE5E58}"/>
                  </a:ext>
                </a:extLst>
              </p:cNvPr>
              <p:cNvSpPr/>
              <p:nvPr/>
            </p:nvSpPr>
            <p:spPr bwMode="auto">
              <a:xfrm>
                <a:off x="7972723" y="4277250"/>
                <a:ext cx="474970" cy="466027"/>
              </a:xfrm>
              <a:prstGeom prst="rect">
                <a:avLst/>
              </a:prstGeom>
              <a:ln w="28575"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CD64019-856D-42F1-ABC1-E38B68196DFC}"/>
                  </a:ext>
                </a:extLst>
              </p:cNvPr>
              <p:cNvCxnSpPr>
                <a:cxnSpLocks/>
                <a:stCxn id="61" idx="2"/>
                <a:endCxn id="60" idx="1"/>
              </p:cNvCxnSpPr>
              <p:nvPr/>
            </p:nvCxnSpPr>
            <p:spPr>
              <a:xfrm>
                <a:off x="7101315" y="3730275"/>
                <a:ext cx="313206" cy="262389"/>
              </a:xfrm>
              <a:prstGeom prst="straightConnector1">
                <a:avLst/>
              </a:prstGeom>
              <a:ln w="22225">
                <a:headEnd type="none"/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229C9D7-8DC3-467D-B962-807A1721A441}"/>
                  </a:ext>
                </a:extLst>
              </p:cNvPr>
              <p:cNvCxnSpPr>
                <a:cxnSpLocks/>
                <a:stCxn id="62" idx="0"/>
                <a:endCxn id="60" idx="1"/>
              </p:cNvCxnSpPr>
              <p:nvPr/>
            </p:nvCxnSpPr>
            <p:spPr>
              <a:xfrm flipV="1">
                <a:off x="7127106" y="3992664"/>
                <a:ext cx="287415" cy="284586"/>
              </a:xfrm>
              <a:prstGeom prst="straightConnector1">
                <a:avLst/>
              </a:prstGeom>
              <a:ln w="22225">
                <a:headEnd type="none"/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F17A4144-9509-44AB-89C3-B176DEF4B4F5}"/>
                  </a:ext>
                </a:extLst>
              </p:cNvPr>
              <p:cNvCxnSpPr>
                <a:cxnSpLocks/>
                <a:stCxn id="64" idx="0"/>
                <a:endCxn id="60" idx="3"/>
              </p:cNvCxnSpPr>
              <p:nvPr/>
            </p:nvCxnSpPr>
            <p:spPr>
              <a:xfrm flipH="1" flipV="1">
                <a:off x="7889491" y="3992664"/>
                <a:ext cx="320717" cy="284586"/>
              </a:xfrm>
              <a:prstGeom prst="straightConnector1">
                <a:avLst/>
              </a:prstGeom>
              <a:ln w="22225">
                <a:headEnd type="none"/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A35A7822-C50E-4233-B354-F80BD35E25E2}"/>
                  </a:ext>
                </a:extLst>
              </p:cNvPr>
              <p:cNvCxnSpPr>
                <a:cxnSpLocks/>
                <a:stCxn id="63" idx="2"/>
                <a:endCxn id="60" idx="3"/>
              </p:cNvCxnSpPr>
              <p:nvPr/>
            </p:nvCxnSpPr>
            <p:spPr>
              <a:xfrm flipH="1">
                <a:off x="7889491" y="3735036"/>
                <a:ext cx="326235" cy="257628"/>
              </a:xfrm>
              <a:prstGeom prst="straightConnector1">
                <a:avLst/>
              </a:prstGeom>
              <a:ln w="22225">
                <a:headEnd type="none"/>
                <a:tailEnd type="triangle"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</p:cxnSp>
        </p:grpSp>
      </p:grpSp>
      <p:sp>
        <p:nvSpPr>
          <p:cNvPr id="95" name="Title 1">
            <a:extLst>
              <a:ext uri="{FF2B5EF4-FFF2-40B4-BE49-F238E27FC236}">
                <a16:creationId xmlns:a16="http://schemas.microsoft.com/office/drawing/2014/main" id="{0F1ADB78-B345-45CD-B2BF-FEC8443C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6"/>
            <a:ext cx="11655840" cy="672319"/>
          </a:xfrm>
        </p:spPr>
        <p:txBody>
          <a:bodyPr>
            <a:normAutofit fontScale="90000"/>
          </a:bodyPr>
          <a:lstStyle/>
          <a:p>
            <a:r>
              <a:rPr lang="en-AU" dirty="0"/>
              <a:t>Traditional Data Warehousing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60D51F-9806-4940-B477-CEBCF7EF9C4D}"/>
              </a:ext>
            </a:extLst>
          </p:cNvPr>
          <p:cNvSpPr/>
          <p:nvPr/>
        </p:nvSpPr>
        <p:spPr bwMode="auto">
          <a:xfrm>
            <a:off x="363948" y="1780886"/>
            <a:ext cx="1239331" cy="4195766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8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1854134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183003"/>
            <a:ext cx="1143230" cy="4985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pl-PL" sz="1200" dirty="0">
                <a:solidFill>
                  <a:srgbClr val="000000"/>
                </a:solidFill>
                <a:latin typeface="Segoe UI Semibold"/>
              </a:rPr>
              <a:t>Business Intelligence Tools</a:t>
            </a:r>
            <a:endParaRPr lang="en-US" sz="1200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092696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296141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383063-44DC-4A85-B9C7-05C78AD22582}"/>
              </a:ext>
            </a:extLst>
          </p:cNvPr>
          <p:cNvGrpSpPr/>
          <p:nvPr/>
        </p:nvGrpSpPr>
        <p:grpSpPr>
          <a:xfrm>
            <a:off x="3378580" y="6059804"/>
            <a:ext cx="7318435" cy="616017"/>
            <a:chOff x="3386045" y="5954819"/>
            <a:chExt cx="7318435" cy="616017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ECC6ACA3-4A13-4AA3-94C8-A33FB39038A2}"/>
                </a:ext>
              </a:extLst>
            </p:cNvPr>
            <p:cNvSpPr/>
            <p:nvPr/>
          </p:nvSpPr>
          <p:spPr>
            <a:xfrm>
              <a:off x="3386045" y="5954819"/>
              <a:ext cx="5983764" cy="61601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38100" dir="5400000" algn="ctr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endParaRPr lang="pl-PL" sz="1765" kern="0">
                <a:solidFill>
                  <a:srgbClr val="0078D7"/>
                </a:solidFill>
                <a:latin typeface="Segoe UI Semibold"/>
              </a:endParaRP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8B88266-4F23-4EFF-AE89-7A81655EC3B1}"/>
                </a:ext>
              </a:extLst>
            </p:cNvPr>
            <p:cNvGrpSpPr/>
            <p:nvPr/>
          </p:nvGrpSpPr>
          <p:grpSpPr>
            <a:xfrm>
              <a:off x="3541658" y="6079948"/>
              <a:ext cx="5653736" cy="365760"/>
              <a:chOff x="4031059" y="5078958"/>
              <a:chExt cx="5400254" cy="365760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D87CBFA3-4B20-442B-BFAE-EBF84D5A6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683" y="507895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9205EB85-DCCA-4A81-810F-3751734621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8306" y="507895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04" name="Picture 203">
                <a:extLst>
                  <a:ext uri="{FF2B5EF4-FFF2-40B4-BE49-F238E27FC236}">
                    <a16:creationId xmlns:a16="http://schemas.microsoft.com/office/drawing/2014/main" id="{4F1F8297-4E67-4828-9514-B55ECD401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6930" y="507895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05" name="Picture 204">
                <a:extLst>
                  <a:ext uri="{FF2B5EF4-FFF2-40B4-BE49-F238E27FC236}">
                    <a16:creationId xmlns:a16="http://schemas.microsoft.com/office/drawing/2014/main" id="{6B861EE1-9BFA-4223-AB90-E37025D81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1059" y="5078958"/>
                <a:ext cx="365760" cy="365760"/>
              </a:xfrm>
              <a:prstGeom prst="rect">
                <a:avLst/>
              </a:prstGeom>
            </p:spPr>
          </p:pic>
          <p:pic>
            <p:nvPicPr>
              <p:cNvPr id="206" name="Picture 205">
                <a:extLst>
                  <a:ext uri="{FF2B5EF4-FFF2-40B4-BE49-F238E27FC236}">
                    <a16:creationId xmlns:a16="http://schemas.microsoft.com/office/drawing/2014/main" id="{9295B686-5DF2-468C-AB95-3A6EB7086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65553" y="5078958"/>
                <a:ext cx="365760" cy="365760"/>
              </a:xfrm>
              <a:prstGeom prst="rect">
                <a:avLst/>
              </a:prstGeom>
            </p:spPr>
          </p:pic>
        </p:grpSp>
        <p:pic>
          <p:nvPicPr>
            <p:cNvPr id="207" name="Picture 2" descr="Image result for azure devops logo">
              <a:extLst>
                <a:ext uri="{FF2B5EF4-FFF2-40B4-BE49-F238E27FC236}">
                  <a16:creationId xmlns:a16="http://schemas.microsoft.com/office/drawing/2014/main" id="{FABC4E64-E421-416D-86EC-DD54029B2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8720" y="6079948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3B221EF-4266-43CF-92A1-C92D4E07FCC1}"/>
              </a:ext>
            </a:extLst>
          </p:cNvPr>
          <p:cNvCxnSpPr/>
          <p:nvPr/>
        </p:nvCxnSpPr>
        <p:spPr>
          <a:xfrm>
            <a:off x="3378580" y="5897524"/>
            <a:ext cx="8452307" cy="0"/>
          </a:xfrm>
          <a:prstGeom prst="line">
            <a:avLst/>
          </a:prstGeom>
          <a:ln>
            <a:solidFill>
              <a:srgbClr val="0078D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Graphic 207">
            <a:extLst>
              <a:ext uri="{FF2B5EF4-FFF2-40B4-BE49-F238E27FC236}">
                <a16:creationId xmlns:a16="http://schemas.microsoft.com/office/drawing/2014/main" id="{3BE09519-EADF-4100-9201-237A91F0C6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16049" y="2897832"/>
            <a:ext cx="606276" cy="606276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37B02A16-FC4E-44C9-BB87-CF0AA90D7143}"/>
              </a:ext>
            </a:extLst>
          </p:cNvPr>
          <p:cNvSpPr txBox="1"/>
          <p:nvPr/>
        </p:nvSpPr>
        <p:spPr>
          <a:xfrm>
            <a:off x="7468454" y="3050068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</a:t>
            </a:r>
            <a:r>
              <a:rPr lang="pl-PL" sz="1200" dirty="0">
                <a:solidFill>
                  <a:prstClr val="black"/>
                </a:solidFill>
                <a:latin typeface="Segoe UI Semibold"/>
              </a:rPr>
              <a:t>SQL Database</a:t>
            </a:r>
            <a:endParaRPr lang="en-US" sz="1200" dirty="0">
              <a:solidFill>
                <a:prstClr val="black"/>
              </a:solidFill>
              <a:latin typeface="Segoe UI Semibold"/>
            </a:endParaRPr>
          </a:p>
        </p:txBody>
      </p:sp>
      <p:pic>
        <p:nvPicPr>
          <p:cNvPr id="210" name="Picture 2">
            <a:extLst>
              <a:ext uri="{FF2B5EF4-FFF2-40B4-BE49-F238E27FC236}">
                <a16:creationId xmlns:a16="http://schemas.microsoft.com/office/drawing/2014/main" id="{F555C08F-B184-40F4-8D4C-7FA0E3E3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30" y="3902588"/>
            <a:ext cx="339817" cy="33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4C5A01BE-DDFA-4BE2-9BE8-60FAF337B9C5}"/>
              </a:ext>
            </a:extLst>
          </p:cNvPr>
          <p:cNvSpPr txBox="1"/>
          <p:nvPr/>
        </p:nvSpPr>
        <p:spPr>
          <a:xfrm>
            <a:off x="4535103" y="341007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A2E13E5B-6455-4944-86E9-C84258BE797D}"/>
              </a:ext>
            </a:extLst>
          </p:cNvPr>
          <p:cNvGrpSpPr/>
          <p:nvPr/>
        </p:nvGrpSpPr>
        <p:grpSpPr>
          <a:xfrm>
            <a:off x="3852141" y="3377487"/>
            <a:ext cx="384797" cy="392212"/>
            <a:chOff x="7158422" y="1607015"/>
            <a:chExt cx="2726357" cy="2778897"/>
          </a:xfrm>
        </p:grpSpPr>
        <p:sp>
          <p:nvSpPr>
            <p:cNvPr id="213" name="Freeform 242">
              <a:extLst>
                <a:ext uri="{FF2B5EF4-FFF2-40B4-BE49-F238E27FC236}">
                  <a16:creationId xmlns:a16="http://schemas.microsoft.com/office/drawing/2014/main" id="{AF6AE9FB-407A-438C-99F4-78A2F67C8C97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4" name="Diamond 213">
              <a:extLst>
                <a:ext uri="{FF2B5EF4-FFF2-40B4-BE49-F238E27FC236}">
                  <a16:creationId xmlns:a16="http://schemas.microsoft.com/office/drawing/2014/main" id="{524B32C2-65AB-4DCB-92F0-F9FAE7FCE8FD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Freeform 243">
              <a:extLst>
                <a:ext uri="{FF2B5EF4-FFF2-40B4-BE49-F238E27FC236}">
                  <a16:creationId xmlns:a16="http://schemas.microsoft.com/office/drawing/2014/main" id="{4BFE4919-351D-4229-AA7D-15C78D0B8295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6" name="Diamond 215">
              <a:extLst>
                <a:ext uri="{FF2B5EF4-FFF2-40B4-BE49-F238E27FC236}">
                  <a16:creationId xmlns:a16="http://schemas.microsoft.com/office/drawing/2014/main" id="{9F6895E7-B3AF-42F1-82D8-158547C3C639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9C4EEACB-E519-4543-8868-16C13C9D4F56}"/>
              </a:ext>
            </a:extLst>
          </p:cNvPr>
          <p:cNvSpPr txBox="1"/>
          <p:nvPr/>
        </p:nvSpPr>
        <p:spPr>
          <a:xfrm>
            <a:off x="4535103" y="3882532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</a:t>
            </a:r>
            <a:br>
              <a:rPr lang="pl-PL" sz="1200" kern="0" dirty="0">
                <a:solidFill>
                  <a:srgbClr val="000000"/>
                </a:solidFill>
                <a:latin typeface="Segoe UI Semibold"/>
              </a:rPr>
            </a:br>
            <a:r>
              <a:rPr lang="pl-PL" sz="1200" kern="0" dirty="0">
                <a:solidFill>
                  <a:srgbClr val="000000"/>
                </a:solidFill>
                <a:latin typeface="Segoe UI Semibold"/>
              </a:rPr>
              <a:t>Event Hubs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40C1B888-C3F3-4CDB-906F-EA8D72AFDB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753999" y="2088886"/>
            <a:ext cx="698038" cy="698038"/>
          </a:xfrm>
          <a:prstGeom prst="rect">
            <a:avLst/>
          </a:prstGeom>
        </p:spPr>
      </p:pic>
      <p:pic>
        <p:nvPicPr>
          <p:cNvPr id="218" name="Picture 217" descr="A picture containing tableware, plate, dishware&#10;&#10;Description automatically generated">
            <a:extLst>
              <a:ext uri="{FF2B5EF4-FFF2-40B4-BE49-F238E27FC236}">
                <a16:creationId xmlns:a16="http://schemas.microsoft.com/office/drawing/2014/main" id="{C8CDFE1B-9625-4A22-B9E2-2EC2A9B4A4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49" y="3613211"/>
            <a:ext cx="701121" cy="642227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EF9D4183-B30D-4FC3-AC88-D1F418E6AE91}"/>
              </a:ext>
            </a:extLst>
          </p:cNvPr>
          <p:cNvSpPr txBox="1"/>
          <p:nvPr/>
        </p:nvSpPr>
        <p:spPr>
          <a:xfrm>
            <a:off x="7464441" y="3817206"/>
            <a:ext cx="1152879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pl-PL" sz="1200" dirty="0">
                <a:solidFill>
                  <a:prstClr val="black"/>
                </a:solidFill>
                <a:latin typeface="Segoe UI Semibold"/>
              </a:rPr>
              <a:t>Snowflake</a:t>
            </a:r>
            <a:endParaRPr lang="en-US" sz="1200" dirty="0">
              <a:solidFill>
                <a:prstClr val="black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974918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SDT - Target Platform">
            <a:extLst>
              <a:ext uri="{FF2B5EF4-FFF2-40B4-BE49-F238E27FC236}">
                <a16:creationId xmlns:a16="http://schemas.microsoft.com/office/drawing/2014/main" id="{C8FF6106-49AD-4EB9-92F7-C85293E0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09"/>
          <a:stretch/>
        </p:blipFill>
        <p:spPr bwMode="auto">
          <a:xfrm>
            <a:off x="5271479" y="1690688"/>
            <a:ext cx="6082321" cy="2089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8B8D1-3980-4601-AC56-C2E8FA7D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 and delivery (CI/CD)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BD355-9052-4D10-A05B-8911B63ACF4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8200" y="1690688"/>
            <a:ext cx="4130675" cy="449128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900" b="1" dirty="0"/>
              <a:t>Overview</a:t>
            </a:r>
          </a:p>
          <a:p>
            <a:pPr marL="0" indent="0">
              <a:buNone/>
            </a:pPr>
            <a:r>
              <a:rPr lang="en-US" sz="2500" dirty="0"/>
              <a:t>Database project support in SQL Server Data Tools (SSDT) allows teams of developers to collaborate over a version-controlled Azure Synapse Analytics, and track, deploy and test schema changes.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900" b="1" dirty="0"/>
              <a:t>Benefits</a:t>
            </a:r>
          </a:p>
          <a:p>
            <a:pPr marL="0" indent="0">
              <a:buNone/>
            </a:pPr>
            <a:r>
              <a:rPr lang="en-US" sz="2500" dirty="0"/>
              <a:t>Database project support includes first-class integration with Azure DevOps. This adds support for:</a:t>
            </a:r>
          </a:p>
          <a:p>
            <a:r>
              <a:rPr lang="en-US" sz="2500" b="1" dirty="0"/>
              <a:t>Azure Pipelines </a:t>
            </a:r>
            <a:r>
              <a:rPr lang="en-US" sz="2500" dirty="0"/>
              <a:t>to run CI/CD workflows for any platform (Linux, macOS, and Windows)</a:t>
            </a:r>
          </a:p>
          <a:p>
            <a:r>
              <a:rPr lang="en-US" sz="2500" b="1" dirty="0"/>
              <a:t>Azure Repos </a:t>
            </a:r>
            <a:r>
              <a:rPr lang="en-US" sz="2500" dirty="0"/>
              <a:t>to store project files in source control</a:t>
            </a:r>
          </a:p>
          <a:p>
            <a:r>
              <a:rPr lang="en-US" sz="2500" b="1" dirty="0"/>
              <a:t>Azure Test Plans </a:t>
            </a:r>
            <a:r>
              <a:rPr lang="en-US" sz="2500" dirty="0"/>
              <a:t>to run automated check-in tests to verify schema updates and modifications</a:t>
            </a:r>
          </a:p>
          <a:p>
            <a:r>
              <a:rPr lang="en-US" sz="2500" dirty="0"/>
              <a:t>Growing ecosystem of third-party integrations that can be used to complement existing workflows (</a:t>
            </a:r>
            <a:r>
              <a:rPr lang="en-US" sz="2500" dirty="0" err="1"/>
              <a:t>Timetracker</a:t>
            </a:r>
            <a:r>
              <a:rPr lang="en-US" sz="2500" dirty="0"/>
              <a:t>, Microsoft Teams, Slack, Jenkins, etc.)</a:t>
            </a:r>
          </a:p>
        </p:txBody>
      </p:sp>
      <p:pic>
        <p:nvPicPr>
          <p:cNvPr id="2050" name="Picture 2" descr="SSDT - Azure Devops">
            <a:extLst>
              <a:ext uri="{FF2B5EF4-FFF2-40B4-BE49-F238E27FC236}">
                <a16:creationId xmlns:a16="http://schemas.microsoft.com/office/drawing/2014/main" id="{07C0CEA3-A37B-4FB2-90A0-BD9CDE436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229" y="3633551"/>
            <a:ext cx="5582012" cy="2642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ild-2">
            <a:extLst>
              <a:ext uri="{FF2B5EF4-FFF2-40B4-BE49-F238E27FC236}">
                <a16:creationId xmlns:a16="http://schemas.microsoft.com/office/drawing/2014/main" id="{5A8FB4D8-7D7F-48CD-B478-81D61CD3D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045" y="4811018"/>
            <a:ext cx="3435607" cy="19866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7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BDF08A80-E248-4487-85A8-CC6F597A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4297" y="234036"/>
            <a:ext cx="8783406" cy="638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951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6A93-9246-4EF1-AB25-BFA2EC69D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Important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8630B-34E6-42D8-8BE4-D553355F2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sz="1800" dirty="0"/>
              <a:t>Try Azure </a:t>
            </a:r>
            <a:r>
              <a:rPr lang="en-US" sz="1800" dirty="0"/>
              <a:t>for free ($200): </a:t>
            </a:r>
            <a:r>
              <a:rPr lang="en-US" sz="1800" dirty="0">
                <a:hlinkClick r:id="rId2"/>
              </a:rPr>
              <a:t>https://azure.microsoft.com/en-us/free/</a:t>
            </a:r>
            <a:r>
              <a:rPr lang="pl-PL" sz="1800" dirty="0"/>
              <a:t> </a:t>
            </a:r>
          </a:p>
          <a:p>
            <a:r>
              <a:rPr lang="en-US" sz="1800" dirty="0"/>
              <a:t>Access free training at Pluralsight:</a:t>
            </a:r>
            <a:r>
              <a:rPr lang="pl-PL" sz="1800" dirty="0"/>
              <a:t> </a:t>
            </a:r>
            <a:r>
              <a:rPr lang="en-US" sz="1800" dirty="0">
                <a:hlinkClick r:id="rId3"/>
              </a:rPr>
              <a:t>https://www.pluralsight.com/partners/microsoft/azure</a:t>
            </a:r>
            <a:r>
              <a:rPr lang="pl-PL" sz="1800" dirty="0"/>
              <a:t> </a:t>
            </a:r>
            <a:endParaRPr lang="en-US" sz="1800" dirty="0"/>
          </a:p>
          <a:p>
            <a:endParaRPr lang="pl-PL" sz="1800" dirty="0"/>
          </a:p>
          <a:p>
            <a:r>
              <a:rPr lang="pl-PL" sz="1800" dirty="0"/>
              <a:t>Services by region: </a:t>
            </a:r>
            <a:r>
              <a:rPr lang="pl-PL" sz="1800" dirty="0">
                <a:hlinkClick r:id="rId4"/>
              </a:rPr>
              <a:t>https://azure.microsoft.com/en-us/global-infrastructure/services/</a:t>
            </a:r>
            <a:r>
              <a:rPr lang="pl-PL" sz="1800" dirty="0"/>
              <a:t> </a:t>
            </a:r>
          </a:p>
          <a:p>
            <a:r>
              <a:rPr lang="pl-PL" sz="1800" dirty="0"/>
              <a:t>Service health status: </a:t>
            </a:r>
            <a:r>
              <a:rPr lang="pl-PL" sz="1800" dirty="0">
                <a:hlinkClick r:id="rId5"/>
              </a:rPr>
              <a:t>https://status.azure.com/en-us/status</a:t>
            </a:r>
            <a:r>
              <a:rPr lang="pl-PL" sz="1800" dirty="0"/>
              <a:t> </a:t>
            </a:r>
          </a:p>
          <a:p>
            <a:r>
              <a:rPr lang="pl-PL" sz="1800" dirty="0"/>
              <a:t>Service SLAs: </a:t>
            </a:r>
            <a:r>
              <a:rPr lang="pl-PL" sz="1800" dirty="0">
                <a:hlinkClick r:id="rId6"/>
              </a:rPr>
              <a:t>https://azure.microsoft.com/en-us/support/legal/sla/</a:t>
            </a:r>
            <a:r>
              <a:rPr lang="pl-PL" sz="1800" dirty="0"/>
              <a:t> </a:t>
            </a:r>
          </a:p>
          <a:p>
            <a:r>
              <a:rPr lang="pl-PL" sz="1800" dirty="0"/>
              <a:t>Azure updates: </a:t>
            </a:r>
            <a:r>
              <a:rPr lang="pl-PL" sz="1800" dirty="0">
                <a:hlinkClick r:id="rId7"/>
              </a:rPr>
              <a:t>https://azure.microsoft.com/en-us/updates/</a:t>
            </a:r>
            <a:r>
              <a:rPr lang="pl-PL" sz="1800" dirty="0"/>
              <a:t> </a:t>
            </a:r>
          </a:p>
          <a:p>
            <a:r>
              <a:rPr lang="pl-PL" sz="1800" dirty="0"/>
              <a:t>Pricing calculator: </a:t>
            </a:r>
            <a:r>
              <a:rPr lang="pl-PL" sz="1800" dirty="0">
                <a:hlinkClick r:id="rId8"/>
              </a:rPr>
              <a:t>https://azure.microsoft.com/en-us/pricing/calculator/</a:t>
            </a:r>
            <a:r>
              <a:rPr lang="pl-PL" sz="1800" dirty="0"/>
              <a:t> </a:t>
            </a:r>
          </a:p>
          <a:p>
            <a:r>
              <a:rPr lang="pl-PL" sz="1800" dirty="0"/>
              <a:t>Azure Charts: </a:t>
            </a:r>
            <a:r>
              <a:rPr lang="pl-PL" sz="1800" dirty="0">
                <a:hlinkClick r:id="rId9"/>
              </a:rPr>
              <a:t>https://azurecharts.com/</a:t>
            </a:r>
            <a:r>
              <a:rPr lang="pl-PL" sz="1800" dirty="0"/>
              <a:t> </a:t>
            </a:r>
          </a:p>
          <a:p>
            <a:r>
              <a:rPr lang="pl-PL" sz="1800" dirty="0"/>
              <a:t>Latency to Azure regions: </a:t>
            </a:r>
            <a:r>
              <a:rPr lang="pl-PL" sz="1800" dirty="0">
                <a:hlinkClick r:id="rId10"/>
              </a:rPr>
              <a:t>http://azurespeedtest.azurewebsites.net/</a:t>
            </a:r>
            <a:r>
              <a:rPr lang="pl-PL" sz="1800" dirty="0"/>
              <a:t> </a:t>
            </a:r>
          </a:p>
          <a:p>
            <a:endParaRPr lang="pl-PL" sz="1800" dirty="0"/>
          </a:p>
          <a:p>
            <a:r>
              <a:rPr lang="pl-PL" sz="1800" dirty="0"/>
              <a:t>Azure Well-Architected Framework: </a:t>
            </a:r>
            <a:r>
              <a:rPr lang="pl-PL" sz="1800" dirty="0">
                <a:hlinkClick r:id="rId11"/>
              </a:rPr>
              <a:t>https://docs.microsoft.com/en-us/azure/architecture/framework/</a:t>
            </a:r>
            <a:r>
              <a:rPr lang="pl-PL" sz="1800" dirty="0"/>
              <a:t> </a:t>
            </a:r>
          </a:p>
          <a:p>
            <a:r>
              <a:rPr lang="pl-PL" sz="1800" dirty="0"/>
              <a:t>Cloud Adoption Framework: </a:t>
            </a:r>
            <a:r>
              <a:rPr lang="pl-PL" sz="1800" dirty="0">
                <a:hlinkClick r:id="rId12"/>
              </a:rPr>
              <a:t>https://docs.microsoft.com/en-us/azure/cloud-adoption-framework/</a:t>
            </a:r>
            <a:r>
              <a:rPr lang="pl-PL" sz="1800" dirty="0"/>
              <a:t>  </a:t>
            </a:r>
          </a:p>
          <a:p>
            <a:endParaRPr lang="pl-PL" sz="1800" dirty="0"/>
          </a:p>
          <a:p>
            <a:endParaRPr lang="pl-PL" sz="18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42274686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FAFEB-4E17-4C67-AFDC-91225B7F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Analytics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F9C2-BE43-4C74-BEAB-449D5FC7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Synapse + AI Lab: </a:t>
            </a:r>
            <a:br>
              <a:rPr lang="pl-PL" sz="2000" dirty="0"/>
            </a:br>
            <a:r>
              <a:rPr lang="pl-PL" sz="2000" dirty="0">
                <a:hlinkClick r:id="rId2"/>
              </a:rPr>
              <a:t>https://github.com/microsoft/MCW-Azure-Synapse-Analytics-and-AI</a:t>
            </a:r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Cosmos DB + Synapse Real-Time Analytics Lab:</a:t>
            </a:r>
            <a:br>
              <a:rPr lang="pl-PL" sz="2000" dirty="0"/>
            </a:br>
            <a:r>
              <a:rPr lang="pl-PL" sz="2000" dirty="0">
                <a:hlinkClick r:id="rId3"/>
              </a:rPr>
              <a:t>https://github.com/microsoft/MCW-Cosmos-DB-Real-Time-Advanced-Analytics</a:t>
            </a:r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IoT Hub + Stream Analytics + Databricks Analytics:</a:t>
            </a:r>
            <a:br>
              <a:rPr lang="pl-PL" sz="2000" dirty="0"/>
            </a:br>
            <a:r>
              <a:rPr lang="pl-PL" sz="2000" dirty="0">
                <a:hlinkClick r:id="rId4"/>
              </a:rPr>
              <a:t>https://github.com/microsoft/MCW-Internet-of-Things</a:t>
            </a:r>
            <a:endParaRPr lang="pl-PL" sz="2000" dirty="0"/>
          </a:p>
          <a:p>
            <a:endParaRPr lang="pl-PL" sz="2000" dirty="0"/>
          </a:p>
          <a:p>
            <a:r>
              <a:rPr lang="pl-PL" sz="2000" dirty="0"/>
              <a:t>Migrate EDW to Azure SQLDW (Synapse):</a:t>
            </a:r>
            <a:br>
              <a:rPr lang="pl-PL" sz="2000" dirty="0"/>
            </a:br>
            <a:r>
              <a:rPr lang="pl-PL" sz="2000" dirty="0">
                <a:hlinkClick r:id="rId5"/>
              </a:rPr>
              <a:t>https://github.com/microsoft/MCW-Migrate-EDW-to-Azure-SQL-Data-Warehouse</a:t>
            </a:r>
            <a:r>
              <a:rPr lang="pl-PL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9663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601B-54FF-4BF1-8ACF-42EC6BB4D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Watch Out for Upcoming News (December 3rd)!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3ACC-4459-43A3-9E19-5CD385AD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pl-PL" dirty="0">
              <a:hlinkClick r:id="rId2"/>
            </a:endParaRPr>
          </a:p>
          <a:p>
            <a:pPr marL="0" indent="0">
              <a:buNone/>
            </a:pPr>
            <a:endParaRPr lang="pl-PL" dirty="0">
              <a:hlinkClick r:id="rId2"/>
            </a:endParaRPr>
          </a:p>
          <a:p>
            <a:pPr marL="0" indent="0">
              <a:buNone/>
            </a:pPr>
            <a:endParaRPr lang="pl-PL" dirty="0">
              <a:hlinkClick r:id="rId2"/>
            </a:endParaRPr>
          </a:p>
          <a:p>
            <a:pPr marL="0" indent="0">
              <a:buNone/>
            </a:pPr>
            <a:endParaRPr lang="pl-PL" dirty="0">
              <a:hlinkClick r:id="rId2"/>
            </a:endParaRPr>
          </a:p>
          <a:p>
            <a:pPr marL="0" indent="0">
              <a:buNone/>
            </a:pPr>
            <a:endParaRPr lang="pl-PL" dirty="0">
              <a:hlinkClick r:id="rId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Get guidance from industry leaders and customers on how to develop a strategic view of your analytics initiatives and create a framework for implementing successful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Be the first to learn about the new Azure data governance service and take an in-depth look at how it works together with Azure Synapse Analytics to provide a unified, end-to-end platform for data and analytics.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Follow demos to see how the native integration of Power BI and Azure Synapse Analytics accelerates time to insight and helps you enforce security and compliance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05050"/>
                </a:solidFill>
                <a:effectLst/>
                <a:latin typeface="Segoe UI" panose="020B0502040204020203" pitchFamily="34" charset="0"/>
              </a:rPr>
              <a:t>Ask questions and get expert answers during live Q&amp;A.</a:t>
            </a:r>
          </a:p>
          <a:p>
            <a:pPr marL="0" indent="0">
              <a:buNone/>
            </a:pPr>
            <a:endParaRPr lang="pl-PL" dirty="0">
              <a:hlinkClick r:id="rId2"/>
            </a:endParaRPr>
          </a:p>
          <a:p>
            <a:pPr marL="0" indent="0" algn="ctr">
              <a:buNone/>
            </a:pPr>
            <a:r>
              <a:rPr lang="pl-PL" b="1" dirty="0">
                <a:hlinkClick r:id="rId2"/>
              </a:rPr>
              <a:t>https://azuredataandanalytics2020.eventcore.com/auth/login</a:t>
            </a:r>
            <a:endParaRPr lang="pl-PL" b="1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B0059-2758-4C12-AE2B-B64A21F27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8568"/>
            <a:ext cx="10515600" cy="16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740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5381-AE72-458E-81A7-FB0D96AC3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Snowflake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ADBE8-A527-4EA1-B785-07BDB3C7E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000" dirty="0"/>
              <a:t>30-day Trial:</a:t>
            </a:r>
            <a:br>
              <a:rPr lang="pl-PL" sz="2000" dirty="0"/>
            </a:br>
            <a:r>
              <a:rPr lang="pl-PL" sz="2000" dirty="0">
                <a:hlinkClick r:id="rId2"/>
              </a:rPr>
              <a:t>https://trial.snowflake.com/</a:t>
            </a:r>
            <a:r>
              <a:rPr lang="pl-PL" sz="2000" dirty="0"/>
              <a:t> </a:t>
            </a:r>
          </a:p>
          <a:p>
            <a:endParaRPr lang="pl-PL" sz="2000" dirty="0"/>
          </a:p>
          <a:p>
            <a:r>
              <a:rPr lang="pl-PL" sz="2000" dirty="0"/>
              <a:t>Hands-on Lab:</a:t>
            </a:r>
            <a:br>
              <a:rPr lang="pl-PL" sz="2000" dirty="0"/>
            </a:br>
            <a:r>
              <a:rPr lang="pl-PL" sz="2000" dirty="0">
                <a:hlinkClick r:id="rId3"/>
              </a:rPr>
              <a:t>https://s3.amazonaws.com/snowflake-workshop-lab/Snowflake_free_trial_LabGuide.pdf</a:t>
            </a:r>
            <a:r>
              <a:rPr lang="pl-PL" sz="2000" dirty="0"/>
              <a:t> </a:t>
            </a:r>
          </a:p>
          <a:p>
            <a:endParaRPr lang="pl-PL" sz="2000" dirty="0"/>
          </a:p>
          <a:p>
            <a:r>
              <a:rPr lang="pl-PL" sz="2000" dirty="0"/>
              <a:t>Documentation:</a:t>
            </a:r>
            <a:br>
              <a:rPr lang="pl-PL" sz="2000" dirty="0"/>
            </a:br>
            <a:r>
              <a:rPr lang="pl-PL" sz="2000" dirty="0">
                <a:hlinkClick r:id="rId4"/>
              </a:rPr>
              <a:t>https://docs.snowflake.net/manuals/index.html</a:t>
            </a:r>
            <a:r>
              <a:rPr lang="pl-PL" sz="2000" dirty="0"/>
              <a:t> </a:t>
            </a:r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/>
              <a:t>Snowflake on Azure series at Elitmind Academy:</a:t>
            </a:r>
            <a:br>
              <a:rPr lang="pl-PL" sz="2000" dirty="0"/>
            </a:br>
            <a:r>
              <a:rPr lang="pl-PL" sz="2000" dirty="0">
                <a:hlinkClick r:id="rId5"/>
              </a:rPr>
              <a:t>https://www.youtube.com/c/ElitmindAcademy/search?view_as=subscriber&amp;query=snowflake</a:t>
            </a:r>
            <a:r>
              <a:rPr lang="pl-PL" sz="2000" dirty="0"/>
              <a:t>  </a:t>
            </a:r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4932757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7569A3-F74B-4549-A887-199CF2593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Hurtownie i analiza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9B52474-DEA1-4D89-A4D4-EDDB79EB8A7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Termin szkolenia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: 14.XII – 1.II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7 tygodni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nauki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7 spotkań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online (czwartki, godz. 20:00)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9 modułów</a:t>
            </a:r>
            <a:endParaRPr lang="pl-P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Aktualizacje 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kursu bezpłatnie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Certyfikat</a:t>
            </a: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 ukończenia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Zapisy </a:t>
            </a:r>
            <a:r>
              <a:rPr lang="pl-PL" b="1" dirty="0">
                <a:solidFill>
                  <a:srgbClr val="A5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11 grudnia, godz. 20:00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14 dni na rezygnację i </a:t>
            </a:r>
            <a:r>
              <a:rPr lang="pl-PL" b="1" dirty="0">
                <a:latin typeface="Arial" panose="020B0604020202020204" pitchFamily="34" charset="0"/>
                <a:cs typeface="Arial" panose="020B0604020202020204" pitchFamily="34" charset="0"/>
              </a:rPr>
              <a:t>zwrot 100% wpłaty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>
                <a:latin typeface="Arial" panose="020B0604020202020204" pitchFamily="34" charset="0"/>
                <a:cs typeface="Arial" panose="020B0604020202020204" pitchFamily="34" charset="0"/>
              </a:rPr>
              <a:t>Kod rabatowy o wartości 150zł: </a:t>
            </a:r>
            <a:r>
              <a:rPr lang="pl-PL" b="1" dirty="0">
                <a:solidFill>
                  <a:srgbClr val="A56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sqlday2020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B9AC4EC-0969-42E0-9F00-BE6EDBC0C811}"/>
              </a:ext>
            </a:extLst>
          </p:cNvPr>
          <p:cNvGrpSpPr/>
          <p:nvPr/>
        </p:nvGrpSpPr>
        <p:grpSpPr>
          <a:xfrm>
            <a:off x="7591647" y="925199"/>
            <a:ext cx="4600352" cy="5574077"/>
            <a:chOff x="7591647" y="925199"/>
            <a:chExt cx="4600352" cy="5574077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FCC447F6-F501-46F4-95D8-8B3F5284E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20"/>
            <a:stretch/>
          </p:blipFill>
          <p:spPr>
            <a:xfrm flipH="1">
              <a:off x="7821104" y="925199"/>
              <a:ext cx="4370895" cy="5574077"/>
            </a:xfrm>
            <a:prstGeom prst="rect">
              <a:avLst/>
            </a:prstGeom>
          </p:spPr>
        </p:pic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C5C767EC-D298-44CE-8833-CA3B3AEBBC9D}"/>
                </a:ext>
              </a:extLst>
            </p:cNvPr>
            <p:cNvSpPr/>
            <p:nvPr/>
          </p:nvSpPr>
          <p:spPr>
            <a:xfrm>
              <a:off x="7591647" y="1765005"/>
              <a:ext cx="946297" cy="1127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19599581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8BA2603B-46C7-4634-AEC2-434D94EB8F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9"/>
          <a:stretch/>
        </p:blipFill>
        <p:spPr>
          <a:xfrm>
            <a:off x="5867852" y="3496851"/>
            <a:ext cx="4800148" cy="3029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080EFE-7EF6-45A9-AC7B-14F0E0BDB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568855"/>
          </a:xfrm>
        </p:spPr>
        <p:txBody>
          <a:bodyPr>
            <a:normAutofit/>
          </a:bodyPr>
          <a:lstStyle/>
          <a:p>
            <a:pPr algn="l"/>
            <a:r>
              <a:rPr lang="pl-PL" sz="4800" b="1" dirty="0"/>
              <a:t>Modern Data Warehouse in Azure</a:t>
            </a:r>
            <a:br>
              <a:rPr lang="pl-PL" sz="4800" dirty="0"/>
            </a:br>
            <a:r>
              <a:rPr lang="pl-PL" sz="4800" dirty="0"/>
              <a:t>Why, How, What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3A8A8-5CE7-473A-B0A6-1C858D3B2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5688462" cy="2282413"/>
          </a:xfrm>
        </p:spPr>
        <p:txBody>
          <a:bodyPr>
            <a:normAutofit/>
          </a:bodyPr>
          <a:lstStyle/>
          <a:p>
            <a:pPr algn="l"/>
            <a:endParaRPr lang="pl-PL" dirty="0"/>
          </a:p>
          <a:p>
            <a:pPr algn="l"/>
            <a:endParaRPr lang="pl-PL" b="1" dirty="0"/>
          </a:p>
          <a:p>
            <a:pPr algn="l"/>
            <a:r>
              <a:rPr lang="pl-PL" b="1" dirty="0"/>
              <a:t>Paweł Potasiński</a:t>
            </a:r>
            <a:r>
              <a:rPr lang="pl-PL" dirty="0"/>
              <a:t> pawel.potasinski@elitmind.com</a:t>
            </a:r>
          </a:p>
        </p:txBody>
      </p:sp>
      <p:pic>
        <p:nvPicPr>
          <p:cNvPr id="1026" name="Picture 2" descr="SQLDay">
            <a:extLst>
              <a:ext uri="{FF2B5EF4-FFF2-40B4-BE49-F238E27FC236}">
                <a16:creationId xmlns:a16="http://schemas.microsoft.com/office/drawing/2014/main" id="{62C167E6-8891-4196-B87D-D314CEA9D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809625"/>
            <a:ext cx="24384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Yeah - the biggest stationary hackathon in Europe">
            <a:extLst>
              <a:ext uri="{FF2B5EF4-FFF2-40B4-BE49-F238E27FC236}">
                <a16:creationId xmlns:a16="http://schemas.microsoft.com/office/drawing/2014/main" id="{B1BDEF27-9606-47D8-8DDF-501440D5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09625"/>
            <a:ext cx="2988000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1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6A18-C01E-4A8E-AF30-D0192EF7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Why Analytics in the Cloud?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37E2B3C-CC38-4810-87E0-3A5F096675CF}"/>
              </a:ext>
            </a:extLst>
          </p:cNvPr>
          <p:cNvGrpSpPr/>
          <p:nvPr/>
        </p:nvGrpSpPr>
        <p:grpSpPr>
          <a:xfrm>
            <a:off x="8720049" y="4242689"/>
            <a:ext cx="1701641" cy="303481"/>
            <a:chOff x="9799348" y="3088530"/>
            <a:chExt cx="1702124" cy="303569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9A4DEA38-B65D-4430-8BAA-E4AB3C02D3A0}"/>
                </a:ext>
              </a:extLst>
            </p:cNvPr>
            <p:cNvCxnSpPr/>
            <p:nvPr/>
          </p:nvCxnSpPr>
          <p:spPr>
            <a:xfrm>
              <a:off x="9799348" y="3241335"/>
              <a:ext cx="731329" cy="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5DB795C-26D0-47E7-94B5-33EF59D5E98E}"/>
                </a:ext>
              </a:extLst>
            </p:cNvPr>
            <p:cNvSpPr/>
            <p:nvPr/>
          </p:nvSpPr>
          <p:spPr>
            <a:xfrm>
              <a:off x="10654525" y="3088530"/>
              <a:ext cx="846947" cy="3035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8962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67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Verdana" pitchFamily="34" charset="0"/>
                  <a:cs typeface="Verdana" pitchFamily="34" charset="0"/>
                </a:rPr>
                <a:t>Capacity</a:t>
              </a:r>
              <a:endParaRPr kumimoji="0" lang="en-US" altLang="zh-CN" sz="10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F266C1-4734-4B4C-AF6D-5A1FDA2671AB}"/>
              </a:ext>
            </a:extLst>
          </p:cNvPr>
          <p:cNvGrpSpPr/>
          <p:nvPr/>
        </p:nvGrpSpPr>
        <p:grpSpPr>
          <a:xfrm>
            <a:off x="8720047" y="3641751"/>
            <a:ext cx="2035066" cy="303481"/>
            <a:chOff x="9799347" y="2493028"/>
            <a:chExt cx="2035643" cy="30356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1EB9CA0-A43F-4FE2-9CD4-C70DD81D2D5D}"/>
                </a:ext>
              </a:extLst>
            </p:cNvPr>
            <p:cNvSpPr/>
            <p:nvPr/>
          </p:nvSpPr>
          <p:spPr>
            <a:xfrm>
              <a:off x="10654525" y="2493028"/>
              <a:ext cx="1180465" cy="30356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defTabSz="8962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67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Verdana" pitchFamily="34" charset="0"/>
                  <a:cs typeface="Verdana" pitchFamily="34" charset="0"/>
                </a:rPr>
                <a:t>Actual usage</a:t>
              </a:r>
              <a:endParaRPr kumimoji="0" lang="en-US" altLang="zh-CN" sz="10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D422FDF-F9AC-413F-960C-1345B95A43EA}"/>
                </a:ext>
              </a:extLst>
            </p:cNvPr>
            <p:cNvCxnSpPr/>
            <p:nvPr/>
          </p:nvCxnSpPr>
          <p:spPr>
            <a:xfrm>
              <a:off x="9799347" y="2637147"/>
              <a:ext cx="731329" cy="0"/>
            </a:xfrm>
            <a:prstGeom prst="line">
              <a:avLst/>
            </a:prstGeom>
            <a:noFill/>
            <a:ln w="31750" cap="rnd" cmpd="sng" algn="ctr">
              <a:solidFill>
                <a:srgbClr val="1E1D3B"/>
              </a:solidFill>
              <a:prstDash val="solid"/>
              <a:miter lim="800000"/>
            </a:ln>
            <a:effectLst/>
          </p:spPr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4D5B40F-EFC5-49FC-9A22-21ADBFBBE220}"/>
              </a:ext>
            </a:extLst>
          </p:cNvPr>
          <p:cNvGrpSpPr/>
          <p:nvPr/>
        </p:nvGrpSpPr>
        <p:grpSpPr>
          <a:xfrm>
            <a:off x="8720047" y="3064769"/>
            <a:ext cx="2688856" cy="303481"/>
            <a:chOff x="9799347" y="1902565"/>
            <a:chExt cx="2689619" cy="303568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9653E32-CCA3-4123-AD8F-DDEC43C3700A}"/>
                </a:ext>
              </a:extLst>
            </p:cNvPr>
            <p:cNvCxnSpPr/>
            <p:nvPr/>
          </p:nvCxnSpPr>
          <p:spPr>
            <a:xfrm>
              <a:off x="9799347" y="2056104"/>
              <a:ext cx="731329" cy="0"/>
            </a:xfrm>
            <a:prstGeom prst="line">
              <a:avLst/>
            </a:prstGeom>
            <a:noFill/>
            <a:ln w="31750" cap="rnd" cmpd="sng" algn="ctr">
              <a:solidFill>
                <a:sysClr val="windowText" lastClr="000000">
                  <a:lumMod val="75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8579FE-1544-4CC9-A56E-C640384DB976}"/>
                </a:ext>
              </a:extLst>
            </p:cNvPr>
            <p:cNvSpPr/>
            <p:nvPr/>
          </p:nvSpPr>
          <p:spPr>
            <a:xfrm>
              <a:off x="10654524" y="1902565"/>
              <a:ext cx="1834442" cy="3035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8962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67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Verdana" pitchFamily="34" charset="0"/>
                  <a:cs typeface="Verdana" pitchFamily="34" charset="0"/>
                </a:rPr>
                <a:t>Demand forecast</a:t>
              </a:r>
              <a:endParaRPr kumimoji="0" lang="en-US" altLang="zh-CN" sz="10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9" name="Rectangle 94">
            <a:extLst>
              <a:ext uri="{FF2B5EF4-FFF2-40B4-BE49-F238E27FC236}">
                <a16:creationId xmlns:a16="http://schemas.microsoft.com/office/drawing/2014/main" id="{71390C59-6745-4A16-AEDF-5716CB34419A}"/>
              </a:ext>
            </a:extLst>
          </p:cNvPr>
          <p:cNvSpPr/>
          <p:nvPr/>
        </p:nvSpPr>
        <p:spPr bwMode="auto">
          <a:xfrm>
            <a:off x="756986" y="4134301"/>
            <a:ext cx="3095553" cy="776067"/>
          </a:xfrm>
          <a:custGeom>
            <a:avLst/>
            <a:gdLst>
              <a:gd name="connsiteX0" fmla="*/ 0 w 3096432"/>
              <a:gd name="connsiteY0" fmla="*/ 0 h 773775"/>
              <a:gd name="connsiteX1" fmla="*/ 3096432 w 3096432"/>
              <a:gd name="connsiteY1" fmla="*/ 0 h 773775"/>
              <a:gd name="connsiteX2" fmla="*/ 3096432 w 3096432"/>
              <a:gd name="connsiteY2" fmla="*/ 773775 h 773775"/>
              <a:gd name="connsiteX3" fmla="*/ 0 w 3096432"/>
              <a:gd name="connsiteY3" fmla="*/ 773775 h 773775"/>
              <a:gd name="connsiteX4" fmla="*/ 0 w 3096432"/>
              <a:gd name="connsiteY4" fmla="*/ 0 h 773775"/>
              <a:gd name="connsiteX0" fmla="*/ 4762 w 3096432"/>
              <a:gd name="connsiteY0" fmla="*/ 381000 h 773775"/>
              <a:gd name="connsiteX1" fmla="*/ 3096432 w 3096432"/>
              <a:gd name="connsiteY1" fmla="*/ 0 h 773775"/>
              <a:gd name="connsiteX2" fmla="*/ 3096432 w 3096432"/>
              <a:gd name="connsiteY2" fmla="*/ 773775 h 773775"/>
              <a:gd name="connsiteX3" fmla="*/ 0 w 3096432"/>
              <a:gd name="connsiteY3" fmla="*/ 773775 h 773775"/>
              <a:gd name="connsiteX4" fmla="*/ 4762 w 3096432"/>
              <a:gd name="connsiteY4" fmla="*/ 381000 h 773775"/>
              <a:gd name="connsiteX0" fmla="*/ 4762 w 3096432"/>
              <a:gd name="connsiteY0" fmla="*/ 381000 h 773775"/>
              <a:gd name="connsiteX1" fmla="*/ 1522414 w 3096432"/>
              <a:gd name="connsiteY1" fmla="*/ 187987 h 773775"/>
              <a:gd name="connsiteX2" fmla="*/ 3096432 w 3096432"/>
              <a:gd name="connsiteY2" fmla="*/ 0 h 773775"/>
              <a:gd name="connsiteX3" fmla="*/ 3096432 w 3096432"/>
              <a:gd name="connsiteY3" fmla="*/ 773775 h 773775"/>
              <a:gd name="connsiteX4" fmla="*/ 0 w 3096432"/>
              <a:gd name="connsiteY4" fmla="*/ 773775 h 773775"/>
              <a:gd name="connsiteX5" fmla="*/ 4762 w 3096432"/>
              <a:gd name="connsiteY5" fmla="*/ 381000 h 773775"/>
              <a:gd name="connsiteX0" fmla="*/ 4762 w 3096432"/>
              <a:gd name="connsiteY0" fmla="*/ 381000 h 773775"/>
              <a:gd name="connsiteX1" fmla="*/ 1522414 w 3096432"/>
              <a:gd name="connsiteY1" fmla="*/ 373725 h 773775"/>
              <a:gd name="connsiteX2" fmla="*/ 3096432 w 3096432"/>
              <a:gd name="connsiteY2" fmla="*/ 0 h 773775"/>
              <a:gd name="connsiteX3" fmla="*/ 3096432 w 3096432"/>
              <a:gd name="connsiteY3" fmla="*/ 773775 h 773775"/>
              <a:gd name="connsiteX4" fmla="*/ 0 w 3096432"/>
              <a:gd name="connsiteY4" fmla="*/ 773775 h 773775"/>
              <a:gd name="connsiteX5" fmla="*/ 4762 w 3096432"/>
              <a:gd name="connsiteY5" fmla="*/ 381000 h 773775"/>
              <a:gd name="connsiteX0" fmla="*/ 4762 w 3096432"/>
              <a:gd name="connsiteY0" fmla="*/ 381000 h 773775"/>
              <a:gd name="connsiteX1" fmla="*/ 1522414 w 3096432"/>
              <a:gd name="connsiteY1" fmla="*/ 373725 h 773775"/>
              <a:gd name="connsiteX2" fmla="*/ 1884364 w 3096432"/>
              <a:gd name="connsiteY2" fmla="*/ 278475 h 773775"/>
              <a:gd name="connsiteX3" fmla="*/ 3096432 w 3096432"/>
              <a:gd name="connsiteY3" fmla="*/ 0 h 773775"/>
              <a:gd name="connsiteX4" fmla="*/ 3096432 w 3096432"/>
              <a:gd name="connsiteY4" fmla="*/ 773775 h 773775"/>
              <a:gd name="connsiteX5" fmla="*/ 0 w 3096432"/>
              <a:gd name="connsiteY5" fmla="*/ 773775 h 773775"/>
              <a:gd name="connsiteX6" fmla="*/ 4762 w 3096432"/>
              <a:gd name="connsiteY6" fmla="*/ 381000 h 773775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3096432 w 3096432"/>
              <a:gd name="connsiteY4" fmla="*/ 776287 h 776287"/>
              <a:gd name="connsiteX5" fmla="*/ 0 w 3096432"/>
              <a:gd name="connsiteY5" fmla="*/ 776287 h 776287"/>
              <a:gd name="connsiteX6" fmla="*/ 4762 w 3096432"/>
              <a:gd name="connsiteY6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3096432 w 3096432"/>
              <a:gd name="connsiteY4" fmla="*/ 776287 h 776287"/>
              <a:gd name="connsiteX5" fmla="*/ 1922464 w 3096432"/>
              <a:gd name="connsiteY5" fmla="*/ 771524 h 776287"/>
              <a:gd name="connsiteX6" fmla="*/ 0 w 3096432"/>
              <a:gd name="connsiteY6" fmla="*/ 776287 h 776287"/>
              <a:gd name="connsiteX7" fmla="*/ 4762 w 3096432"/>
              <a:gd name="connsiteY7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3096432 w 3096432"/>
              <a:gd name="connsiteY4" fmla="*/ 776287 h 776287"/>
              <a:gd name="connsiteX5" fmla="*/ 1712914 w 3096432"/>
              <a:gd name="connsiteY5" fmla="*/ 628649 h 776287"/>
              <a:gd name="connsiteX6" fmla="*/ 0 w 3096432"/>
              <a:gd name="connsiteY6" fmla="*/ 776287 h 776287"/>
              <a:gd name="connsiteX7" fmla="*/ 4762 w 3096432"/>
              <a:gd name="connsiteY7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2439207 w 3096432"/>
              <a:gd name="connsiteY4" fmla="*/ 495300 h 776287"/>
              <a:gd name="connsiteX5" fmla="*/ 1712914 w 3096432"/>
              <a:gd name="connsiteY5" fmla="*/ 628649 h 776287"/>
              <a:gd name="connsiteX6" fmla="*/ 0 w 3096432"/>
              <a:gd name="connsiteY6" fmla="*/ 776287 h 776287"/>
              <a:gd name="connsiteX7" fmla="*/ 4762 w 3096432"/>
              <a:gd name="connsiteY7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2774952 w 3096432"/>
              <a:gd name="connsiteY4" fmla="*/ 238124 h 776287"/>
              <a:gd name="connsiteX5" fmla="*/ 2439207 w 3096432"/>
              <a:gd name="connsiteY5" fmla="*/ 495300 h 776287"/>
              <a:gd name="connsiteX6" fmla="*/ 1712914 w 3096432"/>
              <a:gd name="connsiteY6" fmla="*/ 628649 h 776287"/>
              <a:gd name="connsiteX7" fmla="*/ 0 w 3096432"/>
              <a:gd name="connsiteY7" fmla="*/ 776287 h 776287"/>
              <a:gd name="connsiteX8" fmla="*/ 4762 w 3096432"/>
              <a:gd name="connsiteY8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2713040 w 3096432"/>
              <a:gd name="connsiteY4" fmla="*/ 366712 h 776287"/>
              <a:gd name="connsiteX5" fmla="*/ 2439207 w 3096432"/>
              <a:gd name="connsiteY5" fmla="*/ 495300 h 776287"/>
              <a:gd name="connsiteX6" fmla="*/ 1712914 w 3096432"/>
              <a:gd name="connsiteY6" fmla="*/ 628649 h 776287"/>
              <a:gd name="connsiteX7" fmla="*/ 0 w 3096432"/>
              <a:gd name="connsiteY7" fmla="*/ 776287 h 776287"/>
              <a:gd name="connsiteX8" fmla="*/ 4762 w 3096432"/>
              <a:gd name="connsiteY8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2951164 w 3096432"/>
              <a:gd name="connsiteY4" fmla="*/ 133349 h 776287"/>
              <a:gd name="connsiteX5" fmla="*/ 2713040 w 3096432"/>
              <a:gd name="connsiteY5" fmla="*/ 366712 h 776287"/>
              <a:gd name="connsiteX6" fmla="*/ 2439207 w 3096432"/>
              <a:gd name="connsiteY6" fmla="*/ 495300 h 776287"/>
              <a:gd name="connsiteX7" fmla="*/ 1712914 w 3096432"/>
              <a:gd name="connsiteY7" fmla="*/ 628649 h 776287"/>
              <a:gd name="connsiteX8" fmla="*/ 0 w 3096432"/>
              <a:gd name="connsiteY8" fmla="*/ 776287 h 776287"/>
              <a:gd name="connsiteX9" fmla="*/ 4762 w 3096432"/>
              <a:gd name="connsiteY9" fmla="*/ 383512 h 776287"/>
              <a:gd name="connsiteX0" fmla="*/ 4762 w 3096432"/>
              <a:gd name="connsiteY0" fmla="*/ 383512 h 776287"/>
              <a:gd name="connsiteX1" fmla="*/ 1522414 w 3096432"/>
              <a:gd name="connsiteY1" fmla="*/ 376237 h 776287"/>
              <a:gd name="connsiteX2" fmla="*/ 1531939 w 3096432"/>
              <a:gd name="connsiteY2" fmla="*/ 0 h 776287"/>
              <a:gd name="connsiteX3" fmla="*/ 3096432 w 3096432"/>
              <a:gd name="connsiteY3" fmla="*/ 2512 h 776287"/>
              <a:gd name="connsiteX4" fmla="*/ 2970214 w 3096432"/>
              <a:gd name="connsiteY4" fmla="*/ 152399 h 776287"/>
              <a:gd name="connsiteX5" fmla="*/ 2713040 w 3096432"/>
              <a:gd name="connsiteY5" fmla="*/ 366712 h 776287"/>
              <a:gd name="connsiteX6" fmla="*/ 2439207 w 3096432"/>
              <a:gd name="connsiteY6" fmla="*/ 495300 h 776287"/>
              <a:gd name="connsiteX7" fmla="*/ 1712914 w 3096432"/>
              <a:gd name="connsiteY7" fmla="*/ 628649 h 776287"/>
              <a:gd name="connsiteX8" fmla="*/ 0 w 3096432"/>
              <a:gd name="connsiteY8" fmla="*/ 776287 h 776287"/>
              <a:gd name="connsiteX9" fmla="*/ 4762 w 3096432"/>
              <a:gd name="connsiteY9" fmla="*/ 383512 h 776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96432" h="776287">
                <a:moveTo>
                  <a:pt x="4762" y="383512"/>
                </a:moveTo>
                <a:lnTo>
                  <a:pt x="1522414" y="376237"/>
                </a:lnTo>
                <a:lnTo>
                  <a:pt x="1531939" y="0"/>
                </a:lnTo>
                <a:lnTo>
                  <a:pt x="3096432" y="2512"/>
                </a:lnTo>
                <a:lnTo>
                  <a:pt x="2970214" y="152399"/>
                </a:lnTo>
                <a:lnTo>
                  <a:pt x="2713040" y="366712"/>
                </a:lnTo>
                <a:lnTo>
                  <a:pt x="2439207" y="495300"/>
                </a:lnTo>
                <a:lnTo>
                  <a:pt x="1712914" y="628649"/>
                </a:lnTo>
                <a:lnTo>
                  <a:pt x="0" y="776287"/>
                </a:lnTo>
                <a:cubicBezTo>
                  <a:pt x="1587" y="645362"/>
                  <a:pt x="3175" y="514437"/>
                  <a:pt x="4762" y="383512"/>
                </a:cubicBezTo>
                <a:close/>
              </a:path>
            </a:pathLst>
          </a:custGeom>
          <a:solidFill>
            <a:srgbClr val="C00000">
              <a:alpha val="59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3" tIns="45707" rIns="45707" bIns="9141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1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1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67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Rectangle 93">
            <a:extLst>
              <a:ext uri="{FF2B5EF4-FFF2-40B4-BE49-F238E27FC236}">
                <a16:creationId xmlns:a16="http://schemas.microsoft.com/office/drawing/2014/main" id="{5D73935F-3DD5-4F99-AC59-CC565445F08F}"/>
              </a:ext>
            </a:extLst>
          </p:cNvPr>
          <p:cNvSpPr/>
          <p:nvPr/>
        </p:nvSpPr>
        <p:spPr bwMode="auto">
          <a:xfrm>
            <a:off x="3874012" y="3896244"/>
            <a:ext cx="456811" cy="241339"/>
          </a:xfrm>
          <a:custGeom>
            <a:avLst/>
            <a:gdLst>
              <a:gd name="connsiteX0" fmla="*/ 0 w 480753"/>
              <a:gd name="connsiteY0" fmla="*/ 0 h 274745"/>
              <a:gd name="connsiteX1" fmla="*/ 480753 w 480753"/>
              <a:gd name="connsiteY1" fmla="*/ 0 h 274745"/>
              <a:gd name="connsiteX2" fmla="*/ 480753 w 480753"/>
              <a:gd name="connsiteY2" fmla="*/ 274745 h 274745"/>
              <a:gd name="connsiteX3" fmla="*/ 0 w 480753"/>
              <a:gd name="connsiteY3" fmla="*/ 274745 h 274745"/>
              <a:gd name="connsiteX4" fmla="*/ 0 w 480753"/>
              <a:gd name="connsiteY4" fmla="*/ 0 h 274745"/>
              <a:gd name="connsiteX0" fmla="*/ 240506 w 480753"/>
              <a:gd name="connsiteY0" fmla="*/ 123825 h 274745"/>
              <a:gd name="connsiteX1" fmla="*/ 480753 w 480753"/>
              <a:gd name="connsiteY1" fmla="*/ 0 h 274745"/>
              <a:gd name="connsiteX2" fmla="*/ 480753 w 480753"/>
              <a:gd name="connsiteY2" fmla="*/ 274745 h 274745"/>
              <a:gd name="connsiteX3" fmla="*/ 0 w 480753"/>
              <a:gd name="connsiteY3" fmla="*/ 274745 h 274745"/>
              <a:gd name="connsiteX4" fmla="*/ 240506 w 480753"/>
              <a:gd name="connsiteY4" fmla="*/ 123825 h 274745"/>
              <a:gd name="connsiteX0" fmla="*/ 240506 w 487896"/>
              <a:gd name="connsiteY0" fmla="*/ 90487 h 241407"/>
              <a:gd name="connsiteX1" fmla="*/ 487896 w 487896"/>
              <a:gd name="connsiteY1" fmla="*/ 0 h 241407"/>
              <a:gd name="connsiteX2" fmla="*/ 480753 w 487896"/>
              <a:gd name="connsiteY2" fmla="*/ 241407 h 241407"/>
              <a:gd name="connsiteX3" fmla="*/ 0 w 487896"/>
              <a:gd name="connsiteY3" fmla="*/ 241407 h 241407"/>
              <a:gd name="connsiteX4" fmla="*/ 240506 w 487896"/>
              <a:gd name="connsiteY4" fmla="*/ 90487 h 241407"/>
              <a:gd name="connsiteX0" fmla="*/ 209550 w 456940"/>
              <a:gd name="connsiteY0" fmla="*/ 90487 h 241407"/>
              <a:gd name="connsiteX1" fmla="*/ 456940 w 456940"/>
              <a:gd name="connsiteY1" fmla="*/ 0 h 241407"/>
              <a:gd name="connsiteX2" fmla="*/ 449797 w 456940"/>
              <a:gd name="connsiteY2" fmla="*/ 241407 h 241407"/>
              <a:gd name="connsiteX3" fmla="*/ 0 w 456940"/>
              <a:gd name="connsiteY3" fmla="*/ 241407 h 241407"/>
              <a:gd name="connsiteX4" fmla="*/ 209550 w 456940"/>
              <a:gd name="connsiteY4" fmla="*/ 90487 h 241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940" h="241407">
                <a:moveTo>
                  <a:pt x="209550" y="90487"/>
                </a:moveTo>
                <a:lnTo>
                  <a:pt x="456940" y="0"/>
                </a:lnTo>
                <a:lnTo>
                  <a:pt x="449797" y="241407"/>
                </a:lnTo>
                <a:lnTo>
                  <a:pt x="0" y="241407"/>
                </a:lnTo>
                <a:lnTo>
                  <a:pt x="209550" y="90487"/>
                </a:lnTo>
                <a:close/>
              </a:path>
            </a:pathLst>
          </a:custGeom>
          <a:solidFill>
            <a:srgbClr val="C00000">
              <a:alpha val="59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3" tIns="45707" rIns="45707" bIns="9141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1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67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1" name="Freeform 21">
            <a:extLst>
              <a:ext uri="{FF2B5EF4-FFF2-40B4-BE49-F238E27FC236}">
                <a16:creationId xmlns:a16="http://schemas.microsoft.com/office/drawing/2014/main" id="{9A77D30A-42A7-4BC4-B267-AA60463EFBC6}"/>
              </a:ext>
            </a:extLst>
          </p:cNvPr>
          <p:cNvSpPr/>
          <p:nvPr/>
        </p:nvSpPr>
        <p:spPr bwMode="auto">
          <a:xfrm>
            <a:off x="813537" y="2913321"/>
            <a:ext cx="6962407" cy="1894991"/>
          </a:xfrm>
          <a:custGeom>
            <a:avLst/>
            <a:gdLst>
              <a:gd name="connsiteX0" fmla="*/ 0 w 7632700"/>
              <a:gd name="connsiteY0" fmla="*/ 2082800 h 2082800"/>
              <a:gd name="connsiteX1" fmla="*/ 2590800 w 7632700"/>
              <a:gd name="connsiteY1" fmla="*/ 1803400 h 2082800"/>
              <a:gd name="connsiteX2" fmla="*/ 3810000 w 7632700"/>
              <a:gd name="connsiteY2" fmla="*/ 1041400 h 2082800"/>
              <a:gd name="connsiteX3" fmla="*/ 5905500 w 7632700"/>
              <a:gd name="connsiteY3" fmla="*/ 914400 h 2082800"/>
              <a:gd name="connsiteX4" fmla="*/ 6781800 w 7632700"/>
              <a:gd name="connsiteY4" fmla="*/ 1485900 h 2082800"/>
              <a:gd name="connsiteX5" fmla="*/ 7632700 w 7632700"/>
              <a:gd name="connsiteY5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32700" h="2082800">
                <a:moveTo>
                  <a:pt x="0" y="2082800"/>
                </a:moveTo>
                <a:cubicBezTo>
                  <a:pt x="977900" y="2029883"/>
                  <a:pt x="1955800" y="1976967"/>
                  <a:pt x="2590800" y="1803400"/>
                </a:cubicBezTo>
                <a:cubicBezTo>
                  <a:pt x="3225800" y="1629833"/>
                  <a:pt x="3257550" y="1189567"/>
                  <a:pt x="3810000" y="1041400"/>
                </a:cubicBezTo>
                <a:cubicBezTo>
                  <a:pt x="4362450" y="893233"/>
                  <a:pt x="5410200" y="840317"/>
                  <a:pt x="5905500" y="914400"/>
                </a:cubicBezTo>
                <a:cubicBezTo>
                  <a:pt x="6400800" y="988483"/>
                  <a:pt x="6493933" y="1638300"/>
                  <a:pt x="6781800" y="1485900"/>
                </a:cubicBezTo>
                <a:cubicBezTo>
                  <a:pt x="7069667" y="1333500"/>
                  <a:pt x="7632700" y="0"/>
                  <a:pt x="7632700" y="0"/>
                </a:cubicBezTo>
              </a:path>
            </a:pathLst>
          </a:custGeom>
          <a:noFill/>
          <a:ln w="31750" cap="rnd" cmpd="sng" algn="ctr">
            <a:solidFill>
              <a:srgbClr val="1E1D3B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8962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67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EF380CF-1A5A-4D56-957D-483B9C37394B}"/>
              </a:ext>
            </a:extLst>
          </p:cNvPr>
          <p:cNvSpPr/>
          <p:nvPr/>
        </p:nvSpPr>
        <p:spPr>
          <a:xfrm>
            <a:off x="808001" y="2481240"/>
            <a:ext cx="1927131" cy="45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0">
              <a:defRPr/>
            </a:pPr>
            <a:r>
              <a:rPr lang="en-US" sz="2353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  <a:ea typeface="Verdana" pitchFamily="34" charset="0"/>
                <a:cs typeface="Verdana" pitchFamily="34" charset="0"/>
              </a:rPr>
              <a:t>Traditional IT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9309EA4-5080-47AA-88A5-CD14BB6943B8}"/>
              </a:ext>
            </a:extLst>
          </p:cNvPr>
          <p:cNvSpPr/>
          <p:nvPr/>
        </p:nvSpPr>
        <p:spPr>
          <a:xfrm>
            <a:off x="864133" y="4055720"/>
            <a:ext cx="1500732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0">
              <a:spcAft>
                <a:spcPts val="600"/>
              </a:spcAft>
              <a:defRPr/>
            </a:pPr>
            <a:r>
              <a:rPr lang="en-US" altLang="zh-CN" sz="1372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Wasted capacity </a:t>
            </a:r>
          </a:p>
        </p:txBody>
      </p:sp>
      <p:sp>
        <p:nvSpPr>
          <p:cNvPr id="104" name="Title 2">
            <a:extLst>
              <a:ext uri="{FF2B5EF4-FFF2-40B4-BE49-F238E27FC236}">
                <a16:creationId xmlns:a16="http://schemas.microsoft.com/office/drawing/2014/main" id="{393E4753-5A8A-433B-895E-528A93722A0F}"/>
              </a:ext>
            </a:extLst>
          </p:cNvPr>
          <p:cNvSpPr txBox="1">
            <a:spLocks/>
          </p:cNvSpPr>
          <p:nvPr/>
        </p:nvSpPr>
        <p:spPr>
          <a:xfrm rot="16200000">
            <a:off x="-554494" y="3612802"/>
            <a:ext cx="2135668" cy="438788"/>
          </a:xfrm>
          <a:prstGeom prst="rect">
            <a:avLst/>
          </a:prstGeom>
        </p:spPr>
        <p:txBody>
          <a:bodyPr vert="horz" lIns="0" tIns="45707" rIns="0" bIns="45707" rtlCol="0" anchor="ctr">
            <a:normAutofit fontScale="97500"/>
          </a:bodyPr>
          <a:lstStyle>
            <a:lvl1pPr>
              <a:spcBef>
                <a:spcPct val="0"/>
              </a:spcBef>
              <a:buNone/>
              <a:defRPr lang="en-US" sz="2400" b="1" i="0" dirty="0" smtClean="0">
                <a:latin typeface="+mj-lt"/>
                <a:ea typeface="+mj-ea"/>
                <a:cs typeface="+mj-cs"/>
              </a:defRPr>
            </a:lvl1pPr>
          </a:lstStyle>
          <a:p>
            <a:pPr algn="ctr" defTabSz="896283">
              <a:defRPr/>
            </a:pPr>
            <a:r>
              <a:rPr sz="1372" kern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IT capacity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3B459FE-C7DA-4A9D-BA55-EF57F3032AF8}"/>
              </a:ext>
            </a:extLst>
          </p:cNvPr>
          <p:cNvCxnSpPr/>
          <p:nvPr/>
        </p:nvCxnSpPr>
        <p:spPr>
          <a:xfrm flipV="1">
            <a:off x="675841" y="2481239"/>
            <a:ext cx="0" cy="241939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A50EE5A-08F7-4BE4-98CC-DCEB5CC8E6E3}"/>
              </a:ext>
            </a:extLst>
          </p:cNvPr>
          <p:cNvSpPr/>
          <p:nvPr/>
        </p:nvSpPr>
        <p:spPr>
          <a:xfrm>
            <a:off x="3976352" y="4893496"/>
            <a:ext cx="553357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96283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CN" sz="1372" b="1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Time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8B1B323-96C0-410E-8C49-6AFD76A8BC48}"/>
              </a:ext>
            </a:extLst>
          </p:cNvPr>
          <p:cNvCxnSpPr/>
          <p:nvPr/>
        </p:nvCxnSpPr>
        <p:spPr>
          <a:xfrm flipV="1">
            <a:off x="751641" y="3573776"/>
            <a:ext cx="7315168" cy="1291048"/>
          </a:xfrm>
          <a:prstGeom prst="straightConnector1">
            <a:avLst/>
          </a:prstGeom>
          <a:noFill/>
          <a:ln w="31750" cap="rnd" cmpd="sng" algn="ctr">
            <a:solidFill>
              <a:sysClr val="windowText" lastClr="000000">
                <a:lumMod val="75000"/>
              </a:sysClr>
            </a:solidFill>
            <a:prstDash val="sysDot"/>
            <a:miter lim="800000"/>
            <a:tailEnd type="triangle"/>
          </a:ln>
          <a:effectLst/>
        </p:spPr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069FE30-BBD2-4F70-B29D-E63AE0C389E7}"/>
              </a:ext>
            </a:extLst>
          </p:cNvPr>
          <p:cNvGrpSpPr/>
          <p:nvPr/>
        </p:nvGrpSpPr>
        <p:grpSpPr>
          <a:xfrm>
            <a:off x="785592" y="3197987"/>
            <a:ext cx="7435189" cy="1677867"/>
            <a:chOff x="2058986" y="1938140"/>
            <a:chExt cx="7437300" cy="1678343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F3026F1-3832-4933-ACEE-C8B4068F1AB0}"/>
                </a:ext>
              </a:extLst>
            </p:cNvPr>
            <p:cNvCxnSpPr/>
            <p:nvPr/>
          </p:nvCxnSpPr>
          <p:spPr>
            <a:xfrm flipV="1">
              <a:off x="2058986" y="3250723"/>
              <a:ext cx="0" cy="36576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680953C-2808-4621-8A64-2B1912A4A46B}"/>
                </a:ext>
              </a:extLst>
            </p:cNvPr>
            <p:cNvCxnSpPr/>
            <p:nvPr/>
          </p:nvCxnSpPr>
          <p:spPr>
            <a:xfrm>
              <a:off x="2058986" y="3250723"/>
              <a:ext cx="1527518" cy="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986E01E-5E73-4F22-879C-23501ACD3995}"/>
                </a:ext>
              </a:extLst>
            </p:cNvPr>
            <p:cNvCxnSpPr/>
            <p:nvPr/>
          </p:nvCxnSpPr>
          <p:spPr>
            <a:xfrm flipV="1">
              <a:off x="3586504" y="2885411"/>
              <a:ext cx="0" cy="36576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22944EA-4D8D-4596-9D18-66EF4A539D5B}"/>
                </a:ext>
              </a:extLst>
            </p:cNvPr>
            <p:cNvCxnSpPr/>
            <p:nvPr/>
          </p:nvCxnSpPr>
          <p:spPr>
            <a:xfrm>
              <a:off x="3586504" y="2874737"/>
              <a:ext cx="2048219" cy="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121230A-6015-4623-98D7-749F8097F14B}"/>
                </a:ext>
              </a:extLst>
            </p:cNvPr>
            <p:cNvCxnSpPr/>
            <p:nvPr/>
          </p:nvCxnSpPr>
          <p:spPr>
            <a:xfrm flipV="1">
              <a:off x="5636171" y="2324100"/>
              <a:ext cx="0" cy="549489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43590A7-9681-4590-A555-1FF000F7A8FE}"/>
                </a:ext>
              </a:extLst>
            </p:cNvPr>
            <p:cNvCxnSpPr/>
            <p:nvPr/>
          </p:nvCxnSpPr>
          <p:spPr>
            <a:xfrm>
              <a:off x="5636171" y="2324341"/>
              <a:ext cx="1927676" cy="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CD36AB8-06C5-4C97-AE9F-2958B198D44F}"/>
                </a:ext>
              </a:extLst>
            </p:cNvPr>
            <p:cNvCxnSpPr/>
            <p:nvPr/>
          </p:nvCxnSpPr>
          <p:spPr>
            <a:xfrm flipV="1">
              <a:off x="7568610" y="1948814"/>
              <a:ext cx="0" cy="36576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6209B88-E617-4D3D-B57E-157F96DF6C39}"/>
                </a:ext>
              </a:extLst>
            </p:cNvPr>
            <p:cNvCxnSpPr/>
            <p:nvPr/>
          </p:nvCxnSpPr>
          <p:spPr>
            <a:xfrm>
              <a:off x="7568610" y="1938140"/>
              <a:ext cx="1927676" cy="0"/>
            </a:xfrm>
            <a:prstGeom prst="line">
              <a:avLst/>
            </a:prstGeom>
            <a:noFill/>
            <a:ln w="31750" cap="rnd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387656B-C82C-447F-A0D5-EA2CDAEDB985}"/>
              </a:ext>
            </a:extLst>
          </p:cNvPr>
          <p:cNvCxnSpPr/>
          <p:nvPr/>
        </p:nvCxnSpPr>
        <p:spPr>
          <a:xfrm>
            <a:off x="661560" y="4893493"/>
            <a:ext cx="7295033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F65C909-6770-439B-89C0-3DF20B0E17FB}"/>
              </a:ext>
            </a:extLst>
          </p:cNvPr>
          <p:cNvCxnSpPr/>
          <p:nvPr/>
        </p:nvCxnSpPr>
        <p:spPr>
          <a:xfrm flipH="1">
            <a:off x="1085241" y="4327277"/>
            <a:ext cx="1424536" cy="0"/>
          </a:xfrm>
          <a:prstGeom prst="line">
            <a:avLst/>
          </a:prstGeom>
          <a:noFill/>
          <a:ln w="25400" cap="rnd" cmpd="sng" algn="ctr">
            <a:solidFill>
              <a:sysClr val="windowText" lastClr="000000"/>
            </a:solidFill>
            <a:prstDash val="solid"/>
            <a:miter lim="800000"/>
            <a:headEnd type="oval" w="med" len="med"/>
          </a:ln>
          <a:effectLst/>
        </p:spPr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724C741-BCD8-4D95-9E1A-17B896DD8E65}"/>
              </a:ext>
            </a:extLst>
          </p:cNvPr>
          <p:cNvSpPr/>
          <p:nvPr/>
        </p:nvSpPr>
        <p:spPr>
          <a:xfrm>
            <a:off x="2875174" y="3423520"/>
            <a:ext cx="894797" cy="59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0">
              <a:spcAft>
                <a:spcPts val="600"/>
              </a:spcAft>
              <a:defRPr/>
            </a:pPr>
            <a:r>
              <a:rPr lang="en-US" altLang="zh-CN" sz="1372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Capacity </a:t>
            </a:r>
          </a:p>
          <a:p>
            <a:pPr algn="ctr" defTabSz="914120">
              <a:spcAft>
                <a:spcPts val="600"/>
              </a:spcAft>
              <a:defRPr/>
            </a:pPr>
            <a:r>
              <a:rPr lang="en-US" altLang="zh-CN" sz="1372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Shortage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D823DD3-5B3B-4FAF-9C77-B2DA55B91106}"/>
              </a:ext>
            </a:extLst>
          </p:cNvPr>
          <p:cNvCxnSpPr/>
          <p:nvPr/>
        </p:nvCxnSpPr>
        <p:spPr>
          <a:xfrm flipH="1">
            <a:off x="2796979" y="4029343"/>
            <a:ext cx="1424536" cy="0"/>
          </a:xfrm>
          <a:prstGeom prst="line">
            <a:avLst/>
          </a:prstGeom>
          <a:noFill/>
          <a:ln w="25400" cap="rnd" cmpd="sng" algn="ctr">
            <a:solidFill>
              <a:sysClr val="windowText" lastClr="000000"/>
            </a:solidFill>
            <a:prstDash val="solid"/>
            <a:miter lim="800000"/>
            <a:headEnd type="oval" w="med" len="med"/>
          </a:ln>
          <a:effectLst/>
        </p:spPr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559C9B2-7402-4111-A917-2289A4736FB8}"/>
              </a:ext>
            </a:extLst>
          </p:cNvPr>
          <p:cNvSpPr/>
          <p:nvPr/>
        </p:nvSpPr>
        <p:spPr>
          <a:xfrm>
            <a:off x="1103571" y="3151086"/>
            <a:ext cx="2388795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120">
              <a:spcAft>
                <a:spcPts val="600"/>
              </a:spcAft>
              <a:defRPr/>
            </a:pPr>
            <a:r>
              <a:rPr lang="en-US" altLang="zh-CN" sz="1372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Hardware purchases needed</a:t>
            </a:r>
          </a:p>
        </p:txBody>
      </p:sp>
      <p:sp>
        <p:nvSpPr>
          <p:cNvPr id="122" name="Freeform 42">
            <a:extLst>
              <a:ext uri="{FF2B5EF4-FFF2-40B4-BE49-F238E27FC236}">
                <a16:creationId xmlns:a16="http://schemas.microsoft.com/office/drawing/2014/main" id="{5C460BAE-4CD8-4003-B9C8-81E29B37FF22}"/>
              </a:ext>
            </a:extLst>
          </p:cNvPr>
          <p:cNvSpPr/>
          <p:nvPr/>
        </p:nvSpPr>
        <p:spPr bwMode="auto">
          <a:xfrm>
            <a:off x="703788" y="3061828"/>
            <a:ext cx="6940296" cy="1829957"/>
          </a:xfrm>
          <a:custGeom>
            <a:avLst/>
            <a:gdLst>
              <a:gd name="connsiteX0" fmla="*/ 0 w 7632700"/>
              <a:gd name="connsiteY0" fmla="*/ 2082800 h 2082800"/>
              <a:gd name="connsiteX1" fmla="*/ 2590800 w 7632700"/>
              <a:gd name="connsiteY1" fmla="*/ 1803400 h 2082800"/>
              <a:gd name="connsiteX2" fmla="*/ 3810000 w 7632700"/>
              <a:gd name="connsiteY2" fmla="*/ 1041400 h 2082800"/>
              <a:gd name="connsiteX3" fmla="*/ 5905500 w 7632700"/>
              <a:gd name="connsiteY3" fmla="*/ 914400 h 2082800"/>
              <a:gd name="connsiteX4" fmla="*/ 6781800 w 7632700"/>
              <a:gd name="connsiteY4" fmla="*/ 1485900 h 2082800"/>
              <a:gd name="connsiteX5" fmla="*/ 7632700 w 7632700"/>
              <a:gd name="connsiteY5" fmla="*/ 0 h 2082800"/>
              <a:gd name="connsiteX0" fmla="*/ 0 w 7787273"/>
              <a:gd name="connsiteY0" fmla="*/ 2335213 h 2335213"/>
              <a:gd name="connsiteX1" fmla="*/ 2745373 w 7787273"/>
              <a:gd name="connsiteY1" fmla="*/ 1803400 h 2335213"/>
              <a:gd name="connsiteX2" fmla="*/ 3964573 w 7787273"/>
              <a:gd name="connsiteY2" fmla="*/ 1041400 h 2335213"/>
              <a:gd name="connsiteX3" fmla="*/ 6060073 w 7787273"/>
              <a:gd name="connsiteY3" fmla="*/ 914400 h 2335213"/>
              <a:gd name="connsiteX4" fmla="*/ 6936373 w 7787273"/>
              <a:gd name="connsiteY4" fmla="*/ 1485900 h 2335213"/>
              <a:gd name="connsiteX5" fmla="*/ 7787273 w 7787273"/>
              <a:gd name="connsiteY5" fmla="*/ 0 h 2335213"/>
              <a:gd name="connsiteX0" fmla="*/ 0 w 7733972"/>
              <a:gd name="connsiteY0" fmla="*/ 2339976 h 2339976"/>
              <a:gd name="connsiteX1" fmla="*/ 2745373 w 7733972"/>
              <a:gd name="connsiteY1" fmla="*/ 1808163 h 2339976"/>
              <a:gd name="connsiteX2" fmla="*/ 3964573 w 7733972"/>
              <a:gd name="connsiteY2" fmla="*/ 1046163 h 2339976"/>
              <a:gd name="connsiteX3" fmla="*/ 6060073 w 7733972"/>
              <a:gd name="connsiteY3" fmla="*/ 919163 h 2339976"/>
              <a:gd name="connsiteX4" fmla="*/ 6936373 w 7733972"/>
              <a:gd name="connsiteY4" fmla="*/ 1490663 h 2339976"/>
              <a:gd name="connsiteX5" fmla="*/ 7733972 w 7733972"/>
              <a:gd name="connsiteY5" fmla="*/ 0 h 2339976"/>
              <a:gd name="connsiteX0" fmla="*/ 0 w 7733972"/>
              <a:gd name="connsiteY0" fmla="*/ 2339976 h 2339976"/>
              <a:gd name="connsiteX1" fmla="*/ 2745373 w 7733972"/>
              <a:gd name="connsiteY1" fmla="*/ 1808163 h 2339976"/>
              <a:gd name="connsiteX2" fmla="*/ 3964573 w 7733972"/>
              <a:gd name="connsiteY2" fmla="*/ 1046163 h 2339976"/>
              <a:gd name="connsiteX3" fmla="*/ 6060073 w 7733972"/>
              <a:gd name="connsiteY3" fmla="*/ 919163 h 2339976"/>
              <a:gd name="connsiteX4" fmla="*/ 6963023 w 7733972"/>
              <a:gd name="connsiteY4" fmla="*/ 1443038 h 2339976"/>
              <a:gd name="connsiteX5" fmla="*/ 7733972 w 7733972"/>
              <a:gd name="connsiteY5" fmla="*/ 0 h 2339976"/>
              <a:gd name="connsiteX0" fmla="*/ 0 w 7733972"/>
              <a:gd name="connsiteY0" fmla="*/ 2339976 h 2339976"/>
              <a:gd name="connsiteX1" fmla="*/ 2745373 w 7733972"/>
              <a:gd name="connsiteY1" fmla="*/ 1808163 h 2339976"/>
              <a:gd name="connsiteX2" fmla="*/ 3873961 w 7733972"/>
              <a:gd name="connsiteY2" fmla="*/ 1065213 h 2339976"/>
              <a:gd name="connsiteX3" fmla="*/ 6060073 w 7733972"/>
              <a:gd name="connsiteY3" fmla="*/ 919163 h 2339976"/>
              <a:gd name="connsiteX4" fmla="*/ 6963023 w 7733972"/>
              <a:gd name="connsiteY4" fmla="*/ 1443038 h 2339976"/>
              <a:gd name="connsiteX5" fmla="*/ 7733972 w 7733972"/>
              <a:gd name="connsiteY5" fmla="*/ 0 h 2339976"/>
              <a:gd name="connsiteX0" fmla="*/ 0 w 7733972"/>
              <a:gd name="connsiteY0" fmla="*/ 2339976 h 2339976"/>
              <a:gd name="connsiteX1" fmla="*/ 2692072 w 7733972"/>
              <a:gd name="connsiteY1" fmla="*/ 1808163 h 2339976"/>
              <a:gd name="connsiteX2" fmla="*/ 3873961 w 7733972"/>
              <a:gd name="connsiteY2" fmla="*/ 1065213 h 2339976"/>
              <a:gd name="connsiteX3" fmla="*/ 6060073 w 7733972"/>
              <a:gd name="connsiteY3" fmla="*/ 919163 h 2339976"/>
              <a:gd name="connsiteX4" fmla="*/ 6963023 w 7733972"/>
              <a:gd name="connsiteY4" fmla="*/ 1443038 h 2339976"/>
              <a:gd name="connsiteX5" fmla="*/ 7733972 w 7733972"/>
              <a:gd name="connsiteY5" fmla="*/ 0 h 233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33972" h="2339976">
                <a:moveTo>
                  <a:pt x="0" y="2339976"/>
                </a:moveTo>
                <a:cubicBezTo>
                  <a:pt x="977900" y="2287059"/>
                  <a:pt x="2046412" y="2020623"/>
                  <a:pt x="2692072" y="1808163"/>
                </a:cubicBezTo>
                <a:cubicBezTo>
                  <a:pt x="3337732" y="1595703"/>
                  <a:pt x="3312627" y="1213380"/>
                  <a:pt x="3873961" y="1065213"/>
                </a:cubicBezTo>
                <a:cubicBezTo>
                  <a:pt x="4435295" y="917046"/>
                  <a:pt x="5545229" y="856192"/>
                  <a:pt x="6060073" y="919163"/>
                </a:cubicBezTo>
                <a:cubicBezTo>
                  <a:pt x="6574917" y="982134"/>
                  <a:pt x="6684040" y="1596232"/>
                  <a:pt x="6963023" y="1443038"/>
                </a:cubicBezTo>
                <a:cubicBezTo>
                  <a:pt x="7242006" y="1289844"/>
                  <a:pt x="7733972" y="0"/>
                  <a:pt x="7733972" y="0"/>
                </a:cubicBezTo>
              </a:path>
            </a:pathLst>
          </a:custGeom>
          <a:noFill/>
          <a:ln w="31750" cap="rnd" cmpd="sng" algn="ctr">
            <a:solidFill>
              <a:srgbClr val="63C3D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8962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67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CB3599F-F1A3-4E60-832A-99C3CE44AB31}"/>
              </a:ext>
            </a:extLst>
          </p:cNvPr>
          <p:cNvSpPr/>
          <p:nvPr/>
        </p:nvSpPr>
        <p:spPr bwMode="auto">
          <a:xfrm>
            <a:off x="2183235" y="3779664"/>
            <a:ext cx="293019" cy="27654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3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236FC62-673F-40EA-BCDD-4ADCBC38B104}"/>
              </a:ext>
            </a:extLst>
          </p:cNvPr>
          <p:cNvSpPr/>
          <p:nvPr/>
        </p:nvSpPr>
        <p:spPr bwMode="auto">
          <a:xfrm>
            <a:off x="6142381" y="2842750"/>
            <a:ext cx="293019" cy="27654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3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A750288-3751-4FD0-91C0-E7FE2BD5E2CD}"/>
              </a:ext>
            </a:extLst>
          </p:cNvPr>
          <p:cNvSpPr/>
          <p:nvPr/>
        </p:nvSpPr>
        <p:spPr bwMode="auto">
          <a:xfrm>
            <a:off x="4232708" y="3185430"/>
            <a:ext cx="293019" cy="276545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68" tIns="149175" rIns="186468" bIns="1491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736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4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762BC94-7F53-4FE2-AB50-AAD0A994DE2F}"/>
              </a:ext>
            </a:extLst>
          </p:cNvPr>
          <p:cNvGrpSpPr/>
          <p:nvPr/>
        </p:nvGrpSpPr>
        <p:grpSpPr>
          <a:xfrm>
            <a:off x="8720052" y="4232786"/>
            <a:ext cx="2529665" cy="303481"/>
            <a:chOff x="9799348" y="3648063"/>
            <a:chExt cx="2530383" cy="303568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FC203ED-AC7C-47B2-B411-2974E30C283D}"/>
                </a:ext>
              </a:extLst>
            </p:cNvPr>
            <p:cNvCxnSpPr/>
            <p:nvPr/>
          </p:nvCxnSpPr>
          <p:spPr>
            <a:xfrm>
              <a:off x="9799348" y="3808857"/>
              <a:ext cx="731329" cy="0"/>
            </a:xfrm>
            <a:prstGeom prst="line">
              <a:avLst/>
            </a:prstGeom>
            <a:noFill/>
            <a:ln w="31750" cap="rnd" cmpd="sng" algn="ctr">
              <a:solidFill>
                <a:srgbClr val="63C3D1"/>
              </a:solidFill>
              <a:prstDash val="solid"/>
              <a:miter lim="800000"/>
            </a:ln>
            <a:effectLst/>
          </p:spPr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106E207-8DAE-4D92-9247-C9BAC8EEB2CE}"/>
                </a:ext>
              </a:extLst>
            </p:cNvPr>
            <p:cNvSpPr/>
            <p:nvPr/>
          </p:nvSpPr>
          <p:spPr>
            <a:xfrm>
              <a:off x="10654525" y="3648063"/>
              <a:ext cx="1675206" cy="30356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defTabSz="8962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67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Verdana" pitchFamily="34" charset="0"/>
                  <a:cs typeface="Verdana" pitchFamily="34" charset="0"/>
                </a:rPr>
                <a:t>Cloud capacity</a:t>
              </a:r>
              <a:endParaRPr kumimoji="0" lang="en-US" altLang="zh-CN" sz="10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879D27E-FF32-4982-9D2F-07BDA3469702}"/>
              </a:ext>
            </a:extLst>
          </p:cNvPr>
          <p:cNvSpPr/>
          <p:nvPr/>
        </p:nvSpPr>
        <p:spPr>
          <a:xfrm>
            <a:off x="793016" y="2823627"/>
            <a:ext cx="2654894" cy="4544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20">
              <a:defRPr/>
            </a:pPr>
            <a:r>
              <a:rPr lang="en-US" sz="2353" kern="0" dirty="0">
                <a:gradFill>
                  <a:gsLst>
                    <a:gs pos="0">
                      <a:srgbClr val="505050"/>
                    </a:gs>
                    <a:gs pos="67000">
                      <a:srgbClr val="505050"/>
                    </a:gs>
                  </a:gsLst>
                  <a:lin ang="5400000" scaled="0"/>
                </a:gradFill>
                <a:latin typeface="Segoe UI"/>
                <a:ea typeface="Verdana" pitchFamily="34" charset="0"/>
                <a:cs typeface="Verdana" pitchFamily="34" charset="0"/>
              </a:rPr>
              <a:t>Cloud deployment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1333AF-57FE-47CA-957E-41F210EE0A1E}"/>
              </a:ext>
            </a:extLst>
          </p:cNvPr>
          <p:cNvSpPr txBox="1"/>
          <p:nvPr/>
        </p:nvSpPr>
        <p:spPr>
          <a:xfrm>
            <a:off x="0" y="6007425"/>
            <a:ext cx="12190271" cy="863452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lIns="448149" tIns="0" rIns="0" bIns="0" rtlCol="0" anchor="ctr" anchorCtr="0">
            <a:noAutofit/>
          </a:bodyPr>
          <a:lstStyle/>
          <a:p>
            <a:pPr marL="0" marR="0" lvl="0" indent="0" defTabSz="8962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353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Get </a:t>
            </a:r>
            <a:r>
              <a:rPr kumimoji="0" lang="pl-PL" sz="235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resources when you need </a:t>
            </a:r>
            <a:r>
              <a:rPr kumimoji="0" lang="pl-PL" sz="2353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them, </a:t>
            </a:r>
            <a:r>
              <a:rPr kumimoji="0" lang="pl-PL" sz="2353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</a:t>
            </a:r>
            <a:r>
              <a:rPr kumimoji="0" lang="pl-PL" sz="2353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when you use </a:t>
            </a:r>
            <a:r>
              <a:rPr kumimoji="0" lang="pl-PL" sz="2353" b="0" i="0" u="none" strike="noStrike" kern="0" cap="none" spc="0" normalizeH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them</a:t>
            </a:r>
            <a:endParaRPr kumimoji="0" lang="en-US" sz="2353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1" name="Text Placeholder 4">
            <a:extLst>
              <a:ext uri="{FF2B5EF4-FFF2-40B4-BE49-F238E27FC236}">
                <a16:creationId xmlns:a16="http://schemas.microsoft.com/office/drawing/2014/main" id="{40856C3E-B16A-418D-BF30-98A5C99C3DD2}"/>
              </a:ext>
            </a:extLst>
          </p:cNvPr>
          <p:cNvSpPr txBox="1">
            <a:spLocks/>
          </p:cNvSpPr>
          <p:nvPr/>
        </p:nvSpPr>
        <p:spPr>
          <a:xfrm>
            <a:off x="365760" y="1549594"/>
            <a:ext cx="11479558" cy="4264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3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1E1D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Elasticity</a:t>
            </a:r>
            <a:r>
              <a:rPr kumimoji="0" lang="pl-PL" sz="3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1E1D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scalability</a:t>
            </a:r>
            <a:r>
              <a:rPr kumimoji="0" lang="pl-PL" sz="3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the cloud =&gt; </a:t>
            </a: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srgbClr val="1E1D3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 optimization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1E1D3B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00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99" grpId="1" animBg="1"/>
      <p:bldP spid="100" grpId="0" animBg="1"/>
      <p:bldP spid="100" grpId="1" animBg="1"/>
      <p:bldP spid="101" grpId="0" animBg="1"/>
      <p:bldP spid="102" grpId="0"/>
      <p:bldP spid="102" grpId="1"/>
      <p:bldP spid="103" grpId="0"/>
      <p:bldP spid="103" grpId="1"/>
      <p:bldP spid="104" grpId="0"/>
      <p:bldP spid="106" grpId="0"/>
      <p:bldP spid="119" grpId="0"/>
      <p:bldP spid="119" grpId="1"/>
      <p:bldP spid="121" grpId="0"/>
      <p:bldP spid="121" grpId="1"/>
      <p:bldP spid="122" grpId="0" animBg="1"/>
      <p:bldP spid="123" grpId="0"/>
      <p:bldP spid="123" grpId="1"/>
      <p:bldP spid="124" grpId="0"/>
      <p:bldP spid="124" grpId="1"/>
      <p:bldP spid="125" grpId="0"/>
      <p:bldP spid="125" grpId="1"/>
      <p:bldP spid="129" grpId="0"/>
      <p:bldP spid="1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4F36-5500-4297-B6A5-BDF51CE6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Cloud Deployment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21D9EE-D53F-42BF-9679-F08602D7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790" y="1559803"/>
            <a:ext cx="11810419" cy="4116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5768FA-196B-43F6-AF3C-000210356E27}"/>
              </a:ext>
            </a:extLst>
          </p:cNvPr>
          <p:cNvSpPr/>
          <p:nvPr/>
        </p:nvSpPr>
        <p:spPr>
          <a:xfrm>
            <a:off x="3223769" y="6003926"/>
            <a:ext cx="574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hlinkClick r:id="rId4"/>
              </a:rPr>
              <a:t>https://azure.microsoft.com/en-us/overview/what-is-paas/</a:t>
            </a:r>
            <a:endParaRPr lang="pl-P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41DFCF-C955-4565-8DC1-CA092D7AC16F}"/>
              </a:ext>
            </a:extLst>
          </p:cNvPr>
          <p:cNvGrpSpPr/>
          <p:nvPr/>
        </p:nvGrpSpPr>
        <p:grpSpPr>
          <a:xfrm>
            <a:off x="190789" y="3355383"/>
            <a:ext cx="11742905" cy="2142897"/>
            <a:chOff x="190789" y="3355383"/>
            <a:chExt cx="11742905" cy="21428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7C61F3-1BFD-42CA-BECF-5648FF60DE5D}"/>
                </a:ext>
              </a:extLst>
            </p:cNvPr>
            <p:cNvSpPr/>
            <p:nvPr/>
          </p:nvSpPr>
          <p:spPr>
            <a:xfrm>
              <a:off x="190789" y="3355383"/>
              <a:ext cx="11742905" cy="2142897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13A80939-05A7-4CB7-8401-B71096FEA4D9}"/>
                </a:ext>
              </a:extLst>
            </p:cNvPr>
            <p:cNvSpPr/>
            <p:nvPr/>
          </p:nvSpPr>
          <p:spPr>
            <a:xfrm>
              <a:off x="4426056" y="5153187"/>
              <a:ext cx="3339885" cy="329676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sz="1400" dirty="0"/>
                <a:t>Components maintained by cloud vendor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49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BA4E-DBCD-4BAD-BDB2-4E929B51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Microsoft Named a Leader in Analytics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8302CA-96BD-44DA-AD53-25557784036F}"/>
              </a:ext>
            </a:extLst>
          </p:cNvPr>
          <p:cNvGrpSpPr/>
          <p:nvPr/>
        </p:nvGrpSpPr>
        <p:grpSpPr>
          <a:xfrm>
            <a:off x="1605742" y="1537378"/>
            <a:ext cx="4098751" cy="4423711"/>
            <a:chOff x="365760" y="1537378"/>
            <a:chExt cx="4098751" cy="4423711"/>
          </a:xfrm>
        </p:grpSpPr>
        <p:pic>
          <p:nvPicPr>
            <p:cNvPr id="3" name="Picture 2" descr="Magic Quadrant for Data Management Solutions for Analytics">
              <a:extLst>
                <a:ext uri="{FF2B5EF4-FFF2-40B4-BE49-F238E27FC236}">
                  <a16:creationId xmlns:a16="http://schemas.microsoft.com/office/drawing/2014/main" id="{9F1797F3-4AAA-40D8-967F-20BE440A2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" y="2020136"/>
              <a:ext cx="3940953" cy="3940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E28603-665B-4437-8C42-D91A01C271CF}"/>
                </a:ext>
              </a:extLst>
            </p:cNvPr>
            <p:cNvSpPr txBox="1"/>
            <p:nvPr/>
          </p:nvSpPr>
          <p:spPr>
            <a:xfrm>
              <a:off x="365760" y="1537378"/>
              <a:ext cx="4098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dirty="0"/>
                <a:t>Data Management Platforms for Analytics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7B399F-A5E4-4FBA-8F4D-C5A0DC2A954D}"/>
              </a:ext>
            </a:extLst>
          </p:cNvPr>
          <p:cNvGrpSpPr/>
          <p:nvPr/>
        </p:nvGrpSpPr>
        <p:grpSpPr>
          <a:xfrm>
            <a:off x="6645307" y="1537378"/>
            <a:ext cx="4380173" cy="4423711"/>
            <a:chOff x="7465146" y="1537378"/>
            <a:chExt cx="4380173" cy="4423711"/>
          </a:xfrm>
        </p:grpSpPr>
        <p:pic>
          <p:nvPicPr>
            <p:cNvPr id="1026" name="Picture 2" descr="Magic Quadrant for Analytics and Business Intelligence Platforms">
              <a:extLst>
                <a:ext uri="{FF2B5EF4-FFF2-40B4-BE49-F238E27FC236}">
                  <a16:creationId xmlns:a16="http://schemas.microsoft.com/office/drawing/2014/main" id="{D9FCC4FD-2DDC-4D70-AA6F-66F261E33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4756" y="2020137"/>
              <a:ext cx="3940952" cy="394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052FF2-56DE-40FA-A830-1A05AB44380F}"/>
                </a:ext>
              </a:extLst>
            </p:cNvPr>
            <p:cNvSpPr txBox="1"/>
            <p:nvPr/>
          </p:nvSpPr>
          <p:spPr>
            <a:xfrm>
              <a:off x="7465146" y="1537378"/>
              <a:ext cx="4380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pl-PL" dirty="0"/>
                <a:t>Analytics and Business Intelligence Platforms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98B2638-54AF-4222-BC77-ECCFF3CA5ACF}"/>
              </a:ext>
            </a:extLst>
          </p:cNvPr>
          <p:cNvSpPr/>
          <p:nvPr/>
        </p:nvSpPr>
        <p:spPr>
          <a:xfrm>
            <a:off x="4497659" y="2810108"/>
            <a:ext cx="624468" cy="1858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A82052-94A8-4E50-8266-FBCF1CBBD41D}"/>
              </a:ext>
            </a:extLst>
          </p:cNvPr>
          <p:cNvSpPr/>
          <p:nvPr/>
        </p:nvSpPr>
        <p:spPr>
          <a:xfrm>
            <a:off x="9861396" y="2624254"/>
            <a:ext cx="624468" cy="1858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2428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385F4-1E1F-40EB-947C-C35DABA3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Science and Machine Learning Platforms</a:t>
            </a:r>
          </a:p>
        </p:txBody>
      </p:sp>
      <p:pic>
        <p:nvPicPr>
          <p:cNvPr id="1026" name="Picture 2" descr="Magic Quadrant for Data Science and Machine Learning Platforms">
            <a:extLst>
              <a:ext uri="{FF2B5EF4-FFF2-40B4-BE49-F238E27FC236}">
                <a16:creationId xmlns:a16="http://schemas.microsoft.com/office/drawing/2014/main" id="{DCA89805-A0C2-4242-9733-406880665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781" y="1857352"/>
            <a:ext cx="4500438" cy="4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430446-3775-4E94-BD51-F73FEB162123}"/>
              </a:ext>
            </a:extLst>
          </p:cNvPr>
          <p:cNvSpPr/>
          <p:nvPr/>
        </p:nvSpPr>
        <p:spPr>
          <a:xfrm>
            <a:off x="6953091" y="4038204"/>
            <a:ext cx="624468" cy="2632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4C056B3-75FA-49CA-816D-C8BA440AB54E}"/>
              </a:ext>
            </a:extLst>
          </p:cNvPr>
          <p:cNvSpPr/>
          <p:nvPr/>
        </p:nvSpPr>
        <p:spPr>
          <a:xfrm>
            <a:off x="7631346" y="2026818"/>
            <a:ext cx="3593989" cy="1184745"/>
          </a:xfrm>
          <a:prstGeom prst="wedgeRoundRectCallout">
            <a:avLst>
              <a:gd name="adj1" fmla="val -69506"/>
              <a:gd name="adj2" fmla="val 63842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chemeClr val="tx1"/>
                </a:solidFill>
              </a:rPr>
              <a:t>Databricks named a leader and can be used as a first-party in Azure.</a:t>
            </a:r>
          </a:p>
        </p:txBody>
      </p:sp>
    </p:spTree>
    <p:extLst>
      <p:ext uri="{BB962C8B-B14F-4D97-AF65-F5344CB8AC3E}">
        <p14:creationId xmlns:p14="http://schemas.microsoft.com/office/powerpoint/2010/main" val="35094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A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0BB24-E209-412C-B7A8-9CE136B96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28" y="365125"/>
            <a:ext cx="10037344" cy="6165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7A5CB8-05F3-4843-8077-33EF4498FF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98" y="365125"/>
            <a:ext cx="2156374" cy="6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1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Modern Data Warehouse - Architecture Pattern</a:t>
            </a:r>
          </a:p>
        </p:txBody>
      </p:sp>
    </p:spTree>
    <p:extLst>
      <p:ext uri="{BB962C8B-B14F-4D97-AF65-F5344CB8AC3E}">
        <p14:creationId xmlns:p14="http://schemas.microsoft.com/office/powerpoint/2010/main" val="257475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41938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16E2-8EEA-4E50-BFF3-D6B31914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Sources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204559-1348-46D4-871A-9CA66AE5E1FB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ED80E7-5737-47AE-BDAE-F1A6EA2F9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66A4F0A-BA31-4645-A00F-7FC8C54C6F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FCD6436-AE6A-4E02-BFAB-2E22DD1BE25B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CA6FD9E-2F58-46FE-9C9F-C18181AF1DBA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D95BF79-F983-4069-A88D-FFAC72D9CBAB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8735156-4B25-4A66-BCF1-4B49506C7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B3DCE27-D391-48BF-91E3-BD51EE3368A5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994F458-80F4-40B7-8AC0-51C0695698B9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B2937D-EF51-45E4-8FFF-7ECC6BBAF90C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D941AC-F3C5-4BE7-8A59-BD8DAD25EE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84959F-DEEE-4A30-84C9-9D34BBD9425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98006A-439F-4C6F-A8CE-C25BE6AAEEAD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C97E3E-B270-4A8C-BD1E-A79BF40F451D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3F38DDEE-AF82-4A1A-857E-BC6D4252F92B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39">
              <a:extLst>
                <a:ext uri="{FF2B5EF4-FFF2-40B4-BE49-F238E27FC236}">
                  <a16:creationId xmlns:a16="http://schemas.microsoft.com/office/drawing/2014/main" id="{EAC2021D-FBF6-43F9-A0F7-5CBEE497874D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B03C276-A7A9-4295-B086-7B81B4FEDB77}"/>
              </a:ext>
            </a:extLst>
          </p:cNvPr>
          <p:cNvSpPr/>
          <p:nvPr/>
        </p:nvSpPr>
        <p:spPr bwMode="auto">
          <a:xfrm>
            <a:off x="6375229" y="1889404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EFD3BC-3DDE-4838-BE56-098C555CC904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0440B8-1BAD-46FA-9B10-83A80DFAC8D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F1B0FC-2D8C-4D44-B5C0-4407F27FB330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49B7F4-61C6-4B12-98D0-B25966359DA2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14930D-4F24-45E8-8F1A-F84580829E99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6200F9-B603-44D1-AE77-8C115894BB8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5192E4-9CF4-40AA-83DA-A4C39154824C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434B87-AD55-4B3A-AB1F-9B66A7A895ED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1928B7-C19C-454B-BF63-78C466390A1B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90B795-D88C-4020-BFF4-DA134CE4160A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C6B630-40A9-4ECF-AA70-8A81FFB88CCE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6C294-0B59-4BCF-A799-BC917787FA93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</a:b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Lake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92BE94-EC8C-41A1-8998-C10DBB3CBC75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1CCA7F-6858-4C77-8816-8B441BC25823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Power BI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C17E31-29ED-48B1-94CF-F39363E25D55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B1C6C95-3A6F-4E3D-9870-F5D850A04394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document_3">
              <a:extLst>
                <a:ext uri="{FF2B5EF4-FFF2-40B4-BE49-F238E27FC236}">
                  <a16:creationId xmlns:a16="http://schemas.microsoft.com/office/drawing/2014/main" id="{8032B493-5BDB-45DA-A28A-ED5755E05C5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4022E7B-091D-4624-B071-866839F93027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B0625B0-5F0A-422C-82AD-AFC78FBDFBFA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45" name="Rectangle 9">
                <a:extLst>
                  <a:ext uri="{FF2B5EF4-FFF2-40B4-BE49-F238E27FC236}">
                    <a16:creationId xmlns:a16="http://schemas.microsoft.com/office/drawing/2014/main" id="{B45C4219-DB54-4E70-990F-92F25940A9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B49F2B5-7875-4699-AB9C-2043159DD0AC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47" name="Freeform 14">
                  <a:extLst>
                    <a:ext uri="{FF2B5EF4-FFF2-40B4-BE49-F238E27FC236}">
                      <a16:creationId xmlns:a16="http://schemas.microsoft.com/office/drawing/2014/main" id="{9AD90C20-F8BF-44F6-8386-AF683510D0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Line 15">
                  <a:extLst>
                    <a:ext uri="{FF2B5EF4-FFF2-40B4-BE49-F238E27FC236}">
                      <a16:creationId xmlns:a16="http://schemas.microsoft.com/office/drawing/2014/main" id="{C712E98A-6079-4EE5-B65F-803E75ED68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2BD9801-0580-433F-9A4C-A95AFDB057AE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4743279-414E-4EB2-B58C-71C2033A2B5B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6AE765A7-F0C4-443E-BF6B-FA546FDD3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Oval 12">
                <a:extLst>
                  <a:ext uri="{FF2B5EF4-FFF2-40B4-BE49-F238E27FC236}">
                    <a16:creationId xmlns:a16="http://schemas.microsoft.com/office/drawing/2014/main" id="{CEC6987D-21E6-4145-8A99-6C2EF0235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13">
                <a:extLst>
                  <a:ext uri="{FF2B5EF4-FFF2-40B4-BE49-F238E27FC236}">
                    <a16:creationId xmlns:a16="http://schemas.microsoft.com/office/drawing/2014/main" id="{454B1D83-EE36-4FD3-82D4-D8060571AF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5038D9B-0FA1-436A-8426-DBBBE98E0FE0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B70EEAC-2C95-4C73-B90E-B85264743ACB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9">
              <a:extLst>
                <a:ext uri="{FF2B5EF4-FFF2-40B4-BE49-F238E27FC236}">
                  <a16:creationId xmlns:a16="http://schemas.microsoft.com/office/drawing/2014/main" id="{EC770A44-C78D-489A-926D-38DE7ACFF9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52" name="AutoShape 58">
                <a:extLst>
                  <a:ext uri="{FF2B5EF4-FFF2-40B4-BE49-F238E27FC236}">
                    <a16:creationId xmlns:a16="http://schemas.microsoft.com/office/drawing/2014/main" id="{D7E573D6-08E8-4757-A291-45E679318C6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Rectangle 60">
                <a:extLst>
                  <a:ext uri="{FF2B5EF4-FFF2-40B4-BE49-F238E27FC236}">
                    <a16:creationId xmlns:a16="http://schemas.microsoft.com/office/drawing/2014/main" id="{D165474B-B733-4F68-842D-1F365D715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Rectangle 61">
                <a:extLst>
                  <a:ext uri="{FF2B5EF4-FFF2-40B4-BE49-F238E27FC236}">
                    <a16:creationId xmlns:a16="http://schemas.microsoft.com/office/drawing/2014/main" id="{1F6D276C-5CD2-4C77-A56E-A8243D894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62">
                <a:extLst>
                  <a:ext uri="{FF2B5EF4-FFF2-40B4-BE49-F238E27FC236}">
                    <a16:creationId xmlns:a16="http://schemas.microsoft.com/office/drawing/2014/main" id="{F7C6E8B9-E58F-4C74-A4B7-7A4386FBB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Oval 63">
                <a:extLst>
                  <a:ext uri="{FF2B5EF4-FFF2-40B4-BE49-F238E27FC236}">
                    <a16:creationId xmlns:a16="http://schemas.microsoft.com/office/drawing/2014/main" id="{A872C0A3-D085-4B81-B949-AEC6F3C33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A5313F3-EB12-4215-9285-400A47043097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5AC945C-EB38-4F3A-AA15-F36C25467F69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document">
              <a:extLst>
                <a:ext uri="{FF2B5EF4-FFF2-40B4-BE49-F238E27FC236}">
                  <a16:creationId xmlns:a16="http://schemas.microsoft.com/office/drawing/2014/main" id="{30F5590F-971C-4774-8AA4-6363EA580B9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81BF6B-BD60-467F-923F-C648F7267E5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B191688-DA02-4919-B451-9CD8B841F4BD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24FC3CB3-9499-471A-A3A9-FB0E54EFC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C4DC9958-E117-4FDB-B62E-7DAE3C850758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69" name="Freeform 14">
                  <a:extLst>
                    <a:ext uri="{FF2B5EF4-FFF2-40B4-BE49-F238E27FC236}">
                      <a16:creationId xmlns:a16="http://schemas.microsoft.com/office/drawing/2014/main" id="{3869DCD6-FEDC-4190-9DF6-9F083919B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3914836C-B2DD-44F6-AEA1-4BC6425955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F13D0F8-9A0D-4436-BB6A-2D6CD439D842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CE4D567-D262-4224-961F-411EB761FACB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4D3B0715-38AA-4052-A89F-0688D22DD2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DE7595E7-74DE-41D5-9780-CBA86EB9F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3">
                <a:extLst>
                  <a:ext uri="{FF2B5EF4-FFF2-40B4-BE49-F238E27FC236}">
                    <a16:creationId xmlns:a16="http://schemas.microsoft.com/office/drawing/2014/main" id="{DCDCC887-DB36-4C4E-8ABA-C878AD286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5F6E61-543A-437E-8C93-22DD5E0FEB7E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  <a:solidFill>
            <a:schemeClr val="bg1">
              <a:lumMod val="75000"/>
            </a:schemeClr>
          </a:solidFill>
        </p:grpSpPr>
        <p:sp>
          <p:nvSpPr>
            <p:cNvPr id="72" name="Freeform: Shape 338">
              <a:extLst>
                <a:ext uri="{FF2B5EF4-FFF2-40B4-BE49-F238E27FC236}">
                  <a16:creationId xmlns:a16="http://schemas.microsoft.com/office/drawing/2014/main" id="{92F82E21-3FED-4F00-9BD5-7AD251F22354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: Shape 339">
              <a:extLst>
                <a:ext uri="{FF2B5EF4-FFF2-40B4-BE49-F238E27FC236}">
                  <a16:creationId xmlns:a16="http://schemas.microsoft.com/office/drawing/2014/main" id="{48A105FA-A342-4859-AFFB-A2B385B0652F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7B7BC35-7BD5-464C-9B57-0B2FA6D9B04E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  <a:solidFill>
            <a:schemeClr val="bg1">
              <a:lumMod val="75000"/>
            </a:schemeClr>
          </a:solidFill>
        </p:grpSpPr>
        <p:sp>
          <p:nvSpPr>
            <p:cNvPr id="75" name="Freeform 242">
              <a:extLst>
                <a:ext uri="{FF2B5EF4-FFF2-40B4-BE49-F238E27FC236}">
                  <a16:creationId xmlns:a16="http://schemas.microsoft.com/office/drawing/2014/main" id="{D01ADB62-056E-4F0A-9397-6076FE22BCBB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52AF4D1A-0031-47A7-B734-B119885E39E5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243">
              <a:extLst>
                <a:ext uri="{FF2B5EF4-FFF2-40B4-BE49-F238E27FC236}">
                  <a16:creationId xmlns:a16="http://schemas.microsoft.com/office/drawing/2014/main" id="{316B7399-12E7-4548-ACC7-12BCB2B10B9E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" name="Diamond 77">
              <a:extLst>
                <a:ext uri="{FF2B5EF4-FFF2-40B4-BE49-F238E27FC236}">
                  <a16:creationId xmlns:a16="http://schemas.microsoft.com/office/drawing/2014/main" id="{FF61182B-96B8-430C-9E2C-3EA0322A9345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4CF7FEE-58D7-428B-AEB9-83128419DFCE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E547F2BE-962D-4B2F-844C-FF532C8D7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127A5CBF-F90A-4124-912C-853CE4070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57DB8DF3-627C-4791-B30A-7CAC86F1C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4">
              <a:extLst>
                <a:ext uri="{FF2B5EF4-FFF2-40B4-BE49-F238E27FC236}">
                  <a16:creationId xmlns:a16="http://schemas.microsoft.com/office/drawing/2014/main" id="{FEA33BD4-7D36-4CB8-A5FD-84922DB89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3A1926C0-904B-4F27-9517-050BE2B00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900CE34C-B24F-414A-8976-08C313CBC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1A12C50E-5021-4426-8080-E27C1F8F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A8F4856A-1FFF-4231-A8DD-A92181E2C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533E417E-1EF9-4303-ABC0-1DCE175BF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B6E5D6DA-AF4C-4C51-BB41-26CCD00871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0F0989FE-A86F-49E6-9A3D-8BBC44418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5E32C1B8-8D01-4AE4-8AE0-A77397F57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512A27-D34F-4431-807D-ED1392223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52629200-305A-4537-B3A7-092F325DB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05D7EC13-DE81-4100-A19F-9409C33EA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83055EF7-3DCA-497E-8C6F-7F62FE264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29FC1238-D040-4032-B42C-4523E6526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D6CC4F77-9016-4DB2-9A64-A7C81A847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E11B8CF-0E03-40A9-8C9D-DB59EC051895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64E16B3-4D30-43FD-9E5C-CF59A79158F4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100" name="Freeform 249">
              <a:extLst>
                <a:ext uri="{FF2B5EF4-FFF2-40B4-BE49-F238E27FC236}">
                  <a16:creationId xmlns:a16="http://schemas.microsoft.com/office/drawing/2014/main" id="{8802667A-AF6F-41EA-9EB2-A6FE26F6476D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1" name="Graphic 100">
            <a:extLst>
              <a:ext uri="{FF2B5EF4-FFF2-40B4-BE49-F238E27FC236}">
                <a16:creationId xmlns:a16="http://schemas.microsoft.com/office/drawing/2014/main" id="{93FFD5CE-72DD-493B-B5FF-5EEBFF50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60722"/>
            <a:ext cx="606276" cy="6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1C1C-B7BF-4F25-B944-3E580E0E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3089276"/>
            <a:ext cx="10650764" cy="1500187"/>
          </a:xfrm>
        </p:spPr>
        <p:txBody>
          <a:bodyPr anchor="ctr">
            <a:normAutofit/>
          </a:bodyPr>
          <a:lstStyle/>
          <a:p>
            <a:r>
              <a:rPr lang="pl-PL" sz="4800" b="1" dirty="0"/>
              <a:t>Modern Data Warehouse in Azure</a:t>
            </a:r>
            <a:br>
              <a:rPr lang="pl-PL" sz="4800" dirty="0"/>
            </a:br>
            <a:r>
              <a:rPr lang="pl-PL" sz="4800" dirty="0"/>
              <a:t>Why, How, What</a:t>
            </a:r>
            <a:endParaRPr lang="en-US" sz="4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FF0BA1-7FD7-4635-A1B3-C8B210391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550" y="1920585"/>
            <a:ext cx="10515600" cy="1168691"/>
          </a:xfrm>
        </p:spPr>
        <p:txBody>
          <a:bodyPr anchor="ctr">
            <a:normAutofit/>
          </a:bodyPr>
          <a:lstStyle/>
          <a:p>
            <a:pPr algn="l"/>
            <a:r>
              <a:rPr lang="pl-PL" b="1" dirty="0"/>
              <a:t>Paweł Potasiński</a:t>
            </a:r>
            <a:r>
              <a:rPr lang="pl-PL" dirty="0"/>
              <a:t>  | pawel.potasinski@elitmind.com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594EE-13B1-4192-B3BD-2C8D42B5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SQLDay 2020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6BAD6B7-3F70-452E-98A3-4E4C9A74B810}"/>
              </a:ext>
            </a:extLst>
          </p:cNvPr>
          <p:cNvCxnSpPr/>
          <p:nvPr/>
        </p:nvCxnSpPr>
        <p:spPr>
          <a:xfrm>
            <a:off x="1006764" y="4589463"/>
            <a:ext cx="5089236" cy="0"/>
          </a:xfrm>
          <a:prstGeom prst="line">
            <a:avLst/>
          </a:prstGeom>
          <a:ln>
            <a:solidFill>
              <a:srgbClr val="FBAB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654DB1B8-AC0D-4F2B-B3DC-E97663735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9"/>
          <a:stretch/>
        </p:blipFill>
        <p:spPr>
          <a:xfrm>
            <a:off x="450475" y="4565382"/>
            <a:ext cx="3509683" cy="22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42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B9CF-00B8-4C91-9D9F-AD6D0402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Ingestion &amp; Transformations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35AD1D-4870-4258-A746-690095E0F6E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D1250FD-4E9D-4B8F-97A9-8B586FAE3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D15C315-CD53-40E8-AF1F-AC9062633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43C2C41-937F-42EA-B3A2-DA5AC95D48B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952D93-F16B-4F92-B713-9B2AB856B3D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23851B-467C-4EAB-975D-EC579076ABA1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4A5023-5EBF-42D5-A4E6-DB72B6330E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5149370-9844-48CB-BCEE-01CE41BFAB60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A82A29-CE64-4C3F-8B82-2C00E32549B0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C41399-4E8A-4581-8D14-62ABEACE7E8C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5FBE42-9078-46D6-ACA8-8A2BE7DC2F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FEAE0E3-E3FA-45F4-9B58-8822D6174A95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D6F8DE6-0DC7-486E-A5D2-E192277BC9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166FE21-F2CD-4EAE-9592-4225F76BF414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877C7586-E7D9-403D-A013-F597B0223EAD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44">
              <a:extLst>
                <a:ext uri="{FF2B5EF4-FFF2-40B4-BE49-F238E27FC236}">
                  <a16:creationId xmlns:a16="http://schemas.microsoft.com/office/drawing/2014/main" id="{8F87E46D-835A-41A2-8698-FBD76DFD955C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B93D8DF-F607-4B19-B408-00AFDB85FD26}"/>
              </a:ext>
            </a:extLst>
          </p:cNvPr>
          <p:cNvSpPr/>
          <p:nvPr/>
        </p:nvSpPr>
        <p:spPr bwMode="auto">
          <a:xfrm>
            <a:off x="6375229" y="1889405"/>
            <a:ext cx="2476829" cy="2502701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E3B5CB-967F-4CCB-A303-EE7451268D1F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044DB0-6948-47E4-A075-1117D01B5B23}"/>
              </a:ext>
            </a:extLst>
          </p:cNvPr>
          <p:cNvSpPr/>
          <p:nvPr/>
        </p:nvSpPr>
        <p:spPr bwMode="auto">
          <a:xfrm>
            <a:off x="9354058" y="3324892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DA9273-08CB-4272-8FFB-F50C15D120DB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27F1F1-44C4-4ECC-A822-CE512EF5B863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D0991F-DC59-4D10-8D5D-F3F2502119A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84C498-057C-47F7-90E8-7C6F854BC5A0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LOB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BCDCA3-F9A3-4128-98D8-8C39C68DF005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Logs and streams (unstructured)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1D85D0-9335-414A-9A96-48210BED85D4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Media (unstructured)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AC5ADF-6062-4F70-8B41-63820DA4E226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Files (unstructured)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7C4CB5-615B-4683-BD98-560683EA0844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7AE8D0-EA2F-4B91-83F2-F41AA57BD9C7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Power BI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6E3D49-8DD1-4C6C-9EC8-1DA270EF3D3B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  <a:solidFill>
            <a:schemeClr val="bg1">
              <a:lumMod val="7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4188483-F09B-4D9E-A0AE-CD32F4220886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document_3">
              <a:extLst>
                <a:ext uri="{FF2B5EF4-FFF2-40B4-BE49-F238E27FC236}">
                  <a16:creationId xmlns:a16="http://schemas.microsoft.com/office/drawing/2014/main" id="{361A8601-A52F-45DD-8361-8A88D72EA8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A32852-906D-4F4D-9C82-C8BAEC8EAAEB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6B40E79-84DB-4EB5-9D07-CA2C6905827F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59">
              <a:extLst>
                <a:ext uri="{FF2B5EF4-FFF2-40B4-BE49-F238E27FC236}">
                  <a16:creationId xmlns:a16="http://schemas.microsoft.com/office/drawing/2014/main" id="{4EE124A6-1912-4167-B742-4CBA2DB1FE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38" name="AutoShape 58">
                <a:extLst>
                  <a:ext uri="{FF2B5EF4-FFF2-40B4-BE49-F238E27FC236}">
                    <a16:creationId xmlns:a16="http://schemas.microsoft.com/office/drawing/2014/main" id="{26792128-42B9-4FF1-9B2A-2E31FF2AB83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97019FD8-2ED7-4A7B-BB38-ABB36AEAB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8D52A25B-CD4F-4568-AEA3-F8617E961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EB594B94-E5BF-462B-8293-EE7A7567A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3">
                <a:extLst>
                  <a:ext uri="{FF2B5EF4-FFF2-40B4-BE49-F238E27FC236}">
                    <a16:creationId xmlns:a16="http://schemas.microsoft.com/office/drawing/2014/main" id="{1BEC0225-FDBF-44F6-B3EC-0A157284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17C482C-E436-4E09-A042-798CD2408CA1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  <a:solidFill>
            <a:schemeClr val="bg1">
              <a:lumMod val="75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4E74BAD-128B-42BD-B5DD-C2AD7B3F213F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cument">
              <a:extLst>
                <a:ext uri="{FF2B5EF4-FFF2-40B4-BE49-F238E27FC236}">
                  <a16:creationId xmlns:a16="http://schemas.microsoft.com/office/drawing/2014/main" id="{50394A29-969C-4099-B3B4-DDE49A23AF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grpFill/>
            <a:ln w="158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FCAE6F-E384-4EAD-AF80-C7ACB21BBFBF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F1F57EA-7808-4BDE-94D7-DFC7B874B242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53" name="Rectangle 9">
                <a:extLst>
                  <a:ext uri="{FF2B5EF4-FFF2-40B4-BE49-F238E27FC236}">
                    <a16:creationId xmlns:a16="http://schemas.microsoft.com/office/drawing/2014/main" id="{8D57BE90-BC99-4727-9C8F-B1545B661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FE89B82-78CE-448F-9A3B-D2E9B32AB304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41E3025B-46ED-4EA5-9D78-F468D9163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15">
                  <a:extLst>
                    <a:ext uri="{FF2B5EF4-FFF2-40B4-BE49-F238E27FC236}">
                      <a16:creationId xmlns:a16="http://schemas.microsoft.com/office/drawing/2014/main" id="{674727DE-AA06-4CCF-96EE-CEB18D791A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44FE36B-76B1-4E8F-9744-D2AEDF7E257E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C215673-D80C-483B-824A-C2EF442C5B65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50" name="Oval 11">
                <a:extLst>
                  <a:ext uri="{FF2B5EF4-FFF2-40B4-BE49-F238E27FC236}">
                    <a16:creationId xmlns:a16="http://schemas.microsoft.com/office/drawing/2014/main" id="{D47D5300-FDC5-476C-949B-AC4715E97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17C96AE5-BE7A-4BC6-A64B-97562C7B1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7D1C0D40-C8DB-469D-BBE9-B096421E0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A95483-9893-44A0-97BF-0931959AA6B9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  <a:solidFill>
            <a:schemeClr val="bg1">
              <a:lumMod val="75000"/>
            </a:schemeClr>
          </a:solidFill>
        </p:grpSpPr>
        <p:sp>
          <p:nvSpPr>
            <p:cNvPr id="58" name="Freeform: Shape 338">
              <a:extLst>
                <a:ext uri="{FF2B5EF4-FFF2-40B4-BE49-F238E27FC236}">
                  <a16:creationId xmlns:a16="http://schemas.microsoft.com/office/drawing/2014/main" id="{07E30B49-9042-4AF3-9AC5-4632A0C47B73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39">
              <a:extLst>
                <a:ext uri="{FF2B5EF4-FFF2-40B4-BE49-F238E27FC236}">
                  <a16:creationId xmlns:a16="http://schemas.microsoft.com/office/drawing/2014/main" id="{F85DF518-573B-40C8-824C-F9B241D455E4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A4A6BA-A685-420C-9F54-7BB3D9074B78}"/>
              </a:ext>
            </a:extLst>
          </p:cNvPr>
          <p:cNvGrpSpPr/>
          <p:nvPr/>
        </p:nvGrpSpPr>
        <p:grpSpPr>
          <a:xfrm>
            <a:off x="444500" y="2057400"/>
            <a:ext cx="427983" cy="364076"/>
            <a:chOff x="265316" y="5131089"/>
            <a:chExt cx="793593" cy="6750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2E1F47E-850A-4827-9B39-AC55BC417F5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A6AFF9B0-2AE1-436F-A893-13C63D692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B322F585-6A43-4FC9-93DA-4CFE64648F32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69" name="Freeform 14">
                  <a:extLst>
                    <a:ext uri="{FF2B5EF4-FFF2-40B4-BE49-F238E27FC236}">
                      <a16:creationId xmlns:a16="http://schemas.microsoft.com/office/drawing/2014/main" id="{CA168902-B77A-4AEF-A8E3-04F2D64D19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4D78689F-5854-4D35-AB25-D9B6E6947E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0277EFC-FC43-4424-A675-B2CF8D9C79DD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11A7D3-9357-41FC-B0FF-B8DDB4F1E336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00A497B9-EA8A-48FC-90E0-20368266F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8907E99A-278A-441F-80EC-C9B2639A8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3">
                <a:extLst>
                  <a:ext uri="{FF2B5EF4-FFF2-40B4-BE49-F238E27FC236}">
                    <a16:creationId xmlns:a16="http://schemas.microsoft.com/office/drawing/2014/main" id="{608F89BE-01DC-41FE-8C8D-A4C2574BF9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D929D033-27D4-4C25-9DBB-B0ACC7D85850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90785AC-4238-4B8F-9871-554C7DF4DC8D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73" name="Freeform 242">
              <a:extLst>
                <a:ext uri="{FF2B5EF4-FFF2-40B4-BE49-F238E27FC236}">
                  <a16:creationId xmlns:a16="http://schemas.microsoft.com/office/drawing/2014/main" id="{192B0640-3601-4F26-BF6B-A8864C9AAFB3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0AEA3129-7E96-4CFD-922B-215826D7B444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243">
              <a:extLst>
                <a:ext uri="{FF2B5EF4-FFF2-40B4-BE49-F238E27FC236}">
                  <a16:creationId xmlns:a16="http://schemas.microsoft.com/office/drawing/2014/main" id="{09D23A78-BBA2-429B-A84E-53E097CA7D98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79EA165B-32A0-47AC-9CF1-1EB74528B5F0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BEB5536-1AD9-4489-8491-929B12537379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EEFFDFB-0B59-4AA9-8D21-29509A66F0CA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79" name="Freeform 327">
              <a:extLst>
                <a:ext uri="{FF2B5EF4-FFF2-40B4-BE49-F238E27FC236}">
                  <a16:creationId xmlns:a16="http://schemas.microsoft.com/office/drawing/2014/main" id="{3DB95B76-0884-4080-B512-3DF311506E2C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2C5F866-56B9-4C28-BCFF-FE83EF7C591A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</a:b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9C4C504-907F-4629-A08D-237AE652B3F6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32311095-90CF-45F0-9DFA-9DB6DC2B9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F96EE5E4-9FB8-4D49-BBA0-68BCC7698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F9DBEAE7-8737-4CE0-8083-6711F81F6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B21E3F51-08BF-4CAA-A3FB-3E4BE9593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B99CFFF4-B6A7-4480-9953-AFDBFFA22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D1ACA470-E535-4C61-B5A0-B663B9A50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E8AF48A3-D09F-4DD6-8BDD-9689BADE1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9F095D6F-0506-46CA-B5FF-A0E69424F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FF1D85DF-DD3B-427C-9A8A-4931D8FF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6182A233-8C24-483D-A481-6E10386D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CAF55A07-020D-469A-B9A3-661E1773D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D304535A-7B7B-4162-BD41-F01B16D69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33">
              <a:extLst>
                <a:ext uri="{FF2B5EF4-FFF2-40B4-BE49-F238E27FC236}">
                  <a16:creationId xmlns:a16="http://schemas.microsoft.com/office/drawing/2014/main" id="{61D8D90A-7454-4E31-A37A-354C90C78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74B431FA-1D66-4BF1-9A83-9180F7DFB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69B1AD50-E4F4-4AEF-A7CA-4E47205C8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D0466A64-9A53-4A9A-92CC-EF5BB9C90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81DA96B1-3A68-4043-B9CC-7386A821B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5D5D4D85-B282-469A-9B5F-31C505E2C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77D9E05-411D-4C1A-9A44-C44B9B11D20B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Synapse Analytics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6CC22F89-273A-4583-9D5C-C02841C9DC39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60722"/>
            <a:ext cx="606276" cy="6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1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825-5F3C-4684-806A-20B917EB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Lake and Data Warehouse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895C5-AB3A-44FC-A970-BC65A0DC019B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90FF2B-EF99-42B5-87B3-28569B15A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00684E-13D3-4713-AD69-685F10B8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E2116B-5EE3-4FC9-B77C-0FF53D7A07E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726769-6915-4D4E-B082-E4995AB3C5F4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4CB3A-797F-4E60-A9E7-55CF185DE4B4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DC681C-AE1E-4FD1-BEF5-BEA80FAD0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20B349-AE0C-4055-A963-2BEC0D5852A7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7A7FC7-2021-4FBC-85F8-75DE6CF1D17C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5ECDE7-EB34-47A2-A476-D06F517FAE69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3E1210-6002-4651-BCBA-6CF298318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B00759-3FAE-4667-9F30-2B6A14625987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644C77-39AA-44B9-82BF-FC7DD4E3997F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EAAF47-9B1F-4803-A3E8-CAF26544CED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A9B08BFD-91EE-4A3D-BAC1-B551893E9C83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43">
              <a:extLst>
                <a:ext uri="{FF2B5EF4-FFF2-40B4-BE49-F238E27FC236}">
                  <a16:creationId xmlns:a16="http://schemas.microsoft.com/office/drawing/2014/main" id="{C2FE58B7-B7F4-4E23-B337-5EB5EB09944D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BC3028A0-AFB2-44A7-B2B5-2B25D790048B}"/>
              </a:ext>
            </a:extLst>
          </p:cNvPr>
          <p:cNvSpPr/>
          <p:nvPr/>
        </p:nvSpPr>
        <p:spPr bwMode="auto">
          <a:xfrm>
            <a:off x="6375229" y="1889405"/>
            <a:ext cx="2476829" cy="2502701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5CDE97-404F-4AAA-8EE0-340F96BFDBCC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EB110-10B8-481E-99C5-B81C235C2489}"/>
              </a:ext>
            </a:extLst>
          </p:cNvPr>
          <p:cNvSpPr/>
          <p:nvPr/>
        </p:nvSpPr>
        <p:spPr bwMode="auto">
          <a:xfrm>
            <a:off x="9354058" y="3324892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74730E-A441-4016-AD02-33476B42605C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A6BD11-B784-4989-9CB3-29385D242FFF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224CF9-4BD4-41F2-8269-A034B5A1BE74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E3222-C1C1-47FD-8CDA-46FA682180D5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LOB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8469A-0147-495F-B366-7D49DBEB81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Logs and streams (unstructured)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5BEC4-2591-4E67-AA32-3118390028F7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Media (unstructured)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5A2B24-F806-42FA-879A-5A3256E3D5B6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Files (unstructured)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64CD2-BEFF-4260-86FC-EB216527EBF9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C1647-6673-4966-B29B-F031BC8AB5D3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Power BI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215CF-61B7-4AD2-9583-BE2319F51524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  <a:solidFill>
            <a:schemeClr val="bg1">
              <a:lumMod val="7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4B7693-00E7-4AD1-9CE6-CD7E8E4C7D9F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document_3">
              <a:extLst>
                <a:ext uri="{FF2B5EF4-FFF2-40B4-BE49-F238E27FC236}">
                  <a16:creationId xmlns:a16="http://schemas.microsoft.com/office/drawing/2014/main" id="{A81A6F8A-3870-4F2E-B95A-D5E288BA54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880DB6-8F17-44C9-A36A-84173C91A703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1F5DD6-E579-481C-9DAA-1949D47A473F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59">
              <a:extLst>
                <a:ext uri="{FF2B5EF4-FFF2-40B4-BE49-F238E27FC236}">
                  <a16:creationId xmlns:a16="http://schemas.microsoft.com/office/drawing/2014/main" id="{190C911C-0085-40FB-A20D-93F9DD4DE4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38" name="AutoShape 58">
                <a:extLst>
                  <a:ext uri="{FF2B5EF4-FFF2-40B4-BE49-F238E27FC236}">
                    <a16:creationId xmlns:a16="http://schemas.microsoft.com/office/drawing/2014/main" id="{EC62DC54-3BE6-48B7-A5E5-F117C46794F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7F5D1D45-1B73-40EB-9D77-F2D11307B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249356F6-A341-4FC6-977D-690C14F65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CA189D38-71B3-41C9-BF58-92159FDF0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3">
                <a:extLst>
                  <a:ext uri="{FF2B5EF4-FFF2-40B4-BE49-F238E27FC236}">
                    <a16:creationId xmlns:a16="http://schemas.microsoft.com/office/drawing/2014/main" id="{D7758669-687B-4959-97B4-CF7246F8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75CACA-FC02-4BA8-9C4B-BF73D8AF438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  <a:solidFill>
            <a:schemeClr val="bg1">
              <a:lumMod val="75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330609-5AE2-40AA-929F-A295481C4B00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cument">
              <a:extLst>
                <a:ext uri="{FF2B5EF4-FFF2-40B4-BE49-F238E27FC236}">
                  <a16:creationId xmlns:a16="http://schemas.microsoft.com/office/drawing/2014/main" id="{6CD0D24A-196B-4A34-8174-5D6BBAB1E3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grpFill/>
            <a:ln w="158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90B715-9FBA-46CB-87F4-4F5C89EB1462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128A6E-9BDC-48CB-8602-18357B5732FA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53" name="Rectangle 9">
                <a:extLst>
                  <a:ext uri="{FF2B5EF4-FFF2-40B4-BE49-F238E27FC236}">
                    <a16:creationId xmlns:a16="http://schemas.microsoft.com/office/drawing/2014/main" id="{E2F8EB95-0709-4486-8F99-6C428398E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1371E7B-3DC0-49F5-AA09-81990DC7FD2E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ACAB714E-7258-4D18-A72D-76A6D5543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15">
                  <a:extLst>
                    <a:ext uri="{FF2B5EF4-FFF2-40B4-BE49-F238E27FC236}">
                      <a16:creationId xmlns:a16="http://schemas.microsoft.com/office/drawing/2014/main" id="{ABB95CDB-E0F2-434D-A30B-8DFC320E5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B8B3CC-4239-4092-A73F-A41DD151B1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CFA0D8-3DAB-42F6-8D68-156EC4996820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50" name="Oval 11">
                <a:extLst>
                  <a:ext uri="{FF2B5EF4-FFF2-40B4-BE49-F238E27FC236}">
                    <a16:creationId xmlns:a16="http://schemas.microsoft.com/office/drawing/2014/main" id="{2D96C32A-8112-464C-99E6-261FD84B4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B4BD5DFF-52E4-4FEC-B39C-40857D4FB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C89BD986-33C3-47EB-93E0-8CB1D0A5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DF19A3-6F3A-42AB-BE02-9AA1018A2893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  <a:solidFill>
            <a:schemeClr val="bg1">
              <a:lumMod val="75000"/>
            </a:schemeClr>
          </a:solidFill>
        </p:grpSpPr>
        <p:sp>
          <p:nvSpPr>
            <p:cNvPr id="58" name="Freeform: Shape 338">
              <a:extLst>
                <a:ext uri="{FF2B5EF4-FFF2-40B4-BE49-F238E27FC236}">
                  <a16:creationId xmlns:a16="http://schemas.microsoft.com/office/drawing/2014/main" id="{C51C8290-39EC-4B61-8F35-23EF8D495C4B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39">
              <a:extLst>
                <a:ext uri="{FF2B5EF4-FFF2-40B4-BE49-F238E27FC236}">
                  <a16:creationId xmlns:a16="http://schemas.microsoft.com/office/drawing/2014/main" id="{794D4839-88BE-4A0F-A2D7-52597D3B39DD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B9D21E-8D34-47D9-89EA-4D9223621BE8}"/>
              </a:ext>
            </a:extLst>
          </p:cNvPr>
          <p:cNvGrpSpPr/>
          <p:nvPr/>
        </p:nvGrpSpPr>
        <p:grpSpPr>
          <a:xfrm>
            <a:off x="444500" y="2057400"/>
            <a:ext cx="427983" cy="364076"/>
            <a:chOff x="265316" y="5131089"/>
            <a:chExt cx="793593" cy="6750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B892E9-152D-4DC0-99AF-E0E4DD6A484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A7526A14-D243-4591-A783-E53DCED6E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4C3F72F-02F7-4FE9-8870-D89B0C63E4BD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69" name="Freeform 14">
                  <a:extLst>
                    <a:ext uri="{FF2B5EF4-FFF2-40B4-BE49-F238E27FC236}">
                      <a16:creationId xmlns:a16="http://schemas.microsoft.com/office/drawing/2014/main" id="{C726D530-68CC-4A9F-809F-189B44998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2B600D3A-B8F1-4476-9376-C6B4CB59E1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2C6683-5D4B-45BC-B12C-4CA33AF35A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9849F0B-EA2B-4948-B4E5-7C31D49B05BD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FBFA8C1E-81F6-4AC9-9A4D-07DC395B5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48A2212D-542F-4C90-BF81-22B784F6F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3">
                <a:extLst>
                  <a:ext uri="{FF2B5EF4-FFF2-40B4-BE49-F238E27FC236}">
                    <a16:creationId xmlns:a16="http://schemas.microsoft.com/office/drawing/2014/main" id="{9D380DC6-3D0A-4308-8D9F-C4D89CF88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FF1B15C-8BAD-41A3-A6C6-D31E69F0617B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BC2B22-4B82-4E2E-BE37-E29A847E3141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2C0F1E9-A4A8-4410-A11E-96E5369B4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DEDA59A6-DFFC-4E89-81F5-555E8B71B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93943B7-3955-4AF1-876B-8CFD0E1D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511E3C3-AE4E-43BD-8FC2-EB7CCC95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37293023-1AD6-4B66-B14A-24BAB821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2F969E4-B057-451E-91A8-7E4EF3ECA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1AA5733-91C1-4717-B1BE-B362A1EC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792CA778-81B5-4B4D-B00D-F133D44A1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CDAD0FEA-7F7C-4EDA-B646-A0BFCCC65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86344B83-6983-4BFD-AABA-7EA0A8D4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5A431BA-C2B1-4EBB-AB45-5F48BC32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DFC9126-857C-4A23-A8CC-44DB75BC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B4EFFEF5-36AB-436A-8BC4-9BECDA8A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B73AF8BB-B1D8-4C71-A6DB-DA97BFE0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8A651D3D-BB34-43A2-B370-C42448FA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28304E17-9059-4F85-9293-3DA53DC74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1A046A95-E3DA-481B-8794-3C0F7488D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2E04227C-CF9D-449F-A9D5-A8B582DF7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E6C42BC-97C5-4314-80FA-2A1272A670E9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C03D06-4B07-4ED3-AD8C-7CE2ADD270B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  <a:solidFill>
            <a:schemeClr val="bg1">
              <a:lumMod val="75000"/>
            </a:schemeClr>
          </a:solidFill>
        </p:grpSpPr>
        <p:sp>
          <p:nvSpPr>
            <p:cNvPr id="93" name="Freeform 242">
              <a:extLst>
                <a:ext uri="{FF2B5EF4-FFF2-40B4-BE49-F238E27FC236}">
                  <a16:creationId xmlns:a16="http://schemas.microsoft.com/office/drawing/2014/main" id="{A8947A6C-7688-4B8E-986A-73E7A6319131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Diamond 93">
              <a:extLst>
                <a:ext uri="{FF2B5EF4-FFF2-40B4-BE49-F238E27FC236}">
                  <a16:creationId xmlns:a16="http://schemas.microsoft.com/office/drawing/2014/main" id="{F88577C2-34CD-4D97-9CD7-1623010C7C80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243">
              <a:extLst>
                <a:ext uri="{FF2B5EF4-FFF2-40B4-BE49-F238E27FC236}">
                  <a16:creationId xmlns:a16="http://schemas.microsoft.com/office/drawing/2014/main" id="{1BA29ACA-4BB3-4F46-B50B-D9927E32D808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Diamond 95">
              <a:extLst>
                <a:ext uri="{FF2B5EF4-FFF2-40B4-BE49-F238E27FC236}">
                  <a16:creationId xmlns:a16="http://schemas.microsoft.com/office/drawing/2014/main" id="{CFA8069B-42ED-4DBE-BA3E-15C544EA7B1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91F597-0DBC-43A0-926B-9C0F876B4C0D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96B1BB-D3CC-44FC-A38D-657C98D4CC34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99" name="Freeform 317">
              <a:extLst>
                <a:ext uri="{FF2B5EF4-FFF2-40B4-BE49-F238E27FC236}">
                  <a16:creationId xmlns:a16="http://schemas.microsoft.com/office/drawing/2014/main" id="{D28A240F-5D34-4F1B-A081-20C3983D8354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0" name="Graphic 99">
            <a:extLst>
              <a:ext uri="{FF2B5EF4-FFF2-40B4-BE49-F238E27FC236}">
                <a16:creationId xmlns:a16="http://schemas.microsoft.com/office/drawing/2014/main" id="{902537C6-8565-4D0B-90F5-15A524696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0FD0890F-6B81-4146-B24E-B6709074611A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861243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E4-9E06-4A75-B9B1-DB78197C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Models and BI Tools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445D98-9FB5-494C-AEDB-89C901489D7B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DBFDFC4-6477-4F76-B9D3-4096BC472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F9A11B6-1617-447E-8E7C-2D4EB6E606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24FA890-C753-4896-981E-BD812ACBC8CE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D774EAF-4810-4E5F-BEB1-EB20D3841E2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3C4D1F-DE16-4FE5-956B-C4C57B9929E7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90D9C4-AAA7-4992-BC90-1698BC7EF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D2A30A6-2EB5-4733-9C51-11053FCBDD5E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00AF9B-A36A-4C9D-9D48-547AE6707BC4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802FDD4-F6C4-4D8E-B349-E40204A660B6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30CE21-D771-4592-A43E-A16F4C444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C3B566-4F13-4122-B09F-A55797CF1FA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564CD6-03BF-4E3D-AAC2-4B81E9B52B0B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FB89F13-C312-4182-9F65-58B4184AB57F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9CDD7BD2-3B43-4547-A187-72864E7EE8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39">
              <a:extLst>
                <a:ext uri="{FF2B5EF4-FFF2-40B4-BE49-F238E27FC236}">
                  <a16:creationId xmlns:a16="http://schemas.microsoft.com/office/drawing/2014/main" id="{198C3803-330C-472D-B87A-31BEA4A58983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76E0B3F-B4A2-4B5F-8183-C8408240FA29}"/>
              </a:ext>
            </a:extLst>
          </p:cNvPr>
          <p:cNvSpPr/>
          <p:nvPr/>
        </p:nvSpPr>
        <p:spPr bwMode="auto">
          <a:xfrm>
            <a:off x="6375229" y="1889405"/>
            <a:ext cx="2476829" cy="2502701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25B3F1-8EBA-49A6-A1F1-170DE98821B7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22D1B1-5EA2-4256-99AB-83D77AFF3C21}"/>
              </a:ext>
            </a:extLst>
          </p:cNvPr>
          <p:cNvSpPr/>
          <p:nvPr/>
        </p:nvSpPr>
        <p:spPr bwMode="auto">
          <a:xfrm>
            <a:off x="9354058" y="3324892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8211FF-E5DB-47D0-8FF8-D1E54BB590B5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0492C0-7144-47C7-920B-411BCD99108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77F240-1D08-453F-B290-15D0108D70B8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44CED1-A02A-4A13-B771-55E867711F10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LOB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CC485-FC2A-43C3-AA90-360DF60E2C5A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Logs and streams (unstructured)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873396-1D8F-4F9E-BEB7-97739755B7F0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Media (unstructured)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19B1BC-62AF-45B2-B687-6DAE21B640BA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Files (unstructured)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E1A685-05F5-41AF-A029-C929F2B0C44B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BC7D3F-F250-47BF-9990-8286770AD62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document_3">
              <a:extLst>
                <a:ext uri="{FF2B5EF4-FFF2-40B4-BE49-F238E27FC236}">
                  <a16:creationId xmlns:a16="http://schemas.microsoft.com/office/drawing/2014/main" id="{CA2ACB79-8C47-4D1C-AE9C-05A0A0BAFE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E387E0-B3E7-4620-8D1C-709B6EF4E76F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B22A3BC-1633-4D4D-8840-ACD642B1174B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" name="Group 59">
              <a:extLst>
                <a:ext uri="{FF2B5EF4-FFF2-40B4-BE49-F238E27FC236}">
                  <a16:creationId xmlns:a16="http://schemas.microsoft.com/office/drawing/2014/main" id="{06EDAC23-1352-4855-AD2E-F85C51CD71B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36" name="AutoShape 58">
                <a:extLst>
                  <a:ext uri="{FF2B5EF4-FFF2-40B4-BE49-F238E27FC236}">
                    <a16:creationId xmlns:a16="http://schemas.microsoft.com/office/drawing/2014/main" id="{46EE1646-9C3D-40C0-B579-32D089A4295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Rectangle 60">
                <a:extLst>
                  <a:ext uri="{FF2B5EF4-FFF2-40B4-BE49-F238E27FC236}">
                    <a16:creationId xmlns:a16="http://schemas.microsoft.com/office/drawing/2014/main" id="{941FE645-6A4A-4F6A-BF39-7E92B55BDF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 61">
                <a:extLst>
                  <a:ext uri="{FF2B5EF4-FFF2-40B4-BE49-F238E27FC236}">
                    <a16:creationId xmlns:a16="http://schemas.microsoft.com/office/drawing/2014/main" id="{E825450D-4867-49F9-97D7-0C77DE114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BCCB38E3-CE38-4F59-8485-21510DC21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Oval 63">
                <a:extLst>
                  <a:ext uri="{FF2B5EF4-FFF2-40B4-BE49-F238E27FC236}">
                    <a16:creationId xmlns:a16="http://schemas.microsoft.com/office/drawing/2014/main" id="{EB573228-705F-4EAC-9B2B-BD7ACF1775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2964D3-E5D5-48ED-A5E4-3808C6BB5969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  <a:solidFill>
            <a:schemeClr val="bg1">
              <a:lumMod val="75000"/>
            </a:schemeClr>
          </a:solidFill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5F2F34-2B45-4DB9-A402-678474DD3818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document">
              <a:extLst>
                <a:ext uri="{FF2B5EF4-FFF2-40B4-BE49-F238E27FC236}">
                  <a16:creationId xmlns:a16="http://schemas.microsoft.com/office/drawing/2014/main" id="{AB1A1E6D-43CD-4394-B9B0-C012C6C8365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grpFill/>
            <a:ln w="158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324662-BBB5-4A46-A982-8B4F51D93E8F}"/>
              </a:ext>
            </a:extLst>
          </p:cNvPr>
          <p:cNvGrpSpPr/>
          <p:nvPr/>
        </p:nvGrpSpPr>
        <p:grpSpPr>
          <a:xfrm>
            <a:off x="444500" y="2057400"/>
            <a:ext cx="427983" cy="364076"/>
            <a:chOff x="265316" y="5131089"/>
            <a:chExt cx="793593" cy="67509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4DA257-FF35-4CD7-933F-E890996BDEDE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51" name="Rectangle 9">
                <a:extLst>
                  <a:ext uri="{FF2B5EF4-FFF2-40B4-BE49-F238E27FC236}">
                    <a16:creationId xmlns:a16="http://schemas.microsoft.com/office/drawing/2014/main" id="{45B9CE70-6E46-47A6-8CE8-AC774BFA1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2CD12FC-5518-4292-A3E0-97D017EFF8C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53" name="Freeform 14">
                  <a:extLst>
                    <a:ext uri="{FF2B5EF4-FFF2-40B4-BE49-F238E27FC236}">
                      <a16:creationId xmlns:a16="http://schemas.microsoft.com/office/drawing/2014/main" id="{497D96A7-E890-4401-8A87-1E9A50866A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Line 15">
                  <a:extLst>
                    <a:ext uri="{FF2B5EF4-FFF2-40B4-BE49-F238E27FC236}">
                      <a16:creationId xmlns:a16="http://schemas.microsoft.com/office/drawing/2014/main" id="{E89012FD-EDB1-446A-AD89-E49609C3D9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19BE482-C58B-490C-B086-0B7BFD3652BF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FD11099-5240-448F-947B-568632CCCECB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6D86C2D0-D596-418B-A8D0-E3E6633DF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Oval 12">
                <a:extLst>
                  <a:ext uri="{FF2B5EF4-FFF2-40B4-BE49-F238E27FC236}">
                    <a16:creationId xmlns:a16="http://schemas.microsoft.com/office/drawing/2014/main" id="{7063B8A9-33CB-42C5-8086-D8FF2B5BE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Oval 13">
                <a:extLst>
                  <a:ext uri="{FF2B5EF4-FFF2-40B4-BE49-F238E27FC236}">
                    <a16:creationId xmlns:a16="http://schemas.microsoft.com/office/drawing/2014/main" id="{9F791638-561E-46EF-9A1D-1D73B97118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2C72A64C-D35F-4F03-83AB-AC2767A151FC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8AAB858-A758-46C5-9D89-59C00CA6DE93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  <a:solidFill>
            <a:schemeClr val="bg1">
              <a:lumMod val="75000"/>
            </a:schemeClr>
          </a:solidFill>
        </p:grpSpPr>
        <p:sp>
          <p:nvSpPr>
            <p:cNvPr id="57" name="Freeform 242">
              <a:extLst>
                <a:ext uri="{FF2B5EF4-FFF2-40B4-BE49-F238E27FC236}">
                  <a16:creationId xmlns:a16="http://schemas.microsoft.com/office/drawing/2014/main" id="{EB8B8695-A977-43B2-9604-49EA8CCB91F5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Diamond 57">
              <a:extLst>
                <a:ext uri="{FF2B5EF4-FFF2-40B4-BE49-F238E27FC236}">
                  <a16:creationId xmlns:a16="http://schemas.microsoft.com/office/drawing/2014/main" id="{8DA6FBD9-FA5E-415E-A6D0-C6E7E2F53071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 243">
              <a:extLst>
                <a:ext uri="{FF2B5EF4-FFF2-40B4-BE49-F238E27FC236}">
                  <a16:creationId xmlns:a16="http://schemas.microsoft.com/office/drawing/2014/main" id="{8474EF8C-145D-4FA7-A6F7-C4C0677D582A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ECBB11A1-3ADC-4FD1-824C-28CFD04279EF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2E7B649-738F-4E10-AFCA-FD2E3184E9A1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DE11C3-52F1-46FC-B501-1F092E639A57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63" name="Freeform 254">
              <a:extLst>
                <a:ext uri="{FF2B5EF4-FFF2-40B4-BE49-F238E27FC236}">
                  <a16:creationId xmlns:a16="http://schemas.microsoft.com/office/drawing/2014/main" id="{055F8E79-0731-4CBA-BD22-CCF0799FF6CE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289F1ED-C6E1-4087-A4D2-33499DD3C352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E60BBB-DA2E-414F-9C74-1BFF691AFE53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5AB3AD2-A0F1-452E-ACD7-D9F7A88F4757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19377A9-6EFA-466D-991A-8EE55A3269F7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73" name="Rectangle 9">
                <a:extLst>
                  <a:ext uri="{FF2B5EF4-FFF2-40B4-BE49-F238E27FC236}">
                    <a16:creationId xmlns:a16="http://schemas.microsoft.com/office/drawing/2014/main" id="{F6630BD5-13B4-4389-9D51-4E8694910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3CE44AD5-85AC-49BB-A53E-4BC7F772EF6D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75" name="Freeform 14">
                  <a:extLst>
                    <a:ext uri="{FF2B5EF4-FFF2-40B4-BE49-F238E27FC236}">
                      <a16:creationId xmlns:a16="http://schemas.microsoft.com/office/drawing/2014/main" id="{40E229E5-F8A3-4E67-A995-768927A441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Line 15">
                  <a:extLst>
                    <a:ext uri="{FF2B5EF4-FFF2-40B4-BE49-F238E27FC236}">
                      <a16:creationId xmlns:a16="http://schemas.microsoft.com/office/drawing/2014/main" id="{C0364C93-F899-4864-B8C4-5B37B15051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F6EEDDD-A0B3-4D3B-BE45-87664B3D5A89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C009CC-D8BF-4563-8CB8-6557350FAF2B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C96E44A0-E6F2-43DF-8678-914AD70EA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Oval 12">
                <a:extLst>
                  <a:ext uri="{FF2B5EF4-FFF2-40B4-BE49-F238E27FC236}">
                    <a16:creationId xmlns:a16="http://schemas.microsoft.com/office/drawing/2014/main" id="{863A609C-D837-4ACF-B30C-99665187D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Oval 13">
                <a:extLst>
                  <a:ext uri="{FF2B5EF4-FFF2-40B4-BE49-F238E27FC236}">
                    <a16:creationId xmlns:a16="http://schemas.microsoft.com/office/drawing/2014/main" id="{07669076-B427-4722-B659-EDA774266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7942366-EB29-4809-B121-FCD232DB52EC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78" name="Freeform: Shape 338">
              <a:extLst>
                <a:ext uri="{FF2B5EF4-FFF2-40B4-BE49-F238E27FC236}">
                  <a16:creationId xmlns:a16="http://schemas.microsoft.com/office/drawing/2014/main" id="{8D293B89-6522-46F4-BD35-DDDAC246DB13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: Shape 339">
              <a:extLst>
                <a:ext uri="{FF2B5EF4-FFF2-40B4-BE49-F238E27FC236}">
                  <a16:creationId xmlns:a16="http://schemas.microsoft.com/office/drawing/2014/main" id="{52D111F6-E0EA-474F-A34D-2E85C07A538E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A534E101-B163-498D-8404-1DAAA460BA14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</a:b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0D2FDC6-1749-40AD-8EA2-EF9C764CEC53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F1A120-A3C4-44E3-90B0-EB52F857A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4C7B110E-F7A5-475F-8B38-8A0BCA00E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id="{250D5D9B-781E-47E5-B7EA-5893DDE30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24">
              <a:extLst>
                <a:ext uri="{FF2B5EF4-FFF2-40B4-BE49-F238E27FC236}">
                  <a16:creationId xmlns:a16="http://schemas.microsoft.com/office/drawing/2014/main" id="{B4E1A624-FA81-4293-AB6E-FA8FAF716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E33BE9BB-A595-41EA-B66D-54A370127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26">
              <a:extLst>
                <a:ext uri="{FF2B5EF4-FFF2-40B4-BE49-F238E27FC236}">
                  <a16:creationId xmlns:a16="http://schemas.microsoft.com/office/drawing/2014/main" id="{BC774901-4C8C-4A27-BFF5-7A8E6F061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27">
              <a:extLst>
                <a:ext uri="{FF2B5EF4-FFF2-40B4-BE49-F238E27FC236}">
                  <a16:creationId xmlns:a16="http://schemas.microsoft.com/office/drawing/2014/main" id="{2F1A023D-0EA9-4CFA-BEB6-18A473245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28">
              <a:extLst>
                <a:ext uri="{FF2B5EF4-FFF2-40B4-BE49-F238E27FC236}">
                  <a16:creationId xmlns:a16="http://schemas.microsoft.com/office/drawing/2014/main" id="{6B9E91D6-C216-4A97-901B-E9102F2EE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9">
              <a:extLst>
                <a:ext uri="{FF2B5EF4-FFF2-40B4-BE49-F238E27FC236}">
                  <a16:creationId xmlns:a16="http://schemas.microsoft.com/office/drawing/2014/main" id="{ECAF48D2-0918-4D91-964E-4AA42DAE7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30">
              <a:extLst>
                <a:ext uri="{FF2B5EF4-FFF2-40B4-BE49-F238E27FC236}">
                  <a16:creationId xmlns:a16="http://schemas.microsoft.com/office/drawing/2014/main" id="{839FE38D-1F14-4998-A4CA-B63DAF56D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31">
              <a:extLst>
                <a:ext uri="{FF2B5EF4-FFF2-40B4-BE49-F238E27FC236}">
                  <a16:creationId xmlns:a16="http://schemas.microsoft.com/office/drawing/2014/main" id="{7FCA2A22-5902-43A5-B097-3EB0C0F86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32">
              <a:extLst>
                <a:ext uri="{FF2B5EF4-FFF2-40B4-BE49-F238E27FC236}">
                  <a16:creationId xmlns:a16="http://schemas.microsoft.com/office/drawing/2014/main" id="{0479093B-E068-464C-A7A6-60BC8F349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33">
              <a:extLst>
                <a:ext uri="{FF2B5EF4-FFF2-40B4-BE49-F238E27FC236}">
                  <a16:creationId xmlns:a16="http://schemas.microsoft.com/office/drawing/2014/main" id="{54914834-B050-4F84-91B0-A0A644F51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34">
              <a:extLst>
                <a:ext uri="{FF2B5EF4-FFF2-40B4-BE49-F238E27FC236}">
                  <a16:creationId xmlns:a16="http://schemas.microsoft.com/office/drawing/2014/main" id="{46C0A7DB-9ABF-4080-AA4B-34BC234E7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85D5379C-BA3D-4F6F-BE74-E2F49048E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36">
              <a:extLst>
                <a:ext uri="{FF2B5EF4-FFF2-40B4-BE49-F238E27FC236}">
                  <a16:creationId xmlns:a16="http://schemas.microsoft.com/office/drawing/2014/main" id="{78FC2FE3-58D2-452E-B342-3D8E37635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37">
              <a:extLst>
                <a:ext uri="{FF2B5EF4-FFF2-40B4-BE49-F238E27FC236}">
                  <a16:creationId xmlns:a16="http://schemas.microsoft.com/office/drawing/2014/main" id="{5844D890-D7FA-4BAA-8EC5-8318D997C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38">
              <a:extLst>
                <a:ext uri="{FF2B5EF4-FFF2-40B4-BE49-F238E27FC236}">
                  <a16:creationId xmlns:a16="http://schemas.microsoft.com/office/drawing/2014/main" id="{A17F135C-CE33-4CBD-B80B-4316B7BE3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F99F5EA-65FD-4566-871A-CCF0DE0A528C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Synapse Analytics</a:t>
            </a:r>
          </a:p>
        </p:txBody>
      </p:sp>
      <p:pic>
        <p:nvPicPr>
          <p:cNvPr id="101" name="Graphic 100">
            <a:extLst>
              <a:ext uri="{FF2B5EF4-FFF2-40B4-BE49-F238E27FC236}">
                <a16:creationId xmlns:a16="http://schemas.microsoft.com/office/drawing/2014/main" id="{53133208-2FD7-4322-B2E3-08800E6368AB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60722"/>
            <a:ext cx="606276" cy="6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0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49A02-9956-4CFC-9E23-62BDC7FE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pl-PL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632EA-3D9B-400D-B25D-130600A6B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l-PL" sz="2400" b="1" dirty="0">
                <a:solidFill>
                  <a:schemeClr val="tx2"/>
                </a:solidFill>
              </a:rPr>
              <a:t>Data Sources </a:t>
            </a:r>
            <a:r>
              <a:rPr lang="pl-PL" sz="2400" dirty="0"/>
              <a:t>– operational systems, files, databases, both on-premises and in the cloud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ELT – Extract, Load, Transform</a:t>
            </a:r>
            <a:r>
              <a:rPr lang="pl-PL" sz="2400" dirty="0"/>
              <a:t> – data ingestion process preferred in the cloud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Data Lake </a:t>
            </a:r>
            <a:r>
              <a:rPr lang="pl-PL" sz="2400" dirty="0"/>
              <a:t>– a well-organized storage for huge volume of data of any kind (structured, unstructured, semi-structured)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Data Warehouse </a:t>
            </a:r>
            <a:r>
              <a:rPr lang="pl-PL" sz="2400" dirty="0"/>
              <a:t>– a well-defined and organized relational database built for analytics on top of integrated data from multiple data sources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Business Model </a:t>
            </a:r>
            <a:r>
              <a:rPr lang="pl-PL" sz="2400" dirty="0"/>
              <a:t>– a data model presented to the end users and BI tools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Business Intelligence Tools </a:t>
            </a:r>
            <a:r>
              <a:rPr lang="pl-PL" sz="2400" dirty="0"/>
              <a:t>– tools used to turn data into insights using data visualuzation techniques</a:t>
            </a:r>
          </a:p>
          <a:p>
            <a:pPr algn="just"/>
            <a:r>
              <a:rPr lang="pl-PL" sz="2400" b="1" dirty="0">
                <a:solidFill>
                  <a:schemeClr val="tx2"/>
                </a:solidFill>
              </a:rPr>
              <a:t>Advanced Analytics </a:t>
            </a:r>
            <a:r>
              <a:rPr lang="pl-PL" sz="2400" dirty="0"/>
              <a:t>– tools for running analytical experiments, advanced data preparation, machine learning model training and serving</a:t>
            </a:r>
          </a:p>
        </p:txBody>
      </p:sp>
    </p:spTree>
    <p:extLst>
      <p:ext uri="{BB962C8B-B14F-4D97-AF65-F5344CB8AC3E}">
        <p14:creationId xmlns:p14="http://schemas.microsoft.com/office/powerpoint/2010/main" val="753587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Storage – Data Lake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1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419271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825-5F3C-4684-806A-20B917EB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Lake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895C5-AB3A-44FC-A970-BC65A0DC019B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90FF2B-EF99-42B5-87B3-28569B15A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00684E-13D3-4713-AD69-685F10B8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E2116B-5EE3-4FC9-B77C-0FF53D7A07E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726769-6915-4D4E-B082-E4995AB3C5F4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4CB3A-797F-4E60-A9E7-55CF185DE4B4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DC681C-AE1E-4FD1-BEF5-BEA80FAD0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20B349-AE0C-4055-A963-2BEC0D5852A7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7A7FC7-2021-4FBC-85F8-75DE6CF1D17C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5ECDE7-EB34-47A2-A476-D06F517FAE69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3E1210-6002-4651-BCBA-6CF298318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B00759-3FAE-4667-9F30-2B6A14625987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644C77-39AA-44B9-82BF-FC7DD4E3997F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EAAF47-9B1F-4803-A3E8-CAF26544CED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A9B08BFD-91EE-4A3D-BAC1-B551893E9C83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chemeClr val="bg1">
                  <a:lumMod val="85000"/>
                </a:schemeClr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43">
              <a:extLst>
                <a:ext uri="{FF2B5EF4-FFF2-40B4-BE49-F238E27FC236}">
                  <a16:creationId xmlns:a16="http://schemas.microsoft.com/office/drawing/2014/main" id="{C2FE58B7-B7F4-4E23-B337-5EB5EB09944D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A5CDE97-404F-4AAA-8EE0-340F96BFDBCC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EB110-10B8-481E-99C5-B81C235C2489}"/>
              </a:ext>
            </a:extLst>
          </p:cNvPr>
          <p:cNvSpPr/>
          <p:nvPr/>
        </p:nvSpPr>
        <p:spPr bwMode="auto">
          <a:xfrm>
            <a:off x="9354058" y="3324892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74730E-A441-4016-AD02-33476B42605C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A6BD11-B784-4989-9CB3-29385D242FFF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224CF9-4BD4-41F2-8269-A034B5A1BE74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E3222-C1C1-47FD-8CDA-46FA682180D5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LOB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8469A-0147-495F-B366-7D49DBEB81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Logs and streams (unstructured)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5BEC4-2591-4E67-AA32-3118390028F7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Media (unstructured)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5A2B24-F806-42FA-879A-5A3256E3D5B6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Files (unstructured)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64CD2-BEFF-4260-86FC-EB216527EBF9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C1647-6673-4966-B29B-F031BC8AB5D3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Power BI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215CF-61B7-4AD2-9583-BE2319F51524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  <a:solidFill>
            <a:schemeClr val="bg1">
              <a:lumMod val="7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4B7693-00E7-4AD1-9CE6-CD7E8E4C7D9F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document_3">
              <a:extLst>
                <a:ext uri="{FF2B5EF4-FFF2-40B4-BE49-F238E27FC236}">
                  <a16:creationId xmlns:a16="http://schemas.microsoft.com/office/drawing/2014/main" id="{A81A6F8A-3870-4F2E-B95A-D5E288BA54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880DB6-8F17-44C9-A36A-84173C91A703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1F5DD6-E579-481C-9DAA-1949D47A473F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59">
              <a:extLst>
                <a:ext uri="{FF2B5EF4-FFF2-40B4-BE49-F238E27FC236}">
                  <a16:creationId xmlns:a16="http://schemas.microsoft.com/office/drawing/2014/main" id="{190C911C-0085-40FB-A20D-93F9DD4DE4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38" name="AutoShape 58">
                <a:extLst>
                  <a:ext uri="{FF2B5EF4-FFF2-40B4-BE49-F238E27FC236}">
                    <a16:creationId xmlns:a16="http://schemas.microsoft.com/office/drawing/2014/main" id="{EC62DC54-3BE6-48B7-A5E5-F117C46794F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7F5D1D45-1B73-40EB-9D77-F2D11307B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249356F6-A341-4FC6-977D-690C14F65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CA189D38-71B3-41C9-BF58-92159FDF0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3">
                <a:extLst>
                  <a:ext uri="{FF2B5EF4-FFF2-40B4-BE49-F238E27FC236}">
                    <a16:creationId xmlns:a16="http://schemas.microsoft.com/office/drawing/2014/main" id="{D7758669-687B-4959-97B4-CF7246F8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75CACA-FC02-4BA8-9C4B-BF73D8AF438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  <a:solidFill>
            <a:schemeClr val="bg1">
              <a:lumMod val="75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330609-5AE2-40AA-929F-A295481C4B00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cument">
              <a:extLst>
                <a:ext uri="{FF2B5EF4-FFF2-40B4-BE49-F238E27FC236}">
                  <a16:creationId xmlns:a16="http://schemas.microsoft.com/office/drawing/2014/main" id="{6CD0D24A-196B-4A34-8174-5D6BBAB1E3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grpFill/>
            <a:ln w="158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90B715-9FBA-46CB-87F4-4F5C89EB1462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128A6E-9BDC-48CB-8602-18357B5732FA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53" name="Rectangle 9">
                <a:extLst>
                  <a:ext uri="{FF2B5EF4-FFF2-40B4-BE49-F238E27FC236}">
                    <a16:creationId xmlns:a16="http://schemas.microsoft.com/office/drawing/2014/main" id="{E2F8EB95-0709-4486-8F99-6C428398E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1371E7B-3DC0-49F5-AA09-81990DC7FD2E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ACAB714E-7258-4D18-A72D-76A6D5543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15">
                  <a:extLst>
                    <a:ext uri="{FF2B5EF4-FFF2-40B4-BE49-F238E27FC236}">
                      <a16:creationId xmlns:a16="http://schemas.microsoft.com/office/drawing/2014/main" id="{ABB95CDB-E0F2-434D-A30B-8DFC320E5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B8B3CC-4239-4092-A73F-A41DD151B1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CFA0D8-3DAB-42F6-8D68-156EC4996820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50" name="Oval 11">
                <a:extLst>
                  <a:ext uri="{FF2B5EF4-FFF2-40B4-BE49-F238E27FC236}">
                    <a16:creationId xmlns:a16="http://schemas.microsoft.com/office/drawing/2014/main" id="{2D96C32A-8112-464C-99E6-261FD84B4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B4BD5DFF-52E4-4FEC-B39C-40857D4FB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C89BD986-33C3-47EB-93E0-8CB1D0A5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DF19A3-6F3A-42AB-BE02-9AA1018A2893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  <a:solidFill>
            <a:schemeClr val="bg1">
              <a:lumMod val="75000"/>
            </a:schemeClr>
          </a:solidFill>
        </p:grpSpPr>
        <p:sp>
          <p:nvSpPr>
            <p:cNvPr id="58" name="Freeform: Shape 338">
              <a:extLst>
                <a:ext uri="{FF2B5EF4-FFF2-40B4-BE49-F238E27FC236}">
                  <a16:creationId xmlns:a16="http://schemas.microsoft.com/office/drawing/2014/main" id="{C51C8290-39EC-4B61-8F35-23EF8D495C4B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39">
              <a:extLst>
                <a:ext uri="{FF2B5EF4-FFF2-40B4-BE49-F238E27FC236}">
                  <a16:creationId xmlns:a16="http://schemas.microsoft.com/office/drawing/2014/main" id="{794D4839-88BE-4A0F-A2D7-52597D3B39DD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B9D21E-8D34-47D9-89EA-4D9223621BE8}"/>
              </a:ext>
            </a:extLst>
          </p:cNvPr>
          <p:cNvGrpSpPr/>
          <p:nvPr/>
        </p:nvGrpSpPr>
        <p:grpSpPr>
          <a:xfrm>
            <a:off x="444500" y="2057400"/>
            <a:ext cx="427983" cy="364076"/>
            <a:chOff x="265316" y="5131089"/>
            <a:chExt cx="793593" cy="6750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B892E9-152D-4DC0-99AF-E0E4DD6A484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A7526A14-D243-4591-A783-E53DCED6E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4C3F72F-02F7-4FE9-8870-D89B0C63E4BD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69" name="Freeform 14">
                  <a:extLst>
                    <a:ext uri="{FF2B5EF4-FFF2-40B4-BE49-F238E27FC236}">
                      <a16:creationId xmlns:a16="http://schemas.microsoft.com/office/drawing/2014/main" id="{C726D530-68CC-4A9F-809F-189B44998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2B600D3A-B8F1-4476-9376-C6B4CB59E1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2C6683-5D4B-45BC-B12C-4CA33AF35A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9849F0B-EA2B-4948-B4E5-7C31D49B05BD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FBFA8C1E-81F6-4AC9-9A4D-07DC395B5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48A2212D-542F-4C90-BF81-22B784F6F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3">
                <a:extLst>
                  <a:ext uri="{FF2B5EF4-FFF2-40B4-BE49-F238E27FC236}">
                    <a16:creationId xmlns:a16="http://schemas.microsoft.com/office/drawing/2014/main" id="{9D380DC6-3D0A-4308-8D9F-C4D89CF88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FF1B15C-8BAD-41A3-A6C6-D31E69F0617B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5BC2B22-4B82-4E2E-BE37-E29A847E3141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62C0F1E9-A4A8-4410-A11E-96E5369B4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DEDA59A6-DFFC-4E89-81F5-555E8B71B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093943B7-3955-4AF1-876B-8CFD0E1DF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A511E3C3-AE4E-43BD-8FC2-EB7CCC951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37293023-1AD6-4B66-B14A-24BAB821B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92F969E4-B057-451E-91A8-7E4EF3ECA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C1AA5733-91C1-4717-B1BE-B362A1EC2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792CA778-81B5-4B4D-B00D-F133D44A1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CDAD0FEA-7F7C-4EDA-B646-A0BFCCC65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86344B83-6983-4BFD-AABA-7EA0A8D4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05A431BA-C2B1-4EBB-AB45-5F48BC32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DDFC9126-857C-4A23-A8CC-44DB75BCE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33">
              <a:extLst>
                <a:ext uri="{FF2B5EF4-FFF2-40B4-BE49-F238E27FC236}">
                  <a16:creationId xmlns:a16="http://schemas.microsoft.com/office/drawing/2014/main" id="{B4EFFEF5-36AB-436A-8BC4-9BECDA8AB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B73AF8BB-B1D8-4C71-A6DB-DA97BFE0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8A651D3D-BB34-43A2-B370-C42448FA4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28304E17-9059-4F85-9293-3DA53DC74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1A046A95-E3DA-481B-8794-3C0F7488D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2E04227C-CF9D-449F-A9D5-A8B582DF7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E6C42BC-97C5-4314-80FA-2A1272A670E9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C03D06-4B07-4ED3-AD8C-7CE2ADD270B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  <a:solidFill>
            <a:schemeClr val="bg1">
              <a:lumMod val="75000"/>
            </a:schemeClr>
          </a:solidFill>
        </p:grpSpPr>
        <p:sp>
          <p:nvSpPr>
            <p:cNvPr id="93" name="Freeform 242">
              <a:extLst>
                <a:ext uri="{FF2B5EF4-FFF2-40B4-BE49-F238E27FC236}">
                  <a16:creationId xmlns:a16="http://schemas.microsoft.com/office/drawing/2014/main" id="{A8947A6C-7688-4B8E-986A-73E7A6319131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Diamond 93">
              <a:extLst>
                <a:ext uri="{FF2B5EF4-FFF2-40B4-BE49-F238E27FC236}">
                  <a16:creationId xmlns:a16="http://schemas.microsoft.com/office/drawing/2014/main" id="{F88577C2-34CD-4D97-9CD7-1623010C7C80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243">
              <a:extLst>
                <a:ext uri="{FF2B5EF4-FFF2-40B4-BE49-F238E27FC236}">
                  <a16:creationId xmlns:a16="http://schemas.microsoft.com/office/drawing/2014/main" id="{1BA29ACA-4BB3-4F46-B50B-D9927E32D808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Diamond 95">
              <a:extLst>
                <a:ext uri="{FF2B5EF4-FFF2-40B4-BE49-F238E27FC236}">
                  <a16:creationId xmlns:a16="http://schemas.microsoft.com/office/drawing/2014/main" id="{CFA8069B-42ED-4DBE-BA3E-15C544EA7B1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91F597-0DBC-43A0-926B-9C0F876B4C0D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96B1BB-D3CC-44FC-A38D-657C98D4CC34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99" name="Freeform 317">
              <a:extLst>
                <a:ext uri="{FF2B5EF4-FFF2-40B4-BE49-F238E27FC236}">
                  <a16:creationId xmlns:a16="http://schemas.microsoft.com/office/drawing/2014/main" id="{D28A240F-5D34-4F1B-A081-20C3983D8354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7D42BE-8D6F-4AB5-8A68-644A296D27CB}"/>
              </a:ext>
            </a:extLst>
          </p:cNvPr>
          <p:cNvSpPr/>
          <p:nvPr/>
        </p:nvSpPr>
        <p:spPr bwMode="auto">
          <a:xfrm>
            <a:off x="6375229" y="1889405"/>
            <a:ext cx="2476829" cy="2502701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EF7CD39-533E-4040-9FAC-22ED3C030C47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Synapse Analytics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1D4ADEB6-D6B0-4A24-969A-F35116BF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60722"/>
            <a:ext cx="606276" cy="6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93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8AD2B-D40A-4131-AE05-02B7959A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Lake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7FA9F-45D9-42CE-B187-E1D0FB7F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Storage is the </a:t>
            </a:r>
            <a:r>
              <a:rPr lang="pl-PL" b="1" dirty="0"/>
              <a:t>landing zone </a:t>
            </a:r>
            <a:r>
              <a:rPr lang="pl-PL" dirty="0"/>
              <a:t>for data in the cloud </a:t>
            </a:r>
          </a:p>
          <a:p>
            <a:r>
              <a:rPr lang="pl-PL" dirty="0"/>
              <a:t>Same story for </a:t>
            </a:r>
            <a:r>
              <a:rPr lang="pl-PL" b="1" dirty="0"/>
              <a:t>all major clouds </a:t>
            </a:r>
            <a:r>
              <a:rPr lang="pl-PL" dirty="0"/>
              <a:t>(AWS, Azure, GCP)</a:t>
            </a:r>
          </a:p>
          <a:p>
            <a:r>
              <a:rPr lang="pl-PL" dirty="0"/>
              <a:t>It’s </a:t>
            </a:r>
            <a:r>
              <a:rPr lang="pl-PL" b="1" dirty="0"/>
              <a:t>cheap</a:t>
            </a:r>
            <a:r>
              <a:rPr lang="pl-PL" dirty="0"/>
              <a:t> and can be cheaper using access tiers</a:t>
            </a:r>
          </a:p>
          <a:p>
            <a:r>
              <a:rPr lang="pl-PL" dirty="0"/>
              <a:t>It’s </a:t>
            </a:r>
            <a:r>
              <a:rPr lang="pl-PL" b="1" dirty="0"/>
              <a:t>redundant</a:t>
            </a:r>
            <a:r>
              <a:rPr lang="pl-PL" dirty="0"/>
              <a:t> (HDFS nature + geo-replication features)</a:t>
            </a:r>
          </a:p>
          <a:p>
            <a:r>
              <a:rPr lang="pl-PL" dirty="0"/>
              <a:t>It’s great for </a:t>
            </a:r>
            <a:r>
              <a:rPr lang="pl-PL" b="1" dirty="0"/>
              <a:t>fast analytics </a:t>
            </a:r>
            <a:r>
              <a:rPr lang="pl-PL" dirty="0"/>
              <a:t>(load &amp; analyze)</a:t>
            </a:r>
          </a:p>
          <a:p>
            <a:r>
              <a:rPr lang="pl-PL" dirty="0"/>
              <a:t>It can provide </a:t>
            </a:r>
            <a:r>
              <a:rPr lang="pl-PL" b="1" dirty="0"/>
              <a:t>performance </a:t>
            </a:r>
            <a:r>
              <a:rPr lang="pl-PL" dirty="0"/>
              <a:t>(compressed data formats)</a:t>
            </a:r>
          </a:p>
          <a:p>
            <a:r>
              <a:rPr lang="pl-PL" dirty="0"/>
              <a:t>Often offers the most efficient way to </a:t>
            </a:r>
            <a:r>
              <a:rPr lang="pl-PL" b="1" dirty="0"/>
              <a:t>load data into data warehouse</a:t>
            </a:r>
          </a:p>
          <a:p>
            <a:r>
              <a:rPr lang="pl-PL" dirty="0"/>
              <a:t>Data can be </a:t>
            </a:r>
            <a:r>
              <a:rPr lang="pl-PL" b="1" dirty="0"/>
              <a:t>easily consumed </a:t>
            </a:r>
            <a:r>
              <a:rPr lang="pl-PL" dirty="0"/>
              <a:t>by modern BI tools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4AF083-A9F5-4DCD-A258-6CAC9BF7A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9582" y="2404447"/>
            <a:ext cx="2049106" cy="20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6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B1EA-6857-4273-B2FA-204F949AF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Storage Options in Azure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89A4C-E0BC-45F1-8DAF-0D37B34099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738718"/>
            <a:ext cx="5211763" cy="4833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b="1" dirty="0"/>
              <a:t>        Azure Blob Storage</a:t>
            </a:r>
          </a:p>
          <a:p>
            <a:endParaRPr lang="pl-PL" sz="2400" dirty="0"/>
          </a:p>
          <a:p>
            <a:r>
              <a:rPr lang="en-US" sz="2400" dirty="0"/>
              <a:t>Object-based storage manages data as discrete units</a:t>
            </a:r>
            <a:endParaRPr lang="pl-PL" sz="2400" dirty="0"/>
          </a:p>
          <a:p>
            <a:r>
              <a:rPr lang="pl-PL" sz="2400" dirty="0"/>
              <a:t>Flat namespace for files (no folders)</a:t>
            </a:r>
          </a:p>
          <a:p>
            <a:r>
              <a:rPr lang="en-US" sz="2400" dirty="0"/>
              <a:t>Folders are part of the URI, but they’re merely simulated</a:t>
            </a:r>
            <a:endParaRPr lang="pl-PL" sz="2400" dirty="0"/>
          </a:p>
          <a:p>
            <a:r>
              <a:rPr lang="pl-PL" sz="2400" dirty="0"/>
              <a:t>N</a:t>
            </a:r>
            <a:r>
              <a:rPr lang="en-US" sz="2400" dirty="0"/>
              <a:t>o folder</a:t>
            </a:r>
            <a:r>
              <a:rPr lang="pl-PL" sz="2400" dirty="0"/>
              <a:t> </a:t>
            </a:r>
            <a:r>
              <a:rPr lang="en-US" sz="2400" dirty="0"/>
              <a:t>level security</a:t>
            </a:r>
            <a:endParaRPr lang="pl-PL" sz="2400" dirty="0"/>
          </a:p>
          <a:p>
            <a:r>
              <a:rPr lang="pl-PL" sz="2400" dirty="0"/>
              <a:t>No folder-specific performance optimizations</a:t>
            </a:r>
          </a:p>
          <a:p>
            <a:r>
              <a:rPr lang="pl-PL" sz="2400" dirty="0"/>
              <a:t>Hot/cold/archive tiers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14D37-E505-4D1A-AA07-52879C7565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7" y="1738718"/>
            <a:ext cx="5281127" cy="4833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b="1" dirty="0"/>
              <a:t>       Azure Data Lake Storage Gen2</a:t>
            </a:r>
          </a:p>
          <a:p>
            <a:endParaRPr lang="pl-PL" sz="2400" dirty="0"/>
          </a:p>
          <a:p>
            <a:r>
              <a:rPr lang="pl-PL" sz="2400" dirty="0"/>
              <a:t>Hierarchical namespace</a:t>
            </a:r>
          </a:p>
          <a:p>
            <a:r>
              <a:rPr lang="en-US" sz="2400" dirty="0"/>
              <a:t>Fine-grained security via </a:t>
            </a:r>
            <a:r>
              <a:rPr lang="pl-PL" sz="2400" dirty="0"/>
              <a:t>ACLs</a:t>
            </a:r>
          </a:p>
          <a:p>
            <a:r>
              <a:rPr lang="en-US" sz="2400" dirty="0"/>
              <a:t>Hadoop and big data optimizations</a:t>
            </a:r>
            <a:endParaRPr lang="pl-PL" sz="2400" dirty="0"/>
          </a:p>
          <a:p>
            <a:r>
              <a:rPr lang="pl-PL" sz="2400" dirty="0"/>
              <a:t>Parallelized reads and writes</a:t>
            </a:r>
          </a:p>
          <a:p>
            <a:r>
              <a:rPr lang="en-US" sz="2400" dirty="0"/>
              <a:t>Scaled</a:t>
            </a:r>
            <a:r>
              <a:rPr lang="pl-PL" sz="2400" dirty="0"/>
              <a:t>-</a:t>
            </a:r>
            <a:r>
              <a:rPr lang="en-US" sz="2400" dirty="0"/>
              <a:t>out over multiple nodes </a:t>
            </a:r>
            <a:endParaRPr lang="pl-PL" sz="2400" dirty="0"/>
          </a:p>
          <a:p>
            <a:r>
              <a:rPr lang="pl-PL" sz="2400" dirty="0"/>
              <a:t>Hot/cold/archive tiers</a:t>
            </a:r>
          </a:p>
          <a:p>
            <a:r>
              <a:rPr lang="pl-PL" sz="2400" dirty="0"/>
              <a:t>Azure Storage + settings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A9A6D9-3336-4EF4-9921-D5BC0C7F0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1598653"/>
            <a:ext cx="607273" cy="6072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03A9AA-5916-418A-9894-A6FCE6D2D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687" y="1644571"/>
            <a:ext cx="515436" cy="515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F488FF-DE1A-47F8-A854-9F78A66DF235}"/>
              </a:ext>
            </a:extLst>
          </p:cNvPr>
          <p:cNvSpPr/>
          <p:nvPr/>
        </p:nvSpPr>
        <p:spPr>
          <a:xfrm>
            <a:off x="6096000" y="1506884"/>
            <a:ext cx="5673118" cy="49207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B733-CFB9-469A-A3DE-A285AC3F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Storage Redundancy Options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3F2D7EF-204B-4B11-B31E-FB5F042964F2}"/>
              </a:ext>
            </a:extLst>
          </p:cNvPr>
          <p:cNvGrpSpPr/>
          <p:nvPr/>
        </p:nvGrpSpPr>
        <p:grpSpPr>
          <a:xfrm>
            <a:off x="838200" y="2040940"/>
            <a:ext cx="10389648" cy="3842455"/>
            <a:chOff x="167570" y="1679351"/>
            <a:chExt cx="11881624" cy="43942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CC443A-715A-4EDB-B1F6-74608379D7BE}"/>
                </a:ext>
              </a:extLst>
            </p:cNvPr>
            <p:cNvGrpSpPr/>
            <p:nvPr/>
          </p:nvGrpSpPr>
          <p:grpSpPr>
            <a:xfrm>
              <a:off x="2329301" y="1679351"/>
              <a:ext cx="3402981" cy="4198478"/>
              <a:chOff x="2261568" y="1679351"/>
              <a:chExt cx="3402981" cy="4198478"/>
            </a:xfrm>
          </p:grpSpPr>
          <p:sp>
            <p:nvSpPr>
              <p:cNvPr id="5" name="Freeform: Shape 5">
                <a:extLst>
                  <a:ext uri="{FF2B5EF4-FFF2-40B4-BE49-F238E27FC236}">
                    <a16:creationId xmlns:a16="http://schemas.microsoft.com/office/drawing/2014/main" id="{B37917B1-4811-4862-B204-1998385BFD4A}"/>
                  </a:ext>
                </a:extLst>
              </p:cNvPr>
              <p:cNvSpPr/>
              <p:nvPr/>
            </p:nvSpPr>
            <p:spPr>
              <a:xfrm>
                <a:off x="2261568" y="1679351"/>
                <a:ext cx="3391914" cy="4198478"/>
              </a:xfrm>
              <a:custGeom>
                <a:avLst/>
                <a:gdLst>
                  <a:gd name="connsiteX0" fmla="*/ 0 w 2784904"/>
                  <a:gd name="connsiteY0" fmla="*/ 0 h 1670942"/>
                  <a:gd name="connsiteX1" fmla="*/ 2784904 w 2784904"/>
                  <a:gd name="connsiteY1" fmla="*/ 0 h 1670942"/>
                  <a:gd name="connsiteX2" fmla="*/ 2784904 w 2784904"/>
                  <a:gd name="connsiteY2" fmla="*/ 1670942 h 1670942"/>
                  <a:gd name="connsiteX3" fmla="*/ 0 w 2784904"/>
                  <a:gd name="connsiteY3" fmla="*/ 1670942 h 1670942"/>
                  <a:gd name="connsiteX4" fmla="*/ 0 w 2784904"/>
                  <a:gd name="connsiteY4" fmla="*/ 0 h 16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4904" h="1670942">
                    <a:moveTo>
                      <a:pt x="0" y="0"/>
                    </a:moveTo>
                    <a:lnTo>
                      <a:pt x="2784904" y="0"/>
                    </a:lnTo>
                    <a:lnTo>
                      <a:pt x="2784904" y="1670942"/>
                    </a:lnTo>
                    <a:lnTo>
                      <a:pt x="0" y="167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160" tIns="1920240" rIns="137160" bIns="182880" numCol="1" spcCol="1270" anchor="t" anchorCtr="0">
                <a:noAutofit/>
              </a:bodyPr>
              <a:lstStyle/>
              <a:p>
                <a:pPr marL="0" marR="0" lvl="1" indent="0" algn="l" defTabSz="7620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F2F2F"/>
                  </a:buClr>
                  <a:buSzPct val="90000"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496368-E897-427F-B0FC-682CCB27128A}"/>
                  </a:ext>
                </a:extLst>
              </p:cNvPr>
              <p:cNvSpPr/>
              <p:nvPr/>
            </p:nvSpPr>
            <p:spPr bwMode="auto">
              <a:xfrm>
                <a:off x="2272635" y="4076474"/>
                <a:ext cx="3391914" cy="72641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ZRS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(Zone Redundant Storage)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A1EFD14-3506-486A-9171-13AFB7146FE7}"/>
                  </a:ext>
                </a:extLst>
              </p:cNvPr>
              <p:cNvGrpSpPr/>
              <p:nvPr/>
            </p:nvGrpSpPr>
            <p:grpSpPr>
              <a:xfrm>
                <a:off x="2462205" y="2648976"/>
                <a:ext cx="918874" cy="911809"/>
                <a:chOff x="2667168" y="2517191"/>
                <a:chExt cx="918874" cy="911809"/>
              </a:xfrm>
            </p:grpSpPr>
            <p:sp>
              <p:nvSpPr>
                <p:cNvPr id="18" name="Database_EFC7" title="Icon of a cylinder">
                  <a:extLst>
                    <a:ext uri="{FF2B5EF4-FFF2-40B4-BE49-F238E27FC236}">
                      <a16:creationId xmlns:a16="http://schemas.microsoft.com/office/drawing/2014/main" id="{D3F96B81-992A-4AF6-9CB2-78629E013E1E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50160" y="2588893"/>
                  <a:ext cx="380015" cy="478041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795CA27-287E-417F-AD0E-65F35DD5429D}"/>
                    </a:ext>
                  </a:extLst>
                </p:cNvPr>
                <p:cNvSpPr/>
                <p:nvPr/>
              </p:nvSpPr>
              <p:spPr bwMode="auto">
                <a:xfrm>
                  <a:off x="2667168" y="2517191"/>
                  <a:ext cx="918874" cy="911809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Zone 1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6DC9937-A110-4865-BFFF-C79D89D67B67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 flipH="1">
                <a:off x="2921642" y="1931110"/>
                <a:ext cx="954636" cy="71786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5B770B-B98D-409D-A888-7D74889459E1}"/>
                  </a:ext>
                </a:extLst>
              </p:cNvPr>
              <p:cNvGrpSpPr/>
              <p:nvPr/>
            </p:nvGrpSpPr>
            <p:grpSpPr>
              <a:xfrm>
                <a:off x="3506365" y="2666074"/>
                <a:ext cx="918874" cy="894711"/>
                <a:chOff x="2667168" y="2517191"/>
                <a:chExt cx="918874" cy="894711"/>
              </a:xfrm>
            </p:grpSpPr>
            <p:sp>
              <p:nvSpPr>
                <p:cNvPr id="16" name="Database_EFC7" title="Icon of a cylinder">
                  <a:extLst>
                    <a:ext uri="{FF2B5EF4-FFF2-40B4-BE49-F238E27FC236}">
                      <a16:creationId xmlns:a16="http://schemas.microsoft.com/office/drawing/2014/main" id="{82BD6886-3B8A-4734-9252-51E0C51405D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50160" y="2588893"/>
                  <a:ext cx="380015" cy="478041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B59905B-8ECB-4935-A798-BD6236323A32}"/>
                    </a:ext>
                  </a:extLst>
                </p:cNvPr>
                <p:cNvSpPr/>
                <p:nvPr/>
              </p:nvSpPr>
              <p:spPr bwMode="auto">
                <a:xfrm>
                  <a:off x="2667168" y="2517191"/>
                  <a:ext cx="918874" cy="89471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Zone 2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8EED422-74A2-4002-98F3-889A2F2A303C}"/>
                  </a:ext>
                </a:extLst>
              </p:cNvPr>
              <p:cNvGrpSpPr/>
              <p:nvPr/>
            </p:nvGrpSpPr>
            <p:grpSpPr>
              <a:xfrm>
                <a:off x="4553841" y="2666074"/>
                <a:ext cx="918874" cy="894711"/>
                <a:chOff x="2667168" y="2517191"/>
                <a:chExt cx="918874" cy="894711"/>
              </a:xfrm>
            </p:grpSpPr>
            <p:sp>
              <p:nvSpPr>
                <p:cNvPr id="14" name="Database_EFC7" title="Icon of a cylinder">
                  <a:extLst>
                    <a:ext uri="{FF2B5EF4-FFF2-40B4-BE49-F238E27FC236}">
                      <a16:creationId xmlns:a16="http://schemas.microsoft.com/office/drawing/2014/main" id="{76B47EFC-83B9-4D94-B367-5FD14AFCF8A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50160" y="2588893"/>
                  <a:ext cx="380015" cy="478041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B627BF6-3D7C-466E-8084-F4B72440F0A3}"/>
                    </a:ext>
                  </a:extLst>
                </p:cNvPr>
                <p:cNvSpPr/>
                <p:nvPr/>
              </p:nvSpPr>
              <p:spPr bwMode="auto">
                <a:xfrm>
                  <a:off x="2667168" y="2517191"/>
                  <a:ext cx="918874" cy="894711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Zone 3</a:t>
                  </a: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0BB0E64-6F4A-4E50-AE0D-CD61AD040E46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>
                <a:off x="4028678" y="1922561"/>
                <a:ext cx="984600" cy="7435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342344D-38E5-4661-9E15-521173FBAEB1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3965802" y="1914012"/>
                <a:ext cx="0" cy="75206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93EB445-CEEA-4128-B3AA-EF39C64BBB42}"/>
                  </a:ext>
                </a:extLst>
              </p:cNvPr>
              <p:cNvSpPr/>
              <p:nvPr/>
            </p:nvSpPr>
            <p:spPr bwMode="auto">
              <a:xfrm>
                <a:off x="2272281" y="5063999"/>
                <a:ext cx="3371624" cy="53184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 replicas </a:t>
                </a:r>
                <a:r>
                  <a:rPr kumimoji="0" lang="en-US" sz="1100" b="1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across 3 Zones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B264CA-301E-4968-BD70-755703C07AB8}"/>
                </a:ext>
              </a:extLst>
            </p:cNvPr>
            <p:cNvGrpSpPr/>
            <p:nvPr/>
          </p:nvGrpSpPr>
          <p:grpSpPr>
            <a:xfrm>
              <a:off x="167570" y="1679351"/>
              <a:ext cx="1998488" cy="4394240"/>
              <a:chOff x="304800" y="1547566"/>
              <a:chExt cx="1998488" cy="4394240"/>
            </a:xfrm>
          </p:grpSpPr>
          <p:sp>
            <p:nvSpPr>
              <p:cNvPr id="21" name="Freeform: Shape 5">
                <a:extLst>
                  <a:ext uri="{FF2B5EF4-FFF2-40B4-BE49-F238E27FC236}">
                    <a16:creationId xmlns:a16="http://schemas.microsoft.com/office/drawing/2014/main" id="{164AC06C-8002-4A7E-97E7-E63A02232F22}"/>
                  </a:ext>
                </a:extLst>
              </p:cNvPr>
              <p:cNvSpPr/>
              <p:nvPr/>
            </p:nvSpPr>
            <p:spPr>
              <a:xfrm>
                <a:off x="305996" y="1547566"/>
                <a:ext cx="1997291" cy="4198478"/>
              </a:xfrm>
              <a:custGeom>
                <a:avLst/>
                <a:gdLst>
                  <a:gd name="connsiteX0" fmla="*/ 0 w 2784904"/>
                  <a:gd name="connsiteY0" fmla="*/ 0 h 1670942"/>
                  <a:gd name="connsiteX1" fmla="*/ 2784904 w 2784904"/>
                  <a:gd name="connsiteY1" fmla="*/ 0 h 1670942"/>
                  <a:gd name="connsiteX2" fmla="*/ 2784904 w 2784904"/>
                  <a:gd name="connsiteY2" fmla="*/ 1670942 h 1670942"/>
                  <a:gd name="connsiteX3" fmla="*/ 0 w 2784904"/>
                  <a:gd name="connsiteY3" fmla="*/ 1670942 h 1670942"/>
                  <a:gd name="connsiteX4" fmla="*/ 0 w 2784904"/>
                  <a:gd name="connsiteY4" fmla="*/ 0 h 16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4904" h="1670942">
                    <a:moveTo>
                      <a:pt x="0" y="0"/>
                    </a:moveTo>
                    <a:lnTo>
                      <a:pt x="2784904" y="0"/>
                    </a:lnTo>
                    <a:lnTo>
                      <a:pt x="2784904" y="1670942"/>
                    </a:lnTo>
                    <a:lnTo>
                      <a:pt x="0" y="167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160" tIns="1920240" rIns="137160" bIns="182880" numCol="1" spcCol="1270" anchor="t" anchorCtr="0">
                <a:noAutofit/>
              </a:bodyPr>
              <a:lstStyle/>
              <a:p>
                <a:pPr marL="0" marR="0" lvl="1" indent="0" algn="l" defTabSz="7620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F2F2F"/>
                  </a:buClr>
                  <a:buSzPct val="90000"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0B4D46D-87E0-4C40-AE4B-3BDEAAE5CD3D}"/>
                  </a:ext>
                </a:extLst>
              </p:cNvPr>
              <p:cNvSpPr/>
              <p:nvPr/>
            </p:nvSpPr>
            <p:spPr bwMode="auto">
              <a:xfrm>
                <a:off x="329248" y="3941572"/>
                <a:ext cx="1974040" cy="200023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LRS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(Locally Redundant Storage)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92AED85-B755-41C1-9173-BB951575B72F}"/>
                  </a:ext>
                </a:extLst>
              </p:cNvPr>
              <p:cNvGrpSpPr/>
              <p:nvPr/>
            </p:nvGrpSpPr>
            <p:grpSpPr>
              <a:xfrm>
                <a:off x="840559" y="1885043"/>
                <a:ext cx="951418" cy="1561055"/>
                <a:chOff x="629970" y="1325623"/>
                <a:chExt cx="951418" cy="156105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BD923EE-47D3-4B26-BC8A-995025AAED1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29970" y="1893140"/>
                  <a:ext cx="951418" cy="993538"/>
                </a:xfrm>
                <a:prstGeom prst="rect">
                  <a:avLst/>
                </a:prstGeom>
                <a:noFill/>
                <a:ln w="28575">
                  <a:solidFill>
                    <a:schemeClr val="bg2">
                      <a:lumMod val="1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Database_EFC7" title="Icon of a cylinder">
                  <a:extLst>
                    <a:ext uri="{FF2B5EF4-FFF2-40B4-BE49-F238E27FC236}">
                      <a16:creationId xmlns:a16="http://schemas.microsoft.com/office/drawing/2014/main" id="{38C766F2-38BA-43F9-8DA3-7A85F1DE770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52823" y="2043559"/>
                  <a:ext cx="345710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9050" cap="sq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Database_EFC7" title="Icon of a cylinder">
                  <a:extLst>
                    <a:ext uri="{FF2B5EF4-FFF2-40B4-BE49-F238E27FC236}">
                      <a16:creationId xmlns:a16="http://schemas.microsoft.com/office/drawing/2014/main" id="{8DFB2D72-ADCA-4F83-A83A-DE8CC9C2FAD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91465" y="2195959"/>
                  <a:ext cx="345710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9050" cap="sq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BB1DCFFE-7BD9-4A9A-96D7-C38D71F9D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37175" y="1325623"/>
                  <a:ext cx="0" cy="510046"/>
                </a:xfrm>
                <a:prstGeom prst="straightConnector1">
                  <a:avLst/>
                </a:prstGeom>
                <a:solidFill>
                  <a:schemeClr val="bg2"/>
                </a:solidFill>
                <a:ln w="28575">
                  <a:solidFill>
                    <a:schemeClr val="bg2">
                      <a:lumMod val="1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B31CDA38-FE53-4E12-A892-D6FA44D2B1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22563" y="1325623"/>
                  <a:ext cx="0" cy="510046"/>
                </a:xfrm>
                <a:prstGeom prst="straightConnector1">
                  <a:avLst/>
                </a:prstGeom>
                <a:solidFill>
                  <a:schemeClr val="bg2"/>
                </a:solidFill>
                <a:ln w="28575">
                  <a:solidFill>
                    <a:schemeClr val="bg2">
                      <a:lumMod val="10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Database_EFC7" title="Icon of a cylinder">
                  <a:extLst>
                    <a:ext uri="{FF2B5EF4-FFF2-40B4-BE49-F238E27FC236}">
                      <a16:creationId xmlns:a16="http://schemas.microsoft.com/office/drawing/2014/main" id="{D7D8E24F-B5DF-4625-88C5-8ACCE6FE3D7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30107" y="2348359"/>
                  <a:ext cx="345710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19050" cap="sq">
                  <a:solidFill>
                    <a:schemeClr val="bg2">
                      <a:lumMod val="1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0F07828-5D51-4E06-AB39-9F7718EF8C6C}"/>
                  </a:ext>
                </a:extLst>
              </p:cNvPr>
              <p:cNvSpPr/>
              <p:nvPr/>
            </p:nvSpPr>
            <p:spPr bwMode="auto">
              <a:xfrm>
                <a:off x="304800" y="4928588"/>
                <a:ext cx="1998133" cy="72641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 replicas, 1 region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5D3645A-5132-49EC-AD2E-98E85EFA9988}"/>
                </a:ext>
              </a:extLst>
            </p:cNvPr>
            <p:cNvGrpSpPr/>
            <p:nvPr/>
          </p:nvGrpSpPr>
          <p:grpSpPr>
            <a:xfrm>
              <a:off x="5885949" y="1679351"/>
              <a:ext cx="3077624" cy="4198478"/>
              <a:chOff x="6263163" y="1547566"/>
              <a:chExt cx="3077624" cy="4198478"/>
            </a:xfrm>
          </p:grpSpPr>
          <p:sp>
            <p:nvSpPr>
              <p:cNvPr id="32" name="Freeform: Shape 5">
                <a:extLst>
                  <a:ext uri="{FF2B5EF4-FFF2-40B4-BE49-F238E27FC236}">
                    <a16:creationId xmlns:a16="http://schemas.microsoft.com/office/drawing/2014/main" id="{5636921D-8298-420B-A557-DB86BE9CAB8C}"/>
                  </a:ext>
                </a:extLst>
              </p:cNvPr>
              <p:cNvSpPr/>
              <p:nvPr/>
            </p:nvSpPr>
            <p:spPr>
              <a:xfrm>
                <a:off x="6263163" y="1547566"/>
                <a:ext cx="2961130" cy="4198478"/>
              </a:xfrm>
              <a:custGeom>
                <a:avLst/>
                <a:gdLst>
                  <a:gd name="connsiteX0" fmla="*/ 0 w 2784904"/>
                  <a:gd name="connsiteY0" fmla="*/ 0 h 1670942"/>
                  <a:gd name="connsiteX1" fmla="*/ 2784904 w 2784904"/>
                  <a:gd name="connsiteY1" fmla="*/ 0 h 1670942"/>
                  <a:gd name="connsiteX2" fmla="*/ 2784904 w 2784904"/>
                  <a:gd name="connsiteY2" fmla="*/ 1670942 h 1670942"/>
                  <a:gd name="connsiteX3" fmla="*/ 0 w 2784904"/>
                  <a:gd name="connsiteY3" fmla="*/ 1670942 h 1670942"/>
                  <a:gd name="connsiteX4" fmla="*/ 0 w 2784904"/>
                  <a:gd name="connsiteY4" fmla="*/ 0 h 16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4904" h="1670942">
                    <a:moveTo>
                      <a:pt x="0" y="0"/>
                    </a:moveTo>
                    <a:lnTo>
                      <a:pt x="2784904" y="0"/>
                    </a:lnTo>
                    <a:lnTo>
                      <a:pt x="2784904" y="1670942"/>
                    </a:lnTo>
                    <a:lnTo>
                      <a:pt x="0" y="167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160" tIns="1920240" rIns="137160" bIns="182880" numCol="1" spcCol="1270" anchor="t" anchorCtr="0">
                <a:noAutofit/>
              </a:bodyPr>
              <a:lstStyle/>
              <a:p>
                <a:pPr marL="0" marR="0" lvl="1" indent="0" algn="l" defTabSz="7620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F2F2F"/>
                  </a:buClr>
                  <a:buSzPct val="90000"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23A00D4-0DCE-44DB-9F9A-8C23FF91B31E}"/>
                  </a:ext>
                </a:extLst>
              </p:cNvPr>
              <p:cNvSpPr/>
              <p:nvPr/>
            </p:nvSpPr>
            <p:spPr bwMode="auto">
              <a:xfrm>
                <a:off x="6295349" y="3946262"/>
                <a:ext cx="2958732" cy="76235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GRS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(Geo Redundant Storage)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EA34B89-8FF7-4BF0-B864-6F57ECF69479}"/>
                  </a:ext>
                </a:extLst>
              </p:cNvPr>
              <p:cNvGrpSpPr/>
              <p:nvPr/>
            </p:nvGrpSpPr>
            <p:grpSpPr>
              <a:xfrm>
                <a:off x="6505700" y="1660684"/>
                <a:ext cx="2835087" cy="2039011"/>
                <a:chOff x="6157733" y="2117340"/>
                <a:chExt cx="2835087" cy="203901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D7C6CCE-FC16-40FD-ACD4-9449B59D53C5}"/>
                    </a:ext>
                  </a:extLst>
                </p:cNvPr>
                <p:cNvSpPr txBox="1"/>
                <p:nvPr/>
              </p:nvSpPr>
              <p:spPr>
                <a:xfrm>
                  <a:off x="7067958" y="3282608"/>
                  <a:ext cx="819204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Async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4A2184-4726-48A7-8A40-9364522A0926}"/>
                    </a:ext>
                  </a:extLst>
                </p:cNvPr>
                <p:cNvSpPr txBox="1"/>
                <p:nvPr/>
              </p:nvSpPr>
              <p:spPr>
                <a:xfrm>
                  <a:off x="6361512" y="3650871"/>
                  <a:ext cx="942028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Primary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BB82D6A5-548F-4B63-A155-1BA4100DED96}"/>
                    </a:ext>
                  </a:extLst>
                </p:cNvPr>
                <p:cNvSpPr txBox="1"/>
                <p:nvPr/>
              </p:nvSpPr>
              <p:spPr>
                <a:xfrm>
                  <a:off x="7856474" y="3650871"/>
                  <a:ext cx="1136346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Secondary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3C5BD5D-22CA-4833-A076-6DAB47095CA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157733" y="2684857"/>
                  <a:ext cx="1045829" cy="9935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Database_EFC7" title="Icon of a cylinder">
                  <a:extLst>
                    <a:ext uri="{FF2B5EF4-FFF2-40B4-BE49-F238E27FC236}">
                      <a16:creationId xmlns:a16="http://schemas.microsoft.com/office/drawing/2014/main" id="{9CF8D6B3-39A5-4D09-9FBA-BB347357B61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92777" y="28352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Database_EFC7" title="Icon of a cylinder">
                  <a:extLst>
                    <a:ext uri="{FF2B5EF4-FFF2-40B4-BE49-F238E27FC236}">
                      <a16:creationId xmlns:a16="http://schemas.microsoft.com/office/drawing/2014/main" id="{7CD718C9-25E5-443C-89DF-298D0EF59DC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445177" y="29876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Database_EFC7" title="Icon of a cylinder">
                  <a:extLst>
                    <a:ext uri="{FF2B5EF4-FFF2-40B4-BE49-F238E27FC236}">
                      <a16:creationId xmlns:a16="http://schemas.microsoft.com/office/drawing/2014/main" id="{2B822C74-E835-4DC2-A300-CF2A1D9DA5C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597577" y="31400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6C572561-6DBC-4DD8-8DB2-918CAB764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79361" y="2117340"/>
                  <a:ext cx="0" cy="51004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Database_EFC7" title="Icon of a cylinder">
                  <a:extLst>
                    <a:ext uri="{FF2B5EF4-FFF2-40B4-BE49-F238E27FC236}">
                      <a16:creationId xmlns:a16="http://schemas.microsoft.com/office/drawing/2014/main" id="{12AB6537-69A1-4F0D-9C2D-B0A2D174107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010783" y="28352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Database_EFC7" title="Icon of a cylinder">
                  <a:extLst>
                    <a:ext uri="{FF2B5EF4-FFF2-40B4-BE49-F238E27FC236}">
                      <a16:creationId xmlns:a16="http://schemas.microsoft.com/office/drawing/2014/main" id="{70BCEDED-4BFA-4680-89C3-3F1A0D97DD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163183" y="29876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Database_EFC7" title="Icon of a cylinder">
                  <a:extLst>
                    <a:ext uri="{FF2B5EF4-FFF2-40B4-BE49-F238E27FC236}">
                      <a16:creationId xmlns:a16="http://schemas.microsoft.com/office/drawing/2014/main" id="{9D3D0035-4525-49CB-B2ED-C14F1A3B8C1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315583" y="3140076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AA973A7F-689F-4A49-BF8D-0DB31EBE5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7741" y="3271763"/>
                  <a:ext cx="65362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90B99C40-3404-4914-B98A-12859BF89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25192" y="2117340"/>
                  <a:ext cx="0" cy="51004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AB086AF-23E7-4B2C-B428-68CC1FFC837F}"/>
                  </a:ext>
                </a:extLst>
              </p:cNvPr>
              <p:cNvSpPr/>
              <p:nvPr/>
            </p:nvSpPr>
            <p:spPr bwMode="auto">
              <a:xfrm>
                <a:off x="6285261" y="4925191"/>
                <a:ext cx="2939032" cy="582074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6 replicas, 2 regions (3/region)</a:t>
                </a: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light"/>
                  <a:ea typeface="+mn-ea"/>
                </a:endParaRPr>
              </a:p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170A44-DA51-4068-B7D4-E94D8FE2DC96}"/>
                </a:ext>
              </a:extLst>
            </p:cNvPr>
            <p:cNvGrpSpPr/>
            <p:nvPr/>
          </p:nvGrpSpPr>
          <p:grpSpPr>
            <a:xfrm>
              <a:off x="9011467" y="1679351"/>
              <a:ext cx="3037727" cy="4198478"/>
              <a:chOff x="8943734" y="1679351"/>
              <a:chExt cx="3037727" cy="4198478"/>
            </a:xfrm>
          </p:grpSpPr>
          <p:sp>
            <p:nvSpPr>
              <p:cNvPr id="50" name="Freeform: Shape 5">
                <a:extLst>
                  <a:ext uri="{FF2B5EF4-FFF2-40B4-BE49-F238E27FC236}">
                    <a16:creationId xmlns:a16="http://schemas.microsoft.com/office/drawing/2014/main" id="{D46B5EEF-099D-423F-897E-8F79BAC10F19}"/>
                  </a:ext>
                </a:extLst>
              </p:cNvPr>
              <p:cNvSpPr/>
              <p:nvPr/>
            </p:nvSpPr>
            <p:spPr>
              <a:xfrm>
                <a:off x="8953657" y="1679351"/>
                <a:ext cx="2961130" cy="4198478"/>
              </a:xfrm>
              <a:custGeom>
                <a:avLst/>
                <a:gdLst>
                  <a:gd name="connsiteX0" fmla="*/ 0 w 2784904"/>
                  <a:gd name="connsiteY0" fmla="*/ 0 h 1670942"/>
                  <a:gd name="connsiteX1" fmla="*/ 2784904 w 2784904"/>
                  <a:gd name="connsiteY1" fmla="*/ 0 h 1670942"/>
                  <a:gd name="connsiteX2" fmla="*/ 2784904 w 2784904"/>
                  <a:gd name="connsiteY2" fmla="*/ 1670942 h 1670942"/>
                  <a:gd name="connsiteX3" fmla="*/ 0 w 2784904"/>
                  <a:gd name="connsiteY3" fmla="*/ 1670942 h 1670942"/>
                  <a:gd name="connsiteX4" fmla="*/ 0 w 2784904"/>
                  <a:gd name="connsiteY4" fmla="*/ 0 h 1670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84904" h="1670942">
                    <a:moveTo>
                      <a:pt x="0" y="0"/>
                    </a:moveTo>
                    <a:lnTo>
                      <a:pt x="2784904" y="0"/>
                    </a:lnTo>
                    <a:lnTo>
                      <a:pt x="2784904" y="1670942"/>
                    </a:lnTo>
                    <a:lnTo>
                      <a:pt x="0" y="16709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3F3F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37160" tIns="1920240" rIns="137160" bIns="182880" numCol="1" spcCol="1270" anchor="t" anchorCtr="0">
                <a:noAutofit/>
              </a:bodyPr>
              <a:lstStyle/>
              <a:p>
                <a:pPr marL="0" marR="0" lvl="1" indent="0" algn="l" defTabSz="7620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2F2F2F"/>
                  </a:buClr>
                  <a:buSzPct val="90000"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light" charset="0"/>
                  <a:ea typeface="Segoe UI Semilight" charset="0"/>
                  <a:cs typeface="Segoe UI Semilight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AD2B27B-9E67-417A-ADB8-10645CB0CECD}"/>
                  </a:ext>
                </a:extLst>
              </p:cNvPr>
              <p:cNvSpPr/>
              <p:nvPr/>
            </p:nvSpPr>
            <p:spPr bwMode="auto">
              <a:xfrm>
                <a:off x="8943734" y="4071740"/>
                <a:ext cx="2936530" cy="101083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RA-GRS</a:t>
                </a:r>
              </a:p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(Read Access – Geo Redundant Storage)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39B0998-2E31-4DD6-B907-03750E83D42B}"/>
                  </a:ext>
                </a:extLst>
              </p:cNvPr>
              <p:cNvGrpSpPr/>
              <p:nvPr/>
            </p:nvGrpSpPr>
            <p:grpSpPr>
              <a:xfrm>
                <a:off x="9125084" y="2100184"/>
                <a:ext cx="2856377" cy="2039011"/>
                <a:chOff x="9125084" y="2100184"/>
                <a:chExt cx="2856377" cy="2039011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C8785CB-6ADD-457C-9A77-D1040A3C542B}"/>
                    </a:ext>
                  </a:extLst>
                </p:cNvPr>
                <p:cNvSpPr txBox="1"/>
                <p:nvPr/>
              </p:nvSpPr>
              <p:spPr>
                <a:xfrm>
                  <a:off x="10033152" y="3265452"/>
                  <a:ext cx="819203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Async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B3555C7-E8D6-4EC6-92AA-2D52398A9AD5}"/>
                    </a:ext>
                  </a:extLst>
                </p:cNvPr>
                <p:cNvSpPr txBox="1"/>
                <p:nvPr/>
              </p:nvSpPr>
              <p:spPr>
                <a:xfrm>
                  <a:off x="9238782" y="3633715"/>
                  <a:ext cx="942027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Primary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A190C73-40AD-4915-86F8-C65BC9914A57}"/>
                    </a:ext>
                  </a:extLst>
                </p:cNvPr>
                <p:cNvSpPr txBox="1"/>
                <p:nvPr/>
              </p:nvSpPr>
              <p:spPr>
                <a:xfrm>
                  <a:off x="10845115" y="3633715"/>
                  <a:ext cx="1136346" cy="5054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179285" tIns="143428" rIns="179285" bIns="143428" rtlCol="0">
                  <a:spAutoFit/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+mn-ea"/>
                      <a:cs typeface="+mn-cs"/>
                    </a:rPr>
                    <a:t>Secondary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774E9674-98A0-4A21-9C61-F72E9A0AAA6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9125084" y="2667701"/>
                  <a:ext cx="1045829" cy="9935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Database_EFC7" title="Icon of a cylinder">
                  <a:extLst>
                    <a:ext uri="{FF2B5EF4-FFF2-40B4-BE49-F238E27FC236}">
                      <a16:creationId xmlns:a16="http://schemas.microsoft.com/office/drawing/2014/main" id="{7648CE88-C43B-4838-ABDB-6710FA613CDB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260128" y="28181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noFill/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Database_EFC7" title="Icon of a cylinder">
                  <a:extLst>
                    <a:ext uri="{FF2B5EF4-FFF2-40B4-BE49-F238E27FC236}">
                      <a16:creationId xmlns:a16="http://schemas.microsoft.com/office/drawing/2014/main" id="{EB416551-A076-47E5-933B-785C94CC04C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412528" y="29705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Database_EFC7" title="Icon of a cylinder">
                  <a:extLst>
                    <a:ext uri="{FF2B5EF4-FFF2-40B4-BE49-F238E27FC236}">
                      <a16:creationId xmlns:a16="http://schemas.microsoft.com/office/drawing/2014/main" id="{65251D1C-3979-4A72-AA54-DB0247B06EF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9564928" y="31229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5CE6D0D2-2E78-42B1-B9D3-1635203DE2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92543" y="2100184"/>
                  <a:ext cx="0" cy="51004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8A681618-23CE-43FE-BF9F-A93FAC31D1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446712" y="2100184"/>
                  <a:ext cx="0" cy="51004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Database_EFC7" title="Icon of a cylinder">
                  <a:extLst>
                    <a:ext uri="{FF2B5EF4-FFF2-40B4-BE49-F238E27FC236}">
                      <a16:creationId xmlns:a16="http://schemas.microsoft.com/office/drawing/2014/main" id="{33E6261D-3E2D-4C3E-AAD1-2E36126BECE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79485" y="28181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Database_EFC7" title="Icon of a cylinder">
                  <a:extLst>
                    <a:ext uri="{FF2B5EF4-FFF2-40B4-BE49-F238E27FC236}">
                      <a16:creationId xmlns:a16="http://schemas.microsoft.com/office/drawing/2014/main" id="{8AED0D4E-EEE1-40BE-B2EA-3A4DA8B811E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131885" y="29705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Database_EFC7" title="Icon of a cylinder">
                  <a:extLst>
                    <a:ext uri="{FF2B5EF4-FFF2-40B4-BE49-F238E27FC236}">
                      <a16:creationId xmlns:a16="http://schemas.microsoft.com/office/drawing/2014/main" id="{DEBD5353-B3DA-43D7-9A7B-731C971579B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1284285" y="3122920"/>
                  <a:ext cx="380015" cy="493958"/>
                </a:xfrm>
                <a:custGeom>
                  <a:avLst/>
                  <a:gdLst>
                    <a:gd name="T0" fmla="*/ 2470 w 2511"/>
                    <a:gd name="T1" fmla="*/ 627 h 3264"/>
                    <a:gd name="T2" fmla="*/ 2511 w 2511"/>
                    <a:gd name="T3" fmla="*/ 627 h 3264"/>
                    <a:gd name="T4" fmla="*/ 2511 w 2511"/>
                    <a:gd name="T5" fmla="*/ 2762 h 3264"/>
                    <a:gd name="T6" fmla="*/ 1255 w 2511"/>
                    <a:gd name="T7" fmla="*/ 3264 h 3264"/>
                    <a:gd name="T8" fmla="*/ 0 w 2511"/>
                    <a:gd name="T9" fmla="*/ 2762 h 3264"/>
                    <a:gd name="T10" fmla="*/ 0 w 2511"/>
                    <a:gd name="T11" fmla="*/ 627 h 3264"/>
                    <a:gd name="T12" fmla="*/ 41 w 2511"/>
                    <a:gd name="T13" fmla="*/ 627 h 3264"/>
                    <a:gd name="T14" fmla="*/ 1255 w 2511"/>
                    <a:gd name="T15" fmla="*/ 1004 h 3264"/>
                    <a:gd name="T16" fmla="*/ 2470 w 2511"/>
                    <a:gd name="T17" fmla="*/ 627 h 3264"/>
                    <a:gd name="T18" fmla="*/ 1255 w 2511"/>
                    <a:gd name="T19" fmla="*/ 0 h 3264"/>
                    <a:gd name="T20" fmla="*/ 0 w 2511"/>
                    <a:gd name="T21" fmla="*/ 502 h 3264"/>
                    <a:gd name="T22" fmla="*/ 1255 w 2511"/>
                    <a:gd name="T23" fmla="*/ 1004 h 3264"/>
                    <a:gd name="T24" fmla="*/ 2511 w 2511"/>
                    <a:gd name="T25" fmla="*/ 502 h 3264"/>
                    <a:gd name="T26" fmla="*/ 1255 w 2511"/>
                    <a:gd name="T27" fmla="*/ 0 h 3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511" h="3264">
                      <a:moveTo>
                        <a:pt x="2470" y="627"/>
                      </a:moveTo>
                      <a:cubicBezTo>
                        <a:pt x="2511" y="627"/>
                        <a:pt x="2511" y="627"/>
                        <a:pt x="2511" y="627"/>
                      </a:cubicBezTo>
                      <a:cubicBezTo>
                        <a:pt x="2511" y="2762"/>
                        <a:pt x="2511" y="2762"/>
                        <a:pt x="2511" y="2762"/>
                      </a:cubicBezTo>
                      <a:cubicBezTo>
                        <a:pt x="2511" y="3040"/>
                        <a:pt x="1949" y="3264"/>
                        <a:pt x="1255" y="3264"/>
                      </a:cubicBezTo>
                      <a:cubicBezTo>
                        <a:pt x="562" y="3264"/>
                        <a:pt x="0" y="3040"/>
                        <a:pt x="0" y="2762"/>
                      </a:cubicBezTo>
                      <a:cubicBezTo>
                        <a:pt x="0" y="627"/>
                        <a:pt x="0" y="627"/>
                        <a:pt x="0" y="627"/>
                      </a:cubicBezTo>
                      <a:cubicBezTo>
                        <a:pt x="41" y="627"/>
                        <a:pt x="41" y="627"/>
                        <a:pt x="41" y="627"/>
                      </a:cubicBezTo>
                      <a:cubicBezTo>
                        <a:pt x="180" y="844"/>
                        <a:pt x="671" y="1004"/>
                        <a:pt x="1255" y="1004"/>
                      </a:cubicBezTo>
                      <a:cubicBezTo>
                        <a:pt x="1840" y="1004"/>
                        <a:pt x="2330" y="844"/>
                        <a:pt x="2470" y="627"/>
                      </a:cubicBezTo>
                      <a:close/>
                      <a:moveTo>
                        <a:pt x="1255" y="0"/>
                      </a:moveTo>
                      <a:cubicBezTo>
                        <a:pt x="562" y="0"/>
                        <a:pt x="0" y="224"/>
                        <a:pt x="0" y="502"/>
                      </a:cubicBezTo>
                      <a:cubicBezTo>
                        <a:pt x="0" y="779"/>
                        <a:pt x="562" y="1004"/>
                        <a:pt x="1255" y="1004"/>
                      </a:cubicBezTo>
                      <a:cubicBezTo>
                        <a:pt x="1949" y="1004"/>
                        <a:pt x="2511" y="779"/>
                        <a:pt x="2511" y="502"/>
                      </a:cubicBezTo>
                      <a:cubicBezTo>
                        <a:pt x="2511" y="224"/>
                        <a:pt x="1949" y="0"/>
                        <a:pt x="1255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sq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89864708-2DB7-4D66-AABC-DB48DDB8A6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284285" y="2100184"/>
                  <a:ext cx="0" cy="510046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F70DF010-D4BF-4EF2-AB20-96D629699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33152" y="3254607"/>
                  <a:ext cx="653622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7C57D7E-F2EF-4A5A-A65E-D2C7FA3E12FF}"/>
                  </a:ext>
                </a:extLst>
              </p:cNvPr>
              <p:cNvSpPr/>
              <p:nvPr/>
            </p:nvSpPr>
            <p:spPr bwMode="auto">
              <a:xfrm>
                <a:off x="8953657" y="5065704"/>
                <a:ext cx="2926607" cy="54229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2F2F2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GRS + Read access to secondary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899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F3A00-4DE8-49E7-83F1-37E69A458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About Speaker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3B79D5-670C-409D-834A-6EBF4739858B}"/>
              </a:ext>
            </a:extLst>
          </p:cNvPr>
          <p:cNvGrpSpPr/>
          <p:nvPr/>
        </p:nvGrpSpPr>
        <p:grpSpPr>
          <a:xfrm>
            <a:off x="838200" y="1782970"/>
            <a:ext cx="10222651" cy="4486621"/>
            <a:chOff x="286562" y="839114"/>
            <a:chExt cx="8216997" cy="360635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CFC2194-14AE-482B-91B6-C7179C3C9F97}"/>
                </a:ext>
              </a:extLst>
            </p:cNvPr>
            <p:cNvSpPr/>
            <p:nvPr/>
          </p:nvSpPr>
          <p:spPr>
            <a:xfrm>
              <a:off x="286562" y="839114"/>
              <a:ext cx="1775172" cy="3606359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28575">
              <a:solidFill>
                <a:srgbClr val="9C0200"/>
              </a:solidFill>
              <a:prstDash val="sys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5" b="0" i="0" u="none" strike="noStrike" kern="0" cap="none" spc="0" normalizeH="0" baseline="0" noProof="0" dirty="0">
                <a:ln>
                  <a:noFill/>
                </a:ln>
                <a:solidFill>
                  <a:srgbClr val="9C02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B20AE52-0994-47AF-88F5-FEE0D37248DE}"/>
                </a:ext>
              </a:extLst>
            </p:cNvPr>
            <p:cNvCxnSpPr>
              <a:cxnSpLocks/>
            </p:cNvCxnSpPr>
            <p:nvPr/>
          </p:nvCxnSpPr>
          <p:spPr>
            <a:xfrm>
              <a:off x="2077398" y="1899432"/>
              <a:ext cx="407988" cy="0"/>
            </a:xfrm>
            <a:prstGeom prst="line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0" name="Content Placeholder 13">
              <a:extLst>
                <a:ext uri="{FF2B5EF4-FFF2-40B4-BE49-F238E27FC236}">
                  <a16:creationId xmlns:a16="http://schemas.microsoft.com/office/drawing/2014/main" id="{8E4CADD4-B75E-4B0E-A9B8-EAB57AD045B1}"/>
                </a:ext>
              </a:extLst>
            </p:cNvPr>
            <p:cNvSpPr txBox="1">
              <a:spLocks/>
            </p:cNvSpPr>
            <p:nvPr/>
          </p:nvSpPr>
          <p:spPr>
            <a:xfrm>
              <a:off x="2912674" y="1105010"/>
              <a:ext cx="5590885" cy="3302627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pl-PL" sz="3600" dirty="0">
                  <a:solidFill>
                    <a:sysClr val="windowText" lastClr="000000"/>
                  </a:solidFill>
                  <a:latin typeface="Calibri"/>
                </a:rPr>
                <a:t>HoCT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@ 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Elitmind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Founder of 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PLSSUG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(now DC.pl)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Microsoft 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MVP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Strong SQL/DWH/BI background</a:t>
              </a: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Fan of automation and </a:t>
              </a:r>
              <a:r>
                <a:rPr kumimoji="0" lang="pl-PL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smart work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pl-PL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AB4B351-8008-4264-B0D1-B970B885C46C}"/>
                </a:ext>
              </a:extLst>
            </p:cNvPr>
            <p:cNvGrpSpPr/>
            <p:nvPr/>
          </p:nvGrpSpPr>
          <p:grpSpPr>
            <a:xfrm>
              <a:off x="488942" y="1122126"/>
              <a:ext cx="1366980" cy="3061393"/>
              <a:chOff x="603320" y="1413713"/>
              <a:chExt cx="1722252" cy="3857036"/>
            </a:xfrm>
          </p:grpSpPr>
          <p:pic>
            <p:nvPicPr>
              <p:cNvPr id="22" name="Content Placeholder 6" descr="A person wearing a suit and tie&#10;&#10;Description automatically generated">
                <a:extLst>
                  <a:ext uri="{FF2B5EF4-FFF2-40B4-BE49-F238E27FC236}">
                    <a16:creationId xmlns:a16="http://schemas.microsoft.com/office/drawing/2014/main" id="{550F84D5-DB96-46CB-82B9-F1D89EAB7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1897" t="2291" r="41927" b="28481"/>
              <a:stretch/>
            </p:blipFill>
            <p:spPr>
              <a:xfrm>
                <a:off x="603320" y="1413713"/>
                <a:ext cx="1722252" cy="1722252"/>
              </a:xfrm>
              <a:prstGeom prst="ellipse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4F81BD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E256318-C18B-4901-80FE-CD3ECB5E2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643" y="3908072"/>
                <a:ext cx="1477607" cy="561117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45DF5691-25DF-4D27-9045-861117685B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643" y="3135965"/>
                <a:ext cx="1477607" cy="739128"/>
              </a:xfrm>
              <a:prstGeom prst="rect">
                <a:avLst/>
              </a:prstGeom>
            </p:spPr>
          </p:pic>
          <p:pic>
            <p:nvPicPr>
              <p:cNvPr id="25" name="Picture 2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D311A99-88C6-4F06-A859-5CB9923C80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191" y="4623390"/>
                <a:ext cx="1604510" cy="647359"/>
              </a:xfrm>
              <a:prstGeom prst="rect">
                <a:avLst/>
              </a:prstGeom>
            </p:spPr>
          </p:pic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6EE208-EFFA-420B-8CD1-EFBB9AD6D334}"/>
                </a:ext>
              </a:extLst>
            </p:cNvPr>
            <p:cNvCxnSpPr>
              <a:cxnSpLocks/>
            </p:cNvCxnSpPr>
            <p:nvPr/>
          </p:nvCxnSpPr>
          <p:spPr>
            <a:xfrm>
              <a:off x="2469721" y="1323509"/>
              <a:ext cx="0" cy="2670899"/>
            </a:xfrm>
            <a:prstGeom prst="line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A26E4E0-2FE6-46B6-9E67-01D1C9CC8491}"/>
                </a:ext>
              </a:extLst>
            </p:cNvPr>
            <p:cNvCxnSpPr/>
            <p:nvPr/>
          </p:nvCxnSpPr>
          <p:spPr>
            <a:xfrm>
              <a:off x="2469721" y="1899508"/>
              <a:ext cx="3550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5CFA995-CEA9-4ACC-9195-A23A1515C4A0}"/>
                </a:ext>
              </a:extLst>
            </p:cNvPr>
            <p:cNvCxnSpPr/>
            <p:nvPr/>
          </p:nvCxnSpPr>
          <p:spPr>
            <a:xfrm>
              <a:off x="2464501" y="2937717"/>
              <a:ext cx="3550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8C2FA3A-32A3-4AA6-B137-874FC423CD78}"/>
                </a:ext>
              </a:extLst>
            </p:cNvPr>
            <p:cNvCxnSpPr/>
            <p:nvPr/>
          </p:nvCxnSpPr>
          <p:spPr>
            <a:xfrm>
              <a:off x="2464500" y="3984195"/>
              <a:ext cx="3550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666777-A3A0-4A54-A153-D228926A91D3}"/>
                </a:ext>
              </a:extLst>
            </p:cNvPr>
            <p:cNvCxnSpPr/>
            <p:nvPr/>
          </p:nvCxnSpPr>
          <p:spPr>
            <a:xfrm>
              <a:off x="2464501" y="2437370"/>
              <a:ext cx="3550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3B60D91-A6D5-4C48-9BF4-D352299AB462}"/>
                </a:ext>
              </a:extLst>
            </p:cNvPr>
            <p:cNvCxnSpPr/>
            <p:nvPr/>
          </p:nvCxnSpPr>
          <p:spPr>
            <a:xfrm>
              <a:off x="2464501" y="1333952"/>
              <a:ext cx="355055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9C0200"/>
              </a:solidFill>
              <a:prstDash val="sysDot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951117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C49F-09C2-4346-B88D-3090607C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Blob Level Tiering and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4E9B1-3F62-4BEF-9832-489E4B506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00" y="1690688"/>
            <a:ext cx="6154893" cy="3867486"/>
          </a:xfrm>
          <a:custGeom>
            <a:avLst/>
            <a:gdLst>
              <a:gd name="connsiteX0" fmla="*/ 0 w 6154893"/>
              <a:gd name="connsiteY0" fmla="*/ 0 h 3867486"/>
              <a:gd name="connsiteX1" fmla="*/ 374889 w 6154893"/>
              <a:gd name="connsiteY1" fmla="*/ 0 h 3867486"/>
              <a:gd name="connsiteX2" fmla="*/ 872876 w 6154893"/>
              <a:gd name="connsiteY2" fmla="*/ 0 h 3867486"/>
              <a:gd name="connsiteX3" fmla="*/ 1432411 w 6154893"/>
              <a:gd name="connsiteY3" fmla="*/ 0 h 3867486"/>
              <a:gd name="connsiteX4" fmla="*/ 1991947 w 6154893"/>
              <a:gd name="connsiteY4" fmla="*/ 0 h 3867486"/>
              <a:gd name="connsiteX5" fmla="*/ 2551483 w 6154893"/>
              <a:gd name="connsiteY5" fmla="*/ 0 h 3867486"/>
              <a:gd name="connsiteX6" fmla="*/ 2926372 w 6154893"/>
              <a:gd name="connsiteY6" fmla="*/ 0 h 3867486"/>
              <a:gd name="connsiteX7" fmla="*/ 3547457 w 6154893"/>
              <a:gd name="connsiteY7" fmla="*/ 0 h 3867486"/>
              <a:gd name="connsiteX8" fmla="*/ 4168541 w 6154893"/>
              <a:gd name="connsiteY8" fmla="*/ 0 h 3867486"/>
              <a:gd name="connsiteX9" fmla="*/ 4851175 w 6154893"/>
              <a:gd name="connsiteY9" fmla="*/ 0 h 3867486"/>
              <a:gd name="connsiteX10" fmla="*/ 5349162 w 6154893"/>
              <a:gd name="connsiteY10" fmla="*/ 0 h 3867486"/>
              <a:gd name="connsiteX11" fmla="*/ 6154893 w 6154893"/>
              <a:gd name="connsiteY11" fmla="*/ 0 h 3867486"/>
              <a:gd name="connsiteX12" fmla="*/ 6154893 w 6154893"/>
              <a:gd name="connsiteY12" fmla="*/ 475148 h 3867486"/>
              <a:gd name="connsiteX13" fmla="*/ 6154893 w 6154893"/>
              <a:gd name="connsiteY13" fmla="*/ 1066321 h 3867486"/>
              <a:gd name="connsiteX14" fmla="*/ 6154893 w 6154893"/>
              <a:gd name="connsiteY14" fmla="*/ 1618819 h 3867486"/>
              <a:gd name="connsiteX15" fmla="*/ 6154893 w 6154893"/>
              <a:gd name="connsiteY15" fmla="*/ 2248667 h 3867486"/>
              <a:gd name="connsiteX16" fmla="*/ 6154893 w 6154893"/>
              <a:gd name="connsiteY16" fmla="*/ 2878515 h 3867486"/>
              <a:gd name="connsiteX17" fmla="*/ 6154893 w 6154893"/>
              <a:gd name="connsiteY17" fmla="*/ 3392338 h 3867486"/>
              <a:gd name="connsiteX18" fmla="*/ 6154893 w 6154893"/>
              <a:gd name="connsiteY18" fmla="*/ 3867486 h 3867486"/>
              <a:gd name="connsiteX19" fmla="*/ 5595357 w 6154893"/>
              <a:gd name="connsiteY19" fmla="*/ 3867486 h 3867486"/>
              <a:gd name="connsiteX20" fmla="*/ 5035822 w 6154893"/>
              <a:gd name="connsiteY20" fmla="*/ 3867486 h 3867486"/>
              <a:gd name="connsiteX21" fmla="*/ 4414737 w 6154893"/>
              <a:gd name="connsiteY21" fmla="*/ 3867486 h 3867486"/>
              <a:gd name="connsiteX22" fmla="*/ 3978299 w 6154893"/>
              <a:gd name="connsiteY22" fmla="*/ 3867486 h 3867486"/>
              <a:gd name="connsiteX23" fmla="*/ 3480312 w 6154893"/>
              <a:gd name="connsiteY23" fmla="*/ 3867486 h 3867486"/>
              <a:gd name="connsiteX24" fmla="*/ 3105423 w 6154893"/>
              <a:gd name="connsiteY24" fmla="*/ 3867486 h 3867486"/>
              <a:gd name="connsiteX25" fmla="*/ 2668985 w 6154893"/>
              <a:gd name="connsiteY25" fmla="*/ 3867486 h 3867486"/>
              <a:gd name="connsiteX26" fmla="*/ 2294096 w 6154893"/>
              <a:gd name="connsiteY26" fmla="*/ 3867486 h 3867486"/>
              <a:gd name="connsiteX27" fmla="*/ 1611463 w 6154893"/>
              <a:gd name="connsiteY27" fmla="*/ 3867486 h 3867486"/>
              <a:gd name="connsiteX28" fmla="*/ 1236574 w 6154893"/>
              <a:gd name="connsiteY28" fmla="*/ 3867486 h 3867486"/>
              <a:gd name="connsiteX29" fmla="*/ 615489 w 6154893"/>
              <a:gd name="connsiteY29" fmla="*/ 3867486 h 3867486"/>
              <a:gd name="connsiteX30" fmla="*/ 0 w 6154893"/>
              <a:gd name="connsiteY30" fmla="*/ 3867486 h 3867486"/>
              <a:gd name="connsiteX31" fmla="*/ 0 w 6154893"/>
              <a:gd name="connsiteY31" fmla="*/ 3276313 h 3867486"/>
              <a:gd name="connsiteX32" fmla="*/ 0 w 6154893"/>
              <a:gd name="connsiteY32" fmla="*/ 2801165 h 3867486"/>
              <a:gd name="connsiteX33" fmla="*/ 0 w 6154893"/>
              <a:gd name="connsiteY33" fmla="*/ 2287342 h 3867486"/>
              <a:gd name="connsiteX34" fmla="*/ 0 w 6154893"/>
              <a:gd name="connsiteY34" fmla="*/ 1850868 h 3867486"/>
              <a:gd name="connsiteX35" fmla="*/ 0 w 6154893"/>
              <a:gd name="connsiteY35" fmla="*/ 1298370 h 3867486"/>
              <a:gd name="connsiteX36" fmla="*/ 0 w 6154893"/>
              <a:gd name="connsiteY36" fmla="*/ 668523 h 3867486"/>
              <a:gd name="connsiteX37" fmla="*/ 0 w 6154893"/>
              <a:gd name="connsiteY37" fmla="*/ 0 h 3867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154893" h="3867486" fill="none" extrusionOk="0">
                <a:moveTo>
                  <a:pt x="0" y="0"/>
                </a:moveTo>
                <a:cubicBezTo>
                  <a:pt x="95142" y="-30344"/>
                  <a:pt x="263836" y="587"/>
                  <a:pt x="374889" y="0"/>
                </a:cubicBezTo>
                <a:cubicBezTo>
                  <a:pt x="485942" y="-587"/>
                  <a:pt x="736857" y="49329"/>
                  <a:pt x="872876" y="0"/>
                </a:cubicBezTo>
                <a:cubicBezTo>
                  <a:pt x="1008895" y="-49329"/>
                  <a:pt x="1222372" y="44997"/>
                  <a:pt x="1432411" y="0"/>
                </a:cubicBezTo>
                <a:cubicBezTo>
                  <a:pt x="1642450" y="-44997"/>
                  <a:pt x="1863768" y="9864"/>
                  <a:pt x="1991947" y="0"/>
                </a:cubicBezTo>
                <a:cubicBezTo>
                  <a:pt x="2120126" y="-9864"/>
                  <a:pt x="2379179" y="11032"/>
                  <a:pt x="2551483" y="0"/>
                </a:cubicBezTo>
                <a:cubicBezTo>
                  <a:pt x="2723787" y="-11032"/>
                  <a:pt x="2759749" y="13090"/>
                  <a:pt x="2926372" y="0"/>
                </a:cubicBezTo>
                <a:cubicBezTo>
                  <a:pt x="3092995" y="-13090"/>
                  <a:pt x="3387477" y="24169"/>
                  <a:pt x="3547457" y="0"/>
                </a:cubicBezTo>
                <a:cubicBezTo>
                  <a:pt x="3707438" y="-24169"/>
                  <a:pt x="3971973" y="54114"/>
                  <a:pt x="4168541" y="0"/>
                </a:cubicBezTo>
                <a:cubicBezTo>
                  <a:pt x="4365109" y="-54114"/>
                  <a:pt x="4671198" y="77381"/>
                  <a:pt x="4851175" y="0"/>
                </a:cubicBezTo>
                <a:cubicBezTo>
                  <a:pt x="5031152" y="-77381"/>
                  <a:pt x="5241912" y="34389"/>
                  <a:pt x="5349162" y="0"/>
                </a:cubicBezTo>
                <a:cubicBezTo>
                  <a:pt x="5456412" y="-34389"/>
                  <a:pt x="5966017" y="19122"/>
                  <a:pt x="6154893" y="0"/>
                </a:cubicBezTo>
                <a:cubicBezTo>
                  <a:pt x="6157848" y="114487"/>
                  <a:pt x="6101904" y="264261"/>
                  <a:pt x="6154893" y="475148"/>
                </a:cubicBezTo>
                <a:cubicBezTo>
                  <a:pt x="6207882" y="686035"/>
                  <a:pt x="6098005" y="847401"/>
                  <a:pt x="6154893" y="1066321"/>
                </a:cubicBezTo>
                <a:cubicBezTo>
                  <a:pt x="6211781" y="1285241"/>
                  <a:pt x="6089184" y="1386318"/>
                  <a:pt x="6154893" y="1618819"/>
                </a:cubicBezTo>
                <a:cubicBezTo>
                  <a:pt x="6220602" y="1851320"/>
                  <a:pt x="6140286" y="2114504"/>
                  <a:pt x="6154893" y="2248667"/>
                </a:cubicBezTo>
                <a:cubicBezTo>
                  <a:pt x="6169500" y="2382830"/>
                  <a:pt x="6123241" y="2604353"/>
                  <a:pt x="6154893" y="2878515"/>
                </a:cubicBezTo>
                <a:cubicBezTo>
                  <a:pt x="6186545" y="3152677"/>
                  <a:pt x="6151232" y="3181361"/>
                  <a:pt x="6154893" y="3392338"/>
                </a:cubicBezTo>
                <a:cubicBezTo>
                  <a:pt x="6158554" y="3603315"/>
                  <a:pt x="6130760" y="3721773"/>
                  <a:pt x="6154893" y="3867486"/>
                </a:cubicBezTo>
                <a:cubicBezTo>
                  <a:pt x="5920322" y="3891251"/>
                  <a:pt x="5714949" y="3811439"/>
                  <a:pt x="5595357" y="3867486"/>
                </a:cubicBezTo>
                <a:cubicBezTo>
                  <a:pt x="5475765" y="3923533"/>
                  <a:pt x="5208689" y="3814824"/>
                  <a:pt x="5035822" y="3867486"/>
                </a:cubicBezTo>
                <a:cubicBezTo>
                  <a:pt x="4862956" y="3920148"/>
                  <a:pt x="4650769" y="3828006"/>
                  <a:pt x="4414737" y="3867486"/>
                </a:cubicBezTo>
                <a:cubicBezTo>
                  <a:pt x="4178706" y="3906966"/>
                  <a:pt x="4082835" y="3850488"/>
                  <a:pt x="3978299" y="3867486"/>
                </a:cubicBezTo>
                <a:cubicBezTo>
                  <a:pt x="3873763" y="3884484"/>
                  <a:pt x="3711597" y="3809012"/>
                  <a:pt x="3480312" y="3867486"/>
                </a:cubicBezTo>
                <a:cubicBezTo>
                  <a:pt x="3249027" y="3925960"/>
                  <a:pt x="3214986" y="3827994"/>
                  <a:pt x="3105423" y="3867486"/>
                </a:cubicBezTo>
                <a:cubicBezTo>
                  <a:pt x="2995860" y="3906978"/>
                  <a:pt x="2804312" y="3851954"/>
                  <a:pt x="2668985" y="3867486"/>
                </a:cubicBezTo>
                <a:cubicBezTo>
                  <a:pt x="2533658" y="3883018"/>
                  <a:pt x="2388549" y="3854519"/>
                  <a:pt x="2294096" y="3867486"/>
                </a:cubicBezTo>
                <a:cubicBezTo>
                  <a:pt x="2199643" y="3880453"/>
                  <a:pt x="1918110" y="3825189"/>
                  <a:pt x="1611463" y="3867486"/>
                </a:cubicBezTo>
                <a:cubicBezTo>
                  <a:pt x="1304816" y="3909783"/>
                  <a:pt x="1322263" y="3855735"/>
                  <a:pt x="1236574" y="3867486"/>
                </a:cubicBezTo>
                <a:cubicBezTo>
                  <a:pt x="1150885" y="3879237"/>
                  <a:pt x="781518" y="3828589"/>
                  <a:pt x="615489" y="3867486"/>
                </a:cubicBezTo>
                <a:cubicBezTo>
                  <a:pt x="449461" y="3906383"/>
                  <a:pt x="305277" y="3842591"/>
                  <a:pt x="0" y="3867486"/>
                </a:cubicBezTo>
                <a:cubicBezTo>
                  <a:pt x="-4769" y="3655594"/>
                  <a:pt x="64862" y="3520255"/>
                  <a:pt x="0" y="3276313"/>
                </a:cubicBezTo>
                <a:cubicBezTo>
                  <a:pt x="-64862" y="3032371"/>
                  <a:pt x="273" y="2900697"/>
                  <a:pt x="0" y="2801165"/>
                </a:cubicBezTo>
                <a:cubicBezTo>
                  <a:pt x="-273" y="2701633"/>
                  <a:pt x="4363" y="2449501"/>
                  <a:pt x="0" y="2287342"/>
                </a:cubicBezTo>
                <a:cubicBezTo>
                  <a:pt x="-4363" y="2125183"/>
                  <a:pt x="20748" y="1946959"/>
                  <a:pt x="0" y="1850868"/>
                </a:cubicBezTo>
                <a:cubicBezTo>
                  <a:pt x="-20748" y="1754777"/>
                  <a:pt x="37411" y="1500254"/>
                  <a:pt x="0" y="1298370"/>
                </a:cubicBezTo>
                <a:cubicBezTo>
                  <a:pt x="-37411" y="1096486"/>
                  <a:pt x="70415" y="890213"/>
                  <a:pt x="0" y="668523"/>
                </a:cubicBezTo>
                <a:cubicBezTo>
                  <a:pt x="-70415" y="446833"/>
                  <a:pt x="47028" y="257780"/>
                  <a:pt x="0" y="0"/>
                </a:cubicBezTo>
                <a:close/>
              </a:path>
              <a:path w="6154893" h="3867486" stroke="0" extrusionOk="0">
                <a:moveTo>
                  <a:pt x="0" y="0"/>
                </a:moveTo>
                <a:cubicBezTo>
                  <a:pt x="168041" y="-11213"/>
                  <a:pt x="443412" y="30771"/>
                  <a:pt x="559536" y="0"/>
                </a:cubicBezTo>
                <a:cubicBezTo>
                  <a:pt x="675660" y="-30771"/>
                  <a:pt x="799121" y="37028"/>
                  <a:pt x="995974" y="0"/>
                </a:cubicBezTo>
                <a:cubicBezTo>
                  <a:pt x="1192827" y="-37028"/>
                  <a:pt x="1205123" y="33357"/>
                  <a:pt x="1370863" y="0"/>
                </a:cubicBezTo>
                <a:cubicBezTo>
                  <a:pt x="1536603" y="-33357"/>
                  <a:pt x="1567442" y="2399"/>
                  <a:pt x="1745751" y="0"/>
                </a:cubicBezTo>
                <a:cubicBezTo>
                  <a:pt x="1924060" y="-2399"/>
                  <a:pt x="2226319" y="57773"/>
                  <a:pt x="2428385" y="0"/>
                </a:cubicBezTo>
                <a:cubicBezTo>
                  <a:pt x="2630451" y="-57773"/>
                  <a:pt x="2698969" y="18360"/>
                  <a:pt x="2926372" y="0"/>
                </a:cubicBezTo>
                <a:cubicBezTo>
                  <a:pt x="3153775" y="-18360"/>
                  <a:pt x="3337986" y="13516"/>
                  <a:pt x="3485908" y="0"/>
                </a:cubicBezTo>
                <a:cubicBezTo>
                  <a:pt x="3633830" y="-13516"/>
                  <a:pt x="3943816" y="36312"/>
                  <a:pt x="4106992" y="0"/>
                </a:cubicBezTo>
                <a:cubicBezTo>
                  <a:pt x="4270168" y="-36312"/>
                  <a:pt x="4556492" y="47464"/>
                  <a:pt x="4728077" y="0"/>
                </a:cubicBezTo>
                <a:cubicBezTo>
                  <a:pt x="4899663" y="-47464"/>
                  <a:pt x="4995137" y="18520"/>
                  <a:pt x="5102966" y="0"/>
                </a:cubicBezTo>
                <a:cubicBezTo>
                  <a:pt x="5210795" y="-18520"/>
                  <a:pt x="5414497" y="13356"/>
                  <a:pt x="5539404" y="0"/>
                </a:cubicBezTo>
                <a:cubicBezTo>
                  <a:pt x="5664311" y="-13356"/>
                  <a:pt x="5999544" y="36272"/>
                  <a:pt x="6154893" y="0"/>
                </a:cubicBezTo>
                <a:cubicBezTo>
                  <a:pt x="6222522" y="248476"/>
                  <a:pt x="6119151" y="338511"/>
                  <a:pt x="6154893" y="629848"/>
                </a:cubicBezTo>
                <a:cubicBezTo>
                  <a:pt x="6190635" y="921185"/>
                  <a:pt x="6124898" y="977334"/>
                  <a:pt x="6154893" y="1104996"/>
                </a:cubicBezTo>
                <a:cubicBezTo>
                  <a:pt x="6184888" y="1232658"/>
                  <a:pt x="6125206" y="1446834"/>
                  <a:pt x="6154893" y="1580144"/>
                </a:cubicBezTo>
                <a:cubicBezTo>
                  <a:pt x="6184580" y="1713454"/>
                  <a:pt x="6128081" y="1935417"/>
                  <a:pt x="6154893" y="2132642"/>
                </a:cubicBezTo>
                <a:cubicBezTo>
                  <a:pt x="6181705" y="2329867"/>
                  <a:pt x="6127687" y="2480412"/>
                  <a:pt x="6154893" y="2762490"/>
                </a:cubicBezTo>
                <a:cubicBezTo>
                  <a:pt x="6182099" y="3044568"/>
                  <a:pt x="6141293" y="3021338"/>
                  <a:pt x="6154893" y="3198963"/>
                </a:cubicBezTo>
                <a:cubicBezTo>
                  <a:pt x="6168493" y="3376588"/>
                  <a:pt x="6092308" y="3656325"/>
                  <a:pt x="6154893" y="3867486"/>
                </a:cubicBezTo>
                <a:cubicBezTo>
                  <a:pt x="5941460" y="3913811"/>
                  <a:pt x="5901241" y="3866800"/>
                  <a:pt x="5656906" y="3867486"/>
                </a:cubicBezTo>
                <a:cubicBezTo>
                  <a:pt x="5412571" y="3868172"/>
                  <a:pt x="5296773" y="3819318"/>
                  <a:pt x="5035822" y="3867486"/>
                </a:cubicBezTo>
                <a:cubicBezTo>
                  <a:pt x="4774871" y="3915654"/>
                  <a:pt x="4673292" y="3816688"/>
                  <a:pt x="4537835" y="3867486"/>
                </a:cubicBezTo>
                <a:cubicBezTo>
                  <a:pt x="4402378" y="3918284"/>
                  <a:pt x="4122880" y="3829789"/>
                  <a:pt x="3978299" y="3867486"/>
                </a:cubicBezTo>
                <a:cubicBezTo>
                  <a:pt x="3833718" y="3905183"/>
                  <a:pt x="3539430" y="3864367"/>
                  <a:pt x="3295665" y="3867486"/>
                </a:cubicBezTo>
                <a:cubicBezTo>
                  <a:pt x="3051900" y="3870605"/>
                  <a:pt x="2940878" y="3824713"/>
                  <a:pt x="2613032" y="3867486"/>
                </a:cubicBezTo>
                <a:cubicBezTo>
                  <a:pt x="2285186" y="3910259"/>
                  <a:pt x="2410945" y="3825941"/>
                  <a:pt x="2238143" y="3867486"/>
                </a:cubicBezTo>
                <a:cubicBezTo>
                  <a:pt x="2065341" y="3909031"/>
                  <a:pt x="1981882" y="3816498"/>
                  <a:pt x="1740156" y="3867486"/>
                </a:cubicBezTo>
                <a:cubicBezTo>
                  <a:pt x="1498430" y="3918474"/>
                  <a:pt x="1267901" y="3864011"/>
                  <a:pt x="1057523" y="3867486"/>
                </a:cubicBezTo>
                <a:cubicBezTo>
                  <a:pt x="847145" y="3870961"/>
                  <a:pt x="848680" y="3864943"/>
                  <a:pt x="682634" y="3867486"/>
                </a:cubicBezTo>
                <a:cubicBezTo>
                  <a:pt x="516588" y="3870029"/>
                  <a:pt x="190449" y="3862316"/>
                  <a:pt x="0" y="3867486"/>
                </a:cubicBezTo>
                <a:cubicBezTo>
                  <a:pt x="-10943" y="3738070"/>
                  <a:pt x="21633" y="3569983"/>
                  <a:pt x="0" y="3353663"/>
                </a:cubicBezTo>
                <a:cubicBezTo>
                  <a:pt x="-21633" y="3137343"/>
                  <a:pt x="53782" y="3096334"/>
                  <a:pt x="0" y="2878515"/>
                </a:cubicBezTo>
                <a:cubicBezTo>
                  <a:pt x="-53782" y="2660696"/>
                  <a:pt x="25482" y="2559535"/>
                  <a:pt x="0" y="2248667"/>
                </a:cubicBezTo>
                <a:cubicBezTo>
                  <a:pt x="-25482" y="1937799"/>
                  <a:pt x="302" y="1913845"/>
                  <a:pt x="0" y="1734844"/>
                </a:cubicBezTo>
                <a:cubicBezTo>
                  <a:pt x="-302" y="1555843"/>
                  <a:pt x="2656" y="1365557"/>
                  <a:pt x="0" y="1143671"/>
                </a:cubicBezTo>
                <a:cubicBezTo>
                  <a:pt x="-2656" y="921785"/>
                  <a:pt x="3881" y="831613"/>
                  <a:pt x="0" y="552498"/>
                </a:cubicBezTo>
                <a:cubicBezTo>
                  <a:pt x="-3881" y="273383"/>
                  <a:pt x="6707" y="164329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4382418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F44E31A-5170-43BB-84CF-E445B835864C}"/>
              </a:ext>
            </a:extLst>
          </p:cNvPr>
          <p:cNvGrpSpPr/>
          <p:nvPr/>
        </p:nvGrpSpPr>
        <p:grpSpPr>
          <a:xfrm>
            <a:off x="838200" y="2040890"/>
            <a:ext cx="4302839" cy="3605115"/>
            <a:chOff x="7530217" y="1654850"/>
            <a:chExt cx="4302839" cy="36051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E8DE9-A9A1-442F-BFF8-02AB140868B7}"/>
                </a:ext>
              </a:extLst>
            </p:cNvPr>
            <p:cNvSpPr/>
            <p:nvPr/>
          </p:nvSpPr>
          <p:spPr bwMode="auto">
            <a:xfrm>
              <a:off x="7530217" y="1654850"/>
              <a:ext cx="4213197" cy="333010"/>
            </a:xfrm>
            <a:prstGeom prst="rect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2013" rIns="0" bIns="4201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400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21" kern="0">
                  <a:solidFill>
                    <a:srgbClr val="FFFFFF"/>
                  </a:solidFill>
                  <a:latin typeface="Segoe UI"/>
                </a:rPr>
                <a:t>Blob REST API</a:t>
              </a:r>
            </a:p>
          </p:txBody>
        </p:sp>
        <p:sp>
          <p:nvSpPr>
            <p:cNvPr id="9" name="Up-Down Arrow 10">
              <a:extLst>
                <a:ext uri="{FF2B5EF4-FFF2-40B4-BE49-F238E27FC236}">
                  <a16:creationId xmlns:a16="http://schemas.microsoft.com/office/drawing/2014/main" id="{3561EF64-8496-4E3A-BCE1-7668C9A50D15}"/>
                </a:ext>
              </a:extLst>
            </p:cNvPr>
            <p:cNvSpPr/>
            <p:nvPr/>
          </p:nvSpPr>
          <p:spPr bwMode="auto">
            <a:xfrm>
              <a:off x="9523407" y="2058279"/>
              <a:ext cx="327540" cy="463396"/>
            </a:xfrm>
            <a:prstGeom prst="upDownArrow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8033" tIns="134425" rIns="168033" bIns="1344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FB682F-DDF1-484C-A1F7-248DB62BB279}"/>
                </a:ext>
              </a:extLst>
            </p:cNvPr>
            <p:cNvSpPr/>
            <p:nvPr/>
          </p:nvSpPr>
          <p:spPr bwMode="auto">
            <a:xfrm>
              <a:off x="7530217" y="2568232"/>
              <a:ext cx="1434280" cy="1820346"/>
            </a:xfrm>
            <a:prstGeom prst="rect">
              <a:avLst/>
            </a:pr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8033" tIns="134425" rIns="168033" bIns="1344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55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Hot Tier</a:t>
              </a: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8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Lower Transaction cost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BCC6F5-0459-4400-9F68-37901AD9DC88}"/>
                </a:ext>
              </a:extLst>
            </p:cNvPr>
            <p:cNvSpPr/>
            <p:nvPr/>
          </p:nvSpPr>
          <p:spPr bwMode="auto">
            <a:xfrm>
              <a:off x="8964497" y="2568232"/>
              <a:ext cx="1434280" cy="1820346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8033" tIns="134425" rIns="168033" bIns="1344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55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Cool Tier</a:t>
              </a: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8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Lower Capacity cost</a:t>
              </a:r>
              <a:endParaRPr lang="en-US" sz="146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Left-Right Arrow 12">
              <a:extLst>
                <a:ext uri="{FF2B5EF4-FFF2-40B4-BE49-F238E27FC236}">
                  <a16:creationId xmlns:a16="http://schemas.microsoft.com/office/drawing/2014/main" id="{655CCBF2-4773-495E-AB04-2C005F17BA42}"/>
                </a:ext>
              </a:extLst>
            </p:cNvPr>
            <p:cNvSpPr/>
            <p:nvPr/>
          </p:nvSpPr>
          <p:spPr bwMode="auto">
            <a:xfrm>
              <a:off x="7530217" y="4530512"/>
              <a:ext cx="4302839" cy="350065"/>
            </a:xfrm>
            <a:prstGeom prst="leftRightArrow">
              <a:avLst/>
            </a:prstGeom>
            <a:solidFill>
              <a:srgbClr val="00206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8033" tIns="134425" rIns="168033" bIns="1344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468F12-8092-470B-A819-21DC8392C6C2}"/>
                </a:ext>
              </a:extLst>
            </p:cNvPr>
            <p:cNvSpPr txBox="1"/>
            <p:nvPr/>
          </p:nvSpPr>
          <p:spPr>
            <a:xfrm>
              <a:off x="8728332" y="4744090"/>
              <a:ext cx="2298005" cy="515875"/>
            </a:xfrm>
            <a:prstGeom prst="rect">
              <a:avLst/>
            </a:prstGeom>
            <a:noFill/>
          </p:spPr>
          <p:txBody>
            <a:bodyPr wrap="square" lIns="168033" tIns="134425" rIns="168033" bIns="134425" rtlCol="0">
              <a:spAutoFit/>
            </a:bodyPr>
            <a:lstStyle/>
            <a:p>
              <a:pPr defTabSz="840174">
                <a:lnSpc>
                  <a:spcPct val="90000"/>
                </a:lnSpc>
                <a:spcAft>
                  <a:spcPts val="551"/>
                </a:spcAft>
                <a:defRPr/>
              </a:pPr>
              <a:r>
                <a:rPr lang="en-US" sz="1765" kern="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Blob-Level Tiering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0A8698-ECE3-44A2-85B8-2AE7B9F6155B}"/>
                </a:ext>
              </a:extLst>
            </p:cNvPr>
            <p:cNvSpPr/>
            <p:nvPr/>
          </p:nvSpPr>
          <p:spPr bwMode="auto">
            <a:xfrm>
              <a:off x="10397378" y="2568232"/>
              <a:ext cx="1434280" cy="1820346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8033" tIns="134425" rIns="168033" bIns="1344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55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Archive Tier</a:t>
              </a: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5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  <a:p>
              <a:pPr algn="ctr" defTabSz="85677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87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rPr>
                <a:t>Lowest Capacity cost</a:t>
              </a:r>
              <a:endParaRPr lang="en-US" sz="146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817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4825-5F3C-4684-806A-20B917EB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Lake Zones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7895C5-AB3A-44FC-A970-BC65A0DC019B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A90FF2B-EF99-42B5-87B3-28569B15AB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700684E-13D3-4713-AD69-685F10B8AF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7E2116B-5EE3-4FC9-B77C-0FF53D7A07E8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726769-6915-4D4E-B082-E4995AB3C5F4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44CB3A-797F-4E60-A9E7-55CF185DE4B4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DC681C-AE1E-4FD1-BEF5-BEA80FAD0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20B349-AE0C-4055-A963-2BEC0D5852A7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7A7FC7-2021-4FBC-85F8-75DE6CF1D17C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5ECDE7-EB34-47A2-A476-D06F517FAE69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F3E1210-6002-4651-BCBA-6CF298318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CB00759-3FAE-4667-9F30-2B6A14625987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644C77-39AA-44B9-82BF-FC7DD4E3997F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EAAF47-9B1F-4803-A3E8-CAF26544CED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CFCFCF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A9B08BFD-91EE-4A3D-BAC1-B551893E9C83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CFCFCF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Freeform 143">
              <a:extLst>
                <a:ext uri="{FF2B5EF4-FFF2-40B4-BE49-F238E27FC236}">
                  <a16:creationId xmlns:a16="http://schemas.microsoft.com/office/drawing/2014/main" id="{C2FE58B7-B7F4-4E23-B337-5EB5EB09944D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CFCFCF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EB110-10B8-481E-99C5-B81C235C2489}"/>
              </a:ext>
            </a:extLst>
          </p:cNvPr>
          <p:cNvSpPr/>
          <p:nvPr/>
        </p:nvSpPr>
        <p:spPr bwMode="auto">
          <a:xfrm>
            <a:off x="9354058" y="3324892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74730E-A441-4016-AD02-33476B42605C}"/>
              </a:ext>
            </a:extLst>
          </p:cNvPr>
          <p:cNvSpPr/>
          <p:nvPr/>
        </p:nvSpPr>
        <p:spPr bwMode="auto">
          <a:xfrm>
            <a:off x="9362344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A6BD11-B784-4989-9CB3-29385D242FFF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224CF9-4BD4-41F2-8269-A034B5A1BE74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1E3222-C1C1-47FD-8CDA-46FA682180D5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LOB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78469A-0147-495F-B366-7D49DBEB81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Logs and streams (unstructured)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75BEC4-2591-4E67-AA32-3118390028F7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Media (unstructured)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5A2B24-F806-42FA-879A-5A3256E3D5B6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Files (unstructured)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764CD2-BEFF-4260-86FC-EB216527EBF9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FC1647-6673-4966-B29B-F031BC8AB5D3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Power BI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E215CF-61B7-4AD2-9583-BE2319F51524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  <a:solidFill>
            <a:schemeClr val="bg1">
              <a:lumMod val="75000"/>
            </a:schemeClr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4B7693-00E7-4AD1-9CE6-CD7E8E4C7D9F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document_3">
              <a:extLst>
                <a:ext uri="{FF2B5EF4-FFF2-40B4-BE49-F238E27FC236}">
                  <a16:creationId xmlns:a16="http://schemas.microsoft.com/office/drawing/2014/main" id="{A81A6F8A-3870-4F2E-B95A-D5E288BA54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grp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4880DB6-8F17-44C9-A36A-84173C91A703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1F5DD6-E579-481C-9DAA-1949D47A473F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59">
              <a:extLst>
                <a:ext uri="{FF2B5EF4-FFF2-40B4-BE49-F238E27FC236}">
                  <a16:creationId xmlns:a16="http://schemas.microsoft.com/office/drawing/2014/main" id="{190C911C-0085-40FB-A20D-93F9DD4DE4F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38" name="AutoShape 58">
                <a:extLst>
                  <a:ext uri="{FF2B5EF4-FFF2-40B4-BE49-F238E27FC236}">
                    <a16:creationId xmlns:a16="http://schemas.microsoft.com/office/drawing/2014/main" id="{EC62DC54-3BE6-48B7-A5E5-F117C46794F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60">
                <a:extLst>
                  <a:ext uri="{FF2B5EF4-FFF2-40B4-BE49-F238E27FC236}">
                    <a16:creationId xmlns:a16="http://schemas.microsoft.com/office/drawing/2014/main" id="{7F5D1D45-1B73-40EB-9D77-F2D11307B6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61">
                <a:extLst>
                  <a:ext uri="{FF2B5EF4-FFF2-40B4-BE49-F238E27FC236}">
                    <a16:creationId xmlns:a16="http://schemas.microsoft.com/office/drawing/2014/main" id="{249356F6-A341-4FC6-977D-690C14F65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id="{CA189D38-71B3-41C9-BF58-92159FDF0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Oval 63">
                <a:extLst>
                  <a:ext uri="{FF2B5EF4-FFF2-40B4-BE49-F238E27FC236}">
                    <a16:creationId xmlns:a16="http://schemas.microsoft.com/office/drawing/2014/main" id="{D7758669-687B-4959-97B4-CF7246F81D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75CACA-FC02-4BA8-9C4B-BF73D8AF438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  <a:solidFill>
            <a:schemeClr val="bg1">
              <a:lumMod val="75000"/>
            </a:schemeClr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330609-5AE2-40AA-929F-A295481C4B00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document">
              <a:extLst>
                <a:ext uri="{FF2B5EF4-FFF2-40B4-BE49-F238E27FC236}">
                  <a16:creationId xmlns:a16="http://schemas.microsoft.com/office/drawing/2014/main" id="{6CD0D24A-196B-4A34-8174-5D6BBAB1E3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grpFill/>
            <a:ln w="1587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290B715-9FBA-46CB-87F4-4F5C89EB1462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1128A6E-9BDC-48CB-8602-18357B5732FA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53" name="Rectangle 9">
                <a:extLst>
                  <a:ext uri="{FF2B5EF4-FFF2-40B4-BE49-F238E27FC236}">
                    <a16:creationId xmlns:a16="http://schemas.microsoft.com/office/drawing/2014/main" id="{E2F8EB95-0709-4486-8F99-6C428398E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1371E7B-3DC0-49F5-AA09-81990DC7FD2E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55" name="Freeform 14">
                  <a:extLst>
                    <a:ext uri="{FF2B5EF4-FFF2-40B4-BE49-F238E27FC236}">
                      <a16:creationId xmlns:a16="http://schemas.microsoft.com/office/drawing/2014/main" id="{ACAB714E-7258-4D18-A72D-76A6D5543C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15">
                  <a:extLst>
                    <a:ext uri="{FF2B5EF4-FFF2-40B4-BE49-F238E27FC236}">
                      <a16:creationId xmlns:a16="http://schemas.microsoft.com/office/drawing/2014/main" id="{ABB95CDB-E0F2-434D-A30B-8DFC320E52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9B8B3CC-4239-4092-A73F-A41DD151B1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5CFA0D8-3DAB-42F6-8D68-156EC4996820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50" name="Oval 11">
                <a:extLst>
                  <a:ext uri="{FF2B5EF4-FFF2-40B4-BE49-F238E27FC236}">
                    <a16:creationId xmlns:a16="http://schemas.microsoft.com/office/drawing/2014/main" id="{2D96C32A-8112-464C-99E6-261FD84B4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B4BD5DFF-52E4-4FEC-B39C-40857D4FB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C89BD986-33C3-47EB-93E0-8CB1D0A51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DF19A3-6F3A-42AB-BE02-9AA1018A2893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  <a:solidFill>
            <a:schemeClr val="bg1">
              <a:lumMod val="75000"/>
            </a:schemeClr>
          </a:solidFill>
        </p:grpSpPr>
        <p:sp>
          <p:nvSpPr>
            <p:cNvPr id="58" name="Freeform: Shape 338">
              <a:extLst>
                <a:ext uri="{FF2B5EF4-FFF2-40B4-BE49-F238E27FC236}">
                  <a16:creationId xmlns:a16="http://schemas.microsoft.com/office/drawing/2014/main" id="{C51C8290-39EC-4B61-8F35-23EF8D495C4B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: Shape 339">
              <a:extLst>
                <a:ext uri="{FF2B5EF4-FFF2-40B4-BE49-F238E27FC236}">
                  <a16:creationId xmlns:a16="http://schemas.microsoft.com/office/drawing/2014/main" id="{794D4839-88BE-4A0F-A2D7-52597D3B39DD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grpFill/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36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CB9D21E-8D34-47D9-89EA-4D9223621BE8}"/>
              </a:ext>
            </a:extLst>
          </p:cNvPr>
          <p:cNvGrpSpPr/>
          <p:nvPr/>
        </p:nvGrpSpPr>
        <p:grpSpPr>
          <a:xfrm>
            <a:off x="444500" y="2057400"/>
            <a:ext cx="427983" cy="364076"/>
            <a:chOff x="265316" y="5131089"/>
            <a:chExt cx="793593" cy="67509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4B892E9-152D-4DC0-99AF-E0E4DD6A484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67" name="Rectangle 9">
                <a:extLst>
                  <a:ext uri="{FF2B5EF4-FFF2-40B4-BE49-F238E27FC236}">
                    <a16:creationId xmlns:a16="http://schemas.microsoft.com/office/drawing/2014/main" id="{A7526A14-D243-4591-A783-E53DCED6E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4C3F72F-02F7-4FE9-8870-D89B0C63E4BD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69" name="Freeform 14">
                  <a:extLst>
                    <a:ext uri="{FF2B5EF4-FFF2-40B4-BE49-F238E27FC236}">
                      <a16:creationId xmlns:a16="http://schemas.microsoft.com/office/drawing/2014/main" id="{C726D530-68CC-4A9F-809F-189B449983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2B600D3A-B8F1-4476-9376-C6B4CB59E1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3274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F3F3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2C6683-5D4B-45BC-B12C-4CA33AF35AB5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9849F0B-EA2B-4948-B4E5-7C31D49B05BD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FBFA8C1E-81F6-4AC9-9A4D-07DC395B5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Oval 12">
                <a:extLst>
                  <a:ext uri="{FF2B5EF4-FFF2-40B4-BE49-F238E27FC236}">
                    <a16:creationId xmlns:a16="http://schemas.microsoft.com/office/drawing/2014/main" id="{48A2212D-542F-4C90-BF81-22B784F6F8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Oval 13">
                <a:extLst>
                  <a:ext uri="{FF2B5EF4-FFF2-40B4-BE49-F238E27FC236}">
                    <a16:creationId xmlns:a16="http://schemas.microsoft.com/office/drawing/2014/main" id="{9D380DC6-3D0A-4308-8D9F-C4D89CF88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E6C42BC-97C5-4314-80FA-2A1272A670E9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</a:rPr>
              <a:t>Azure Databricks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0C03D06-4B07-4ED3-AD8C-7CE2ADD270B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  <a:solidFill>
            <a:schemeClr val="bg1">
              <a:lumMod val="75000"/>
            </a:schemeClr>
          </a:solidFill>
        </p:grpSpPr>
        <p:sp>
          <p:nvSpPr>
            <p:cNvPr id="93" name="Freeform 242">
              <a:extLst>
                <a:ext uri="{FF2B5EF4-FFF2-40B4-BE49-F238E27FC236}">
                  <a16:creationId xmlns:a16="http://schemas.microsoft.com/office/drawing/2014/main" id="{A8947A6C-7688-4B8E-986A-73E7A6319131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4" name="Diamond 93">
              <a:extLst>
                <a:ext uri="{FF2B5EF4-FFF2-40B4-BE49-F238E27FC236}">
                  <a16:creationId xmlns:a16="http://schemas.microsoft.com/office/drawing/2014/main" id="{F88577C2-34CD-4D97-9CD7-1623010C7C80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Freeform 243">
              <a:extLst>
                <a:ext uri="{FF2B5EF4-FFF2-40B4-BE49-F238E27FC236}">
                  <a16:creationId xmlns:a16="http://schemas.microsoft.com/office/drawing/2014/main" id="{1BA29ACA-4BB3-4F46-B50B-D9927E32D808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grpFill/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Diamond 95">
              <a:extLst>
                <a:ext uri="{FF2B5EF4-FFF2-40B4-BE49-F238E27FC236}">
                  <a16:creationId xmlns:a16="http://schemas.microsoft.com/office/drawing/2014/main" id="{CFA8069B-42ED-4DBE-BA3E-15C544EA7B1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91F597-0DBC-43A0-926B-9C0F876B4C0D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96B1BB-D3CC-44FC-A38D-657C98D4CC34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367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Azure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Segoe UI Semibold"/>
                </a:rPr>
                <a:t>Data Factory</a:t>
              </a:r>
            </a:p>
          </p:txBody>
        </p:sp>
        <p:sp>
          <p:nvSpPr>
            <p:cNvPr id="99" name="Freeform 317">
              <a:extLst>
                <a:ext uri="{FF2B5EF4-FFF2-40B4-BE49-F238E27FC236}">
                  <a16:creationId xmlns:a16="http://schemas.microsoft.com/office/drawing/2014/main" id="{D28A240F-5D34-4F1B-A081-20C3983D8354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7D42BE-8D6F-4AB5-8A68-644A296D27CB}"/>
              </a:ext>
            </a:extLst>
          </p:cNvPr>
          <p:cNvSpPr/>
          <p:nvPr/>
        </p:nvSpPr>
        <p:spPr bwMode="auto">
          <a:xfrm>
            <a:off x="6375229" y="1889405"/>
            <a:ext cx="2476829" cy="2502701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EF7CD39-533E-4040-9FAC-22ED3C030C47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Semibold"/>
              </a:rPr>
              <a:t>Azure Synapse Analytics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1D4ADEB6-D6B0-4A24-969A-F35116BF4ED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60722"/>
            <a:ext cx="606276" cy="69703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40813F8-91E9-4101-830C-7613027504AD}"/>
              </a:ext>
            </a:extLst>
          </p:cNvPr>
          <p:cNvSpPr/>
          <p:nvPr/>
        </p:nvSpPr>
        <p:spPr bwMode="auto">
          <a:xfrm>
            <a:off x="3378580" y="4661470"/>
            <a:ext cx="5461768" cy="1831404"/>
          </a:xfrm>
          <a:prstGeom prst="rect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4158EA2-ABCB-4770-A1D4-F4FD2ECFC305}"/>
              </a:ext>
            </a:extLst>
          </p:cNvPr>
          <p:cNvGrpSpPr/>
          <p:nvPr/>
        </p:nvGrpSpPr>
        <p:grpSpPr>
          <a:xfrm>
            <a:off x="7097976" y="5893040"/>
            <a:ext cx="479602" cy="419822"/>
            <a:chOff x="6560437" y="5493393"/>
            <a:chExt cx="479602" cy="419822"/>
          </a:xfrm>
        </p:grpSpPr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8A6FEBF8-4E00-48BF-8313-DB85355C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7237A557-7E7B-4A05-AB0C-EA396BF85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8FD41445-EBE3-4E11-BDAE-E7D8DF75A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8F1F1F1D-57B2-4B92-8565-C4D848FC4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9D3462DD-C534-42A8-B0A7-4BDFC520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409E5F82-59F2-4288-A896-32C9AD0B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770F3975-0887-483B-90B6-64A181938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51D9384F-C1FE-46E8-BB42-45F6F334B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63F314D6-DD4F-4FD4-9176-B426F0680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8025528C-EA4C-4923-9D49-455FB81A7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F968FD17-6286-448A-9A7B-51751414F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7BC5EB0E-1230-441D-9268-4A29B7A77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81807B8D-925C-4FCA-9A08-10BBC4266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9F3F098F-81D0-4F75-819E-51B8C53A0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C310CB03-6A92-4C24-8B55-FFD7A544E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BAB998C2-00B4-4F59-826C-51FC0254C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641225A3-6A9E-446A-B55F-F74F17627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155BB4AB-DE2C-40D4-94E9-897AF3943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F5D2EE0-EB2F-485F-AF3A-07B11CB5B7E0}"/>
              </a:ext>
            </a:extLst>
          </p:cNvPr>
          <p:cNvSpPr/>
          <p:nvPr/>
        </p:nvSpPr>
        <p:spPr>
          <a:xfrm>
            <a:off x="3528970" y="4818787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ysClr val="windowText" lastClr="000000"/>
                </a:solidFill>
              </a:rPr>
              <a:t>RAW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03C11C6-82A4-44E1-AC40-689F27CC4253}"/>
              </a:ext>
            </a:extLst>
          </p:cNvPr>
          <p:cNvSpPr/>
          <p:nvPr/>
        </p:nvSpPr>
        <p:spPr>
          <a:xfrm>
            <a:off x="4827840" y="4813565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TRANSIENT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A03B5592-56FC-455C-A8A8-17AD772A466B}"/>
              </a:ext>
            </a:extLst>
          </p:cNvPr>
          <p:cNvSpPr/>
          <p:nvPr/>
        </p:nvSpPr>
        <p:spPr>
          <a:xfrm>
            <a:off x="3544655" y="5195611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DROP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6CE3B4D-DA81-4760-8851-44F696CB9190}"/>
              </a:ext>
            </a:extLst>
          </p:cNvPr>
          <p:cNvSpPr/>
          <p:nvPr/>
        </p:nvSpPr>
        <p:spPr>
          <a:xfrm>
            <a:off x="4827839" y="5191675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MASTER DATA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AD33E8-D203-41DA-B38C-2EE973FFDB81}"/>
              </a:ext>
            </a:extLst>
          </p:cNvPr>
          <p:cNvSpPr/>
          <p:nvPr/>
        </p:nvSpPr>
        <p:spPr>
          <a:xfrm>
            <a:off x="3559372" y="6048061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STAGED DATA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1A43DFD-AB85-41FB-A068-38C6EF5CEAF1}"/>
              </a:ext>
            </a:extLst>
          </p:cNvPr>
          <p:cNvSpPr/>
          <p:nvPr/>
        </p:nvSpPr>
        <p:spPr>
          <a:xfrm>
            <a:off x="4847645" y="5665754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STANDARDIZED DATA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BB2BF2B-CC92-413C-A0E5-AAB59D4DCF5B}"/>
              </a:ext>
            </a:extLst>
          </p:cNvPr>
          <p:cNvSpPr/>
          <p:nvPr/>
        </p:nvSpPr>
        <p:spPr>
          <a:xfrm>
            <a:off x="3559373" y="5666619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CURATED DATA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AF5B36A-97BB-4B3F-A7E1-C3EB99ADBEC0}"/>
              </a:ext>
            </a:extLst>
          </p:cNvPr>
          <p:cNvSpPr/>
          <p:nvPr/>
        </p:nvSpPr>
        <p:spPr>
          <a:xfrm>
            <a:off x="4847645" y="6043864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chemeClr val="tx1"/>
                </a:solidFill>
              </a:rPr>
              <a:t>ANALYTICS SANDBOX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9C802DE-07FF-48FD-95D9-88E2CF63EA19}"/>
              </a:ext>
            </a:extLst>
          </p:cNvPr>
          <p:cNvSpPr/>
          <p:nvPr/>
        </p:nvSpPr>
        <p:spPr>
          <a:xfrm>
            <a:off x="6994840" y="4805247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ysClr val="windowText" lastClr="000000"/>
                </a:solidFill>
              </a:rPr>
              <a:t>ARCHIVE DATA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A255344-73D7-429D-88E0-4309B38BBBE2}"/>
              </a:ext>
            </a:extLst>
          </p:cNvPr>
          <p:cNvSpPr/>
          <p:nvPr/>
        </p:nvSpPr>
        <p:spPr>
          <a:xfrm>
            <a:off x="7003138" y="5198982"/>
            <a:ext cx="1248355" cy="3339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200" dirty="0">
                <a:solidFill>
                  <a:srgbClr val="FF0000"/>
                </a:solidFill>
              </a:rPr>
              <a:t>SENSITIVE DATA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8921331-48AE-4CDD-8694-9056D4CE16C4}"/>
              </a:ext>
            </a:extLst>
          </p:cNvPr>
          <p:cNvSpPr txBox="1"/>
          <p:nvPr/>
        </p:nvSpPr>
        <p:spPr>
          <a:xfrm>
            <a:off x="7797622" y="5947810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</p:spTree>
    <p:extLst>
      <p:ext uri="{BB962C8B-B14F-4D97-AF65-F5344CB8AC3E}">
        <p14:creationId xmlns:p14="http://schemas.microsoft.com/office/powerpoint/2010/main" val="60131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263C-1A13-44D1-83D8-BCBAD692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Lake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E8955-4EF7-4E22-AE5E-35468595C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70538"/>
            <a:ext cx="6424654" cy="4606425"/>
          </a:xfrm>
        </p:spPr>
        <p:txBody>
          <a:bodyPr/>
          <a:lstStyle/>
          <a:p>
            <a:pPr marL="0" indent="0">
              <a:buNone/>
            </a:pPr>
            <a:r>
              <a:rPr lang="pl-PL" b="1" dirty="0"/>
              <a:t>Keep it consistent to avoid swamp!</a:t>
            </a:r>
          </a:p>
          <a:p>
            <a:endParaRPr lang="pl-PL" dirty="0"/>
          </a:p>
          <a:p>
            <a:r>
              <a:rPr lang="pl-PL" dirty="0"/>
              <a:t>Data Lake Zone (RAW/STAGE/...)</a:t>
            </a:r>
          </a:p>
          <a:p>
            <a:pPr lvl="1"/>
            <a:r>
              <a:rPr lang="pl-PL" sz="2800" dirty="0"/>
              <a:t>Business Area (Sales/Logistics/...)</a:t>
            </a:r>
          </a:p>
          <a:p>
            <a:pPr lvl="2"/>
            <a:r>
              <a:rPr lang="pl-PL" sz="2800" dirty="0"/>
              <a:t>Data Source (ERP/CRM/...)</a:t>
            </a:r>
          </a:p>
          <a:p>
            <a:pPr lvl="3"/>
            <a:r>
              <a:rPr lang="pl-PL" sz="2600" dirty="0"/>
              <a:t>Data Entity (Customers / ...)</a:t>
            </a:r>
          </a:p>
          <a:p>
            <a:pPr lvl="4"/>
            <a:r>
              <a:rPr lang="pl-PL" sz="2800" dirty="0"/>
              <a:t>Year (2019 / year=2019)</a:t>
            </a:r>
          </a:p>
          <a:p>
            <a:pPr lvl="5"/>
            <a:r>
              <a:rPr lang="pl-PL" sz="280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Month (201901 / ...)</a:t>
            </a:r>
            <a:endParaRPr lang="pl-PL" sz="2800" dirty="0"/>
          </a:p>
          <a:p>
            <a:pPr lvl="6"/>
            <a:r>
              <a:rPr lang="pl-PL" sz="2800" dirty="0">
                <a:solidFill>
                  <a:srgbClr val="595959"/>
                </a:solidFill>
              </a:rPr>
              <a:t>Day (20190101 / ...)</a:t>
            </a:r>
          </a:p>
          <a:p>
            <a:pPr lvl="1"/>
            <a:endParaRPr lang="pl-P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B9B94F8-9EC3-4458-8AE8-570D3A297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D9D9D9"/>
              </a:clrFrom>
              <a:clrTo>
                <a:srgbClr val="D9D9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"/>
          <a:stretch/>
        </p:blipFill>
        <p:spPr bwMode="auto">
          <a:xfrm>
            <a:off x="7492551" y="1570538"/>
            <a:ext cx="4333689" cy="424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110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060D7-3093-405F-A892-EA04C4407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Principles for Data Lake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BD2EB-21ED-489D-A39A-CD535DBC6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1612" cy="4351338"/>
          </a:xfrm>
        </p:spPr>
        <p:txBody>
          <a:bodyPr>
            <a:normAutofit fontScale="55000" lnSpcReduction="20000"/>
          </a:bodyPr>
          <a:lstStyle/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Data Lake is </a:t>
            </a:r>
            <a:r>
              <a:rPr lang="pl-PL" b="1" dirty="0"/>
              <a:t>NOT just a storage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Data Lake requires </a:t>
            </a:r>
            <a:r>
              <a:rPr lang="pl-PL" b="1" dirty="0"/>
              <a:t>careful planning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Zones 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Hierarchies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Naming conventions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File formats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Data access patterns</a:t>
            </a:r>
            <a:endParaRPr lang="en-US" dirty="0"/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Keep </a:t>
            </a:r>
            <a:r>
              <a:rPr lang="pl-PL" b="1" dirty="0"/>
              <a:t>consistency</a:t>
            </a:r>
            <a:r>
              <a:rPr lang="pl-PL" dirty="0"/>
              <a:t> for everything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dirty="0"/>
              <a:t>Put as much </a:t>
            </a:r>
            <a:r>
              <a:rPr lang="en-US" b="1" dirty="0"/>
              <a:t>automation</a:t>
            </a:r>
            <a:r>
              <a:rPr lang="en-US" dirty="0"/>
              <a:t> in the data lake as possible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US" b="1" dirty="0"/>
              <a:t>Limit user access </a:t>
            </a:r>
            <a:r>
              <a:rPr lang="en-US" dirty="0"/>
              <a:t>to data lake</a:t>
            </a:r>
            <a:r>
              <a:rPr lang="pl-PL" dirty="0"/>
              <a:t> (max. 32 ACLs per file or folder)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Have </a:t>
            </a:r>
            <a:r>
              <a:rPr lang="pl-PL" b="1" dirty="0"/>
              <a:t>processess</a:t>
            </a:r>
            <a:r>
              <a:rPr lang="pl-PL" dirty="0"/>
              <a:t> in place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Define the rules and tools for moving data among different zones in data lake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Plan and implement access policies</a:t>
            </a:r>
          </a:p>
          <a:p>
            <a:pPr lvl="1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Consider data/zone ownership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Collect </a:t>
            </a:r>
            <a:r>
              <a:rPr lang="pl-PL" b="1" dirty="0"/>
              <a:t>metadata</a:t>
            </a:r>
            <a:r>
              <a:rPr lang="pl-PL" dirty="0"/>
              <a:t> if possible (</a:t>
            </a:r>
            <a:r>
              <a:rPr lang="pl-PL" dirty="0">
                <a:hlinkClick r:id="rId2"/>
              </a:rPr>
              <a:t>link to some idea</a:t>
            </a:r>
            <a:r>
              <a:rPr lang="pl-PL" dirty="0"/>
              <a:t>)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dirty="0"/>
              <a:t>Make </a:t>
            </a:r>
            <a:r>
              <a:rPr lang="pl-PL" b="1" dirty="0"/>
              <a:t>optimizations</a:t>
            </a:r>
            <a:r>
              <a:rPr lang="pl-PL" dirty="0"/>
              <a:t> possible by allowing data pruning (use partitioning) and planning data lifecycle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7580DA5-434D-4605-BDB9-63BE21C1B67E}"/>
              </a:ext>
            </a:extLst>
          </p:cNvPr>
          <p:cNvGrpSpPr/>
          <p:nvPr/>
        </p:nvGrpSpPr>
        <p:grpSpPr>
          <a:xfrm>
            <a:off x="6017559" y="1825625"/>
            <a:ext cx="5688472" cy="3792314"/>
            <a:chOff x="2778318" y="1843793"/>
            <a:chExt cx="6635363" cy="4423575"/>
          </a:xfrm>
        </p:grpSpPr>
        <p:pic>
          <p:nvPicPr>
            <p:cNvPr id="1026" name="Picture 2" descr="Alpnach, Gerzensee, Mystical, Fog, Moor, Mysterious">
              <a:extLst>
                <a:ext uri="{FF2B5EF4-FFF2-40B4-BE49-F238E27FC236}">
                  <a16:creationId xmlns:a16="http://schemas.microsoft.com/office/drawing/2014/main" id="{F88853C1-B10C-4FF2-941B-324442E89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8318" y="1843793"/>
              <a:ext cx="6635363" cy="44235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68AD2E-2B2B-4C3C-B638-369FCCE42E7C}"/>
                </a:ext>
              </a:extLst>
            </p:cNvPr>
            <p:cNvSpPr txBox="1"/>
            <p:nvPr/>
          </p:nvSpPr>
          <p:spPr>
            <a:xfrm>
              <a:off x="2897219" y="2162754"/>
              <a:ext cx="3900851" cy="3984994"/>
            </a:xfrm>
            <a:prstGeom prst="rect">
              <a:avLst/>
            </a:prstGeom>
            <a:solidFill>
              <a:srgbClr val="000000">
                <a:alpha val="18039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7200" b="1" dirty="0">
                  <a:solidFill>
                    <a:schemeClr val="bg1"/>
                  </a:solidFill>
                  <a:latin typeface="Stencil" panose="040409050D0802020404" pitchFamily="82" charset="0"/>
                </a:rPr>
                <a:t>AVOID </a:t>
              </a:r>
              <a:br>
                <a:rPr lang="pl-PL" sz="7200" b="1" dirty="0">
                  <a:solidFill>
                    <a:schemeClr val="bg1"/>
                  </a:solidFill>
                  <a:latin typeface="Stencil" panose="040409050D0802020404" pitchFamily="82" charset="0"/>
                </a:rPr>
              </a:br>
              <a:r>
                <a:rPr lang="pl-PL" sz="7200" b="1" dirty="0">
                  <a:solidFill>
                    <a:schemeClr val="bg1"/>
                  </a:solidFill>
                  <a:latin typeface="Stencil" panose="040409050D0802020404" pitchFamily="82" charset="0"/>
                </a:rPr>
                <a:t>DATA </a:t>
              </a:r>
              <a:br>
                <a:rPr lang="pl-PL" sz="7200" b="1" dirty="0">
                  <a:solidFill>
                    <a:schemeClr val="bg1"/>
                  </a:solidFill>
                  <a:latin typeface="Stencil" panose="040409050D0802020404" pitchFamily="82" charset="0"/>
                </a:rPr>
              </a:br>
              <a:r>
                <a:rPr lang="pl-PL" sz="7200" b="1" dirty="0">
                  <a:solidFill>
                    <a:schemeClr val="bg1"/>
                  </a:solidFill>
                  <a:latin typeface="Stencil" panose="040409050D0802020404" pitchFamily="82" charset="0"/>
                </a:rPr>
                <a:t>SWAMP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363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Working with Data Lake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476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Modern Data Warehouse</a:t>
            </a:r>
          </a:p>
        </p:txBody>
      </p:sp>
    </p:spTree>
    <p:extLst>
      <p:ext uri="{BB962C8B-B14F-4D97-AF65-F5344CB8AC3E}">
        <p14:creationId xmlns:p14="http://schemas.microsoft.com/office/powerpoint/2010/main" val="765023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13482857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B182A8-08FC-4211-9D50-4FE02CEE5E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44" y="1796528"/>
            <a:ext cx="11533632" cy="4096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4BB6C3-34B5-41DF-ABAB-346D286D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Modern Data Warehouse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6156185-D6B0-49C7-B35E-356C945A8FEE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38100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F7E3F14F-F9E6-46AC-9B23-0C1833A46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535983BC-87FF-4F85-ADE8-1CB819E5B781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386109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5D826-E8C4-4E07-85D5-A24C8E68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Options for Data Warehouse in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4E392-4A24-46A2-B297-CD5BA10C0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549594"/>
            <a:ext cx="8827101" cy="4264873"/>
          </a:xfrm>
        </p:spPr>
        <p:txBody>
          <a:bodyPr>
            <a:normAutofit/>
          </a:bodyPr>
          <a:lstStyle/>
          <a:p>
            <a:r>
              <a:rPr lang="pl-PL" dirty="0"/>
              <a:t>Multiple „database” options</a:t>
            </a:r>
          </a:p>
          <a:p>
            <a:pPr lvl="1"/>
            <a:r>
              <a:rPr lang="pl-PL" b="1" dirty="0"/>
              <a:t>Azure Synapse Analytics</a:t>
            </a:r>
            <a:r>
              <a:rPr lang="pl-PL" dirty="0"/>
              <a:t> (ex-SQL Data Warehouse)</a:t>
            </a:r>
          </a:p>
          <a:p>
            <a:pPr lvl="1"/>
            <a:r>
              <a:rPr lang="pl-PL" dirty="0"/>
              <a:t>Azure SQL Database</a:t>
            </a:r>
          </a:p>
          <a:p>
            <a:pPr lvl="1"/>
            <a:r>
              <a:rPr lang="pl-PL" dirty="0"/>
              <a:t>SQL Server 2019 on VM (incl. Big Data Clusters)</a:t>
            </a:r>
          </a:p>
          <a:p>
            <a:pPr lvl="1"/>
            <a:r>
              <a:rPr lang="pl-PL" dirty="0"/>
              <a:t>Third party data platforms (e.g. Snowflake)</a:t>
            </a:r>
          </a:p>
          <a:p>
            <a:endParaRPr lang="pl-PL" dirty="0"/>
          </a:p>
          <a:p>
            <a:r>
              <a:rPr lang="pl-PL" dirty="0"/>
              <a:t>Multiple „Big Data” options</a:t>
            </a:r>
          </a:p>
          <a:p>
            <a:pPr lvl="1"/>
            <a:r>
              <a:rPr lang="pl-PL" dirty="0"/>
              <a:t>Azure Databricks</a:t>
            </a:r>
          </a:p>
          <a:p>
            <a:pPr lvl="1"/>
            <a:r>
              <a:rPr lang="pl-PL" dirty="0"/>
              <a:t>Azure HDInsight</a:t>
            </a:r>
          </a:p>
          <a:p>
            <a:pPr lvl="1"/>
            <a:r>
              <a:rPr lang="pl-PL" dirty="0"/>
              <a:t>Hadoop or Spark on VMs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14FA985-4679-40F8-95AF-E12E04291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6851" y="2125892"/>
            <a:ext cx="2147000" cy="2147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A1C4C44-118A-46A6-A4E5-9F7FB54F2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5720" y="2944677"/>
            <a:ext cx="2273017" cy="296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846B27D1-B483-46A5-926C-CA780BC0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b="1" dirty="0">
                <a:solidFill>
                  <a:schemeClr val="tx1"/>
                </a:solidFill>
              </a:rPr>
              <a:t>Data Warehouse Methodologies / Modelling </a:t>
            </a:r>
            <a:endParaRPr lang="en-US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7EDF90-B180-4053-BBE3-4417188ACE3E}"/>
              </a:ext>
            </a:extLst>
          </p:cNvPr>
          <p:cNvGrpSpPr/>
          <p:nvPr/>
        </p:nvGrpSpPr>
        <p:grpSpPr>
          <a:xfrm>
            <a:off x="838200" y="1378921"/>
            <a:ext cx="11440803" cy="5497581"/>
            <a:chOff x="1255060" y="961925"/>
            <a:chExt cx="12311528" cy="591598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441ED0A-5D1E-4D69-9426-8589E00FB2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060" y="3117019"/>
              <a:ext cx="1208743" cy="1519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27DD969-97CE-4934-81A6-9EE23F1AE0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914" y="1184849"/>
              <a:ext cx="1233673" cy="1519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image">
              <a:extLst>
                <a:ext uri="{FF2B5EF4-FFF2-40B4-BE49-F238E27FC236}">
                  <a16:creationId xmlns:a16="http://schemas.microsoft.com/office/drawing/2014/main" id="{E84BA4CC-7E4C-432C-9769-D3A39EBC2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914" y="5049189"/>
              <a:ext cx="1233672" cy="1519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FF7B8A0-E0B8-471B-91A4-D8DDFAE35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827" y="961925"/>
              <a:ext cx="7776113" cy="570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pole tekstowe 10">
              <a:extLst>
                <a:ext uri="{FF2B5EF4-FFF2-40B4-BE49-F238E27FC236}">
                  <a16:creationId xmlns:a16="http://schemas.microsoft.com/office/drawing/2014/main" id="{A41575D0-AAFB-4B43-9BCF-5FBC9A799E02}"/>
                </a:ext>
              </a:extLst>
            </p:cNvPr>
            <p:cNvSpPr txBox="1"/>
            <p:nvPr/>
          </p:nvSpPr>
          <p:spPr>
            <a:xfrm>
              <a:off x="7464612" y="6596390"/>
              <a:ext cx="6101976" cy="281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hlinkClick r:id="rId6"/>
                </a:rPr>
                <a:t>https://fabiofialho.com.br/wp-content/uploads/2017/09/dwh-bi-models.jpg</a:t>
              </a:r>
              <a:r>
                <a:rPr lang="en-US" sz="11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44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ABCD3-89BC-4BBF-BA0A-A3931376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8018B6-0CF3-4C05-A12D-4EC8E4854311}"/>
              </a:ext>
            </a:extLst>
          </p:cNvPr>
          <p:cNvGrpSpPr/>
          <p:nvPr/>
        </p:nvGrpSpPr>
        <p:grpSpPr>
          <a:xfrm>
            <a:off x="0" y="2018438"/>
            <a:ext cx="10005344" cy="4839562"/>
            <a:chOff x="0" y="1959832"/>
            <a:chExt cx="7752522" cy="37498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069DE1-69E0-474D-9231-BA50A23FFE60}"/>
                </a:ext>
              </a:extLst>
            </p:cNvPr>
            <p:cNvGrpSpPr/>
            <p:nvPr/>
          </p:nvGrpSpPr>
          <p:grpSpPr>
            <a:xfrm>
              <a:off x="0" y="1959832"/>
              <a:ext cx="7752522" cy="3749877"/>
              <a:chOff x="0" y="987574"/>
              <a:chExt cx="7452320" cy="360467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C25EDC4-9393-4A11-8A39-DC6A3503A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987574"/>
                <a:ext cx="4300073" cy="360467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DEACC91-4A72-4FB0-84EF-505F6C5BCF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963"/>
              <a:stretch/>
            </p:blipFill>
            <p:spPr>
              <a:xfrm>
                <a:off x="2987824" y="987574"/>
                <a:ext cx="4464496" cy="3604670"/>
              </a:xfrm>
              <a:prstGeom prst="rect">
                <a:avLst/>
              </a:prstGeom>
            </p:spPr>
          </p:pic>
        </p:grp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3490C052-E7B9-452F-9ABC-8D0787494260}"/>
                </a:ext>
              </a:extLst>
            </p:cNvPr>
            <p:cNvSpPr txBox="1">
              <a:spLocks/>
            </p:cNvSpPr>
            <p:nvPr/>
          </p:nvSpPr>
          <p:spPr>
            <a:xfrm>
              <a:off x="2695492" y="2010845"/>
              <a:ext cx="4363579" cy="28459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pl-PL" sz="2000" dirty="0"/>
            </a:p>
            <a:p>
              <a:r>
                <a:rPr lang="pl-PL" sz="2000" dirty="0"/>
                <a:t>Analytics in the Cloud</a:t>
              </a:r>
            </a:p>
            <a:p>
              <a:r>
                <a:rPr lang="pl-PL" sz="2000" dirty="0"/>
                <a:t>Modern Data Warehouse - Architecture Pattern</a:t>
              </a:r>
            </a:p>
            <a:p>
              <a:r>
                <a:rPr lang="pl-PL" sz="2000" dirty="0"/>
                <a:t>Storage / Data Lake</a:t>
              </a:r>
            </a:p>
            <a:p>
              <a:r>
                <a:rPr lang="pl-PL" sz="2000" dirty="0"/>
                <a:t>Data Warehouse</a:t>
              </a:r>
              <a:endParaRPr lang="en-US" sz="2000" dirty="0"/>
            </a:p>
            <a:p>
              <a:r>
                <a:rPr lang="pl-PL" sz="2000" dirty="0"/>
                <a:t>Data Ingestion &amp; Transformations</a:t>
              </a:r>
            </a:p>
            <a:p>
              <a:r>
                <a:rPr lang="pl-PL" sz="2000" dirty="0"/>
                <a:t>Business Models &amp; BI Tools</a:t>
              </a:r>
            </a:p>
            <a:p>
              <a:r>
                <a:rPr lang="pl-PL" sz="2000" dirty="0"/>
                <a:t>Advanced Analytics</a:t>
              </a:r>
            </a:p>
            <a:p>
              <a:r>
                <a:rPr lang="pl-PL" sz="2000" dirty="0"/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860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468A-09EE-40C3-AB33-20F38712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Vault DWH in Azure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C862284-6D52-4CD5-B622-1A6E3C8307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44792" y="1451374"/>
            <a:ext cx="5949950" cy="2679700"/>
          </a:xfr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AB05CA3-D9EA-46E9-8128-FD5DEEB44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2" y="4131074"/>
            <a:ext cx="6199369" cy="241136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0E2F6D8-A043-4C52-8269-E5A414EC4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80" y="1006595"/>
            <a:ext cx="4273695" cy="553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83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>
            <a:extLst>
              <a:ext uri="{FF2B5EF4-FFF2-40B4-BE49-F238E27FC236}">
                <a16:creationId xmlns:a16="http://schemas.microsoft.com/office/drawing/2014/main" id="{6FFBE4AB-925C-4EAD-8B19-7370CAABE868}"/>
              </a:ext>
            </a:extLst>
          </p:cNvPr>
          <p:cNvSpPr txBox="1"/>
          <p:nvPr/>
        </p:nvSpPr>
        <p:spPr>
          <a:xfrm>
            <a:off x="202049" y="6334780"/>
            <a:ext cx="8547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https://github.com/NrgFly/Azure-DataFactory/tree/master/Samples</a:t>
            </a:r>
            <a:endParaRPr lang="en-US" sz="1400" dirty="0"/>
          </a:p>
          <a:p>
            <a:r>
              <a:rPr lang="en-US" sz="1400" dirty="0">
                <a:hlinkClick r:id="rId3"/>
              </a:rPr>
              <a:t>https://www.sqlservercentral.com/blogs/using-azure-data-factory-mapping-data-flows-to-populate-data-vault</a:t>
            </a:r>
            <a:endParaRPr lang="en-US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C02706-6F0C-4936-9B54-6A94A28185F5}"/>
              </a:ext>
            </a:extLst>
          </p:cNvPr>
          <p:cNvSpPr txBox="1"/>
          <p:nvPr/>
        </p:nvSpPr>
        <p:spPr>
          <a:xfrm>
            <a:off x="3047533" y="3152116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7AE6B5E-9342-4947-B79F-B8C8C935C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8" y="1521632"/>
            <a:ext cx="6002894" cy="3376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0E9D994-C54C-4117-B6FF-5239C27D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33" y="3429000"/>
            <a:ext cx="6217546" cy="2983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hlinkClick r:id="rId6"/>
            <a:extLst>
              <a:ext uri="{FF2B5EF4-FFF2-40B4-BE49-F238E27FC236}">
                <a16:creationId xmlns:a16="http://schemas.microsoft.com/office/drawing/2014/main" id="{46814ADA-9ABC-42C4-A5D4-D8DB8B8D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94" y="1629756"/>
            <a:ext cx="4382115" cy="1506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9CF0443-E065-45B0-8D1A-127FC15C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81" y="4929022"/>
            <a:ext cx="3419746" cy="1315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6647A-9A2C-449A-B01D-88B325CA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Vault DWH in Azure</a:t>
            </a:r>
          </a:p>
        </p:txBody>
      </p:sp>
    </p:spTree>
    <p:extLst>
      <p:ext uri="{BB962C8B-B14F-4D97-AF65-F5344CB8AC3E}">
        <p14:creationId xmlns:p14="http://schemas.microsoft.com/office/powerpoint/2010/main" val="168038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7B4C-C8F0-4F9F-A969-BD96C452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SQL Pool (ex-SQL Data Warehouse)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22CE4-79F6-47FB-AEEC-B1427254B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0" y="1570538"/>
            <a:ext cx="5150614" cy="4606425"/>
          </a:xfrm>
        </p:spPr>
        <p:txBody>
          <a:bodyPr>
            <a:normAutofit/>
          </a:bodyPr>
          <a:lstStyle/>
          <a:p>
            <a:r>
              <a:rPr lang="pl-PL" sz="2000" b="1" dirty="0"/>
              <a:t>Massively Parallel Processing </a:t>
            </a:r>
            <a:r>
              <a:rPr lang="pl-PL" sz="2000" dirty="0"/>
              <a:t>(MPP)</a:t>
            </a:r>
          </a:p>
          <a:p>
            <a:r>
              <a:rPr lang="pl-PL" sz="2000" b="1" dirty="0"/>
              <a:t>Shared nothing </a:t>
            </a:r>
            <a:r>
              <a:rPr lang="pl-PL" sz="2000" dirty="0"/>
              <a:t>architecture</a:t>
            </a:r>
          </a:p>
          <a:p>
            <a:r>
              <a:rPr lang="pl-PL" sz="2000" dirty="0"/>
              <a:t>One Control Node</a:t>
            </a:r>
          </a:p>
          <a:p>
            <a:r>
              <a:rPr lang="pl-PL" sz="2000" dirty="0"/>
              <a:t>Multiple Compute Nodes (scalability)</a:t>
            </a:r>
          </a:p>
          <a:p>
            <a:r>
              <a:rPr lang="pl-PL" sz="2000" b="1" dirty="0"/>
              <a:t>Data Movement Service</a:t>
            </a:r>
          </a:p>
          <a:p>
            <a:r>
              <a:rPr lang="pl-PL" sz="2000" dirty="0"/>
              <a:t>SQL Data Warehouse Gen2</a:t>
            </a:r>
          </a:p>
          <a:p>
            <a:pPr lvl="1"/>
            <a:r>
              <a:rPr lang="pl-PL" sz="1800" dirty="0"/>
              <a:t>Optimized for performance</a:t>
            </a:r>
          </a:p>
          <a:p>
            <a:pPr lvl="1"/>
            <a:r>
              <a:rPr lang="pl-PL" sz="1800" dirty="0"/>
              <a:t>NVMe storage for compute nodes</a:t>
            </a:r>
          </a:p>
          <a:p>
            <a:r>
              <a:rPr lang="pl-PL" sz="2000" dirty="0"/>
              <a:t>Can </a:t>
            </a:r>
            <a:r>
              <a:rPr lang="pl-PL" sz="2000" b="1" dirty="0"/>
              <a:t>pause/resume and scale</a:t>
            </a:r>
          </a:p>
          <a:p>
            <a:pPr lvl="1"/>
            <a:r>
              <a:rPr lang="pl-PL" sz="1800" dirty="0"/>
              <a:t>Cost optimization</a:t>
            </a:r>
          </a:p>
          <a:p>
            <a:pPr lvl="1"/>
            <a:r>
              <a:rPr lang="pl-PL" sz="1800" dirty="0"/>
              <a:t>Offline operations, take some time (minutes), and happen to fail (scale)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1FDD691-25F8-43F9-9041-8ABAB2A2D57A}"/>
              </a:ext>
            </a:extLst>
          </p:cNvPr>
          <p:cNvGrpSpPr/>
          <p:nvPr/>
        </p:nvGrpSpPr>
        <p:grpSpPr>
          <a:xfrm>
            <a:off x="5493163" y="2375064"/>
            <a:ext cx="6333077" cy="3117522"/>
            <a:chOff x="1572200" y="1665383"/>
            <a:chExt cx="8557712" cy="4212623"/>
          </a:xfrm>
        </p:grpSpPr>
        <p:sp>
          <p:nvSpPr>
            <p:cNvPr id="113" name="Flowchart: Process 40">
              <a:extLst>
                <a:ext uri="{FF2B5EF4-FFF2-40B4-BE49-F238E27FC236}">
                  <a16:creationId xmlns:a16="http://schemas.microsoft.com/office/drawing/2014/main" id="{1F3665AD-1600-4DE1-86EF-D59A84E8A390}"/>
                </a:ext>
              </a:extLst>
            </p:cNvPr>
            <p:cNvSpPr/>
            <p:nvPr/>
          </p:nvSpPr>
          <p:spPr bwMode="auto">
            <a:xfrm>
              <a:off x="2062088" y="3861048"/>
              <a:ext cx="8067824" cy="2016956"/>
            </a:xfrm>
            <a:prstGeom prst="flowChartProcess">
              <a:avLst/>
            </a:prstGeom>
            <a:solidFill>
              <a:sysClr val="window" lastClr="FFFFFF">
                <a:lumMod val="95000"/>
              </a:sysClr>
            </a:solidFill>
            <a:ln w="3175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4" name="Trapezoid 13">
              <a:extLst>
                <a:ext uri="{FF2B5EF4-FFF2-40B4-BE49-F238E27FC236}">
                  <a16:creationId xmlns:a16="http://schemas.microsoft.com/office/drawing/2014/main" id="{6437427C-F011-4E61-8395-2BC4F790D968}"/>
                </a:ext>
              </a:extLst>
            </p:cNvPr>
            <p:cNvSpPr/>
            <p:nvPr/>
          </p:nvSpPr>
          <p:spPr bwMode="auto">
            <a:xfrm>
              <a:off x="7136470" y="4421314"/>
              <a:ext cx="864433" cy="392186"/>
            </a:xfrm>
            <a:prstGeom prst="trapezoid">
              <a:avLst>
                <a:gd name="adj" fmla="val 54958"/>
              </a:avLst>
            </a:prstGeom>
            <a:solidFill>
              <a:srgbClr val="1E1D3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5" name="Rectangle: Rounded Corners 180">
              <a:extLst>
                <a:ext uri="{FF2B5EF4-FFF2-40B4-BE49-F238E27FC236}">
                  <a16:creationId xmlns:a16="http://schemas.microsoft.com/office/drawing/2014/main" id="{476FE7DE-3F03-4749-B02C-47FAE1441446}"/>
                </a:ext>
              </a:extLst>
            </p:cNvPr>
            <p:cNvSpPr/>
            <p:nvPr/>
          </p:nvSpPr>
          <p:spPr bwMode="auto">
            <a:xfrm>
              <a:off x="3846243" y="4851182"/>
              <a:ext cx="1668053" cy="336159"/>
            </a:xfrm>
            <a:prstGeom prst="round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6" name="Rectangle: Rounded Corners 179">
              <a:extLst>
                <a:ext uri="{FF2B5EF4-FFF2-40B4-BE49-F238E27FC236}">
                  <a16:creationId xmlns:a16="http://schemas.microsoft.com/office/drawing/2014/main" id="{349FE420-BD70-466E-AB3B-FBC19CCEE897}"/>
                </a:ext>
              </a:extLst>
            </p:cNvPr>
            <p:cNvSpPr/>
            <p:nvPr/>
          </p:nvSpPr>
          <p:spPr bwMode="auto">
            <a:xfrm>
              <a:off x="3734190" y="4739129"/>
              <a:ext cx="1668053" cy="336159"/>
            </a:xfrm>
            <a:prstGeom prst="round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17" name="TextBox 6">
              <a:extLst>
                <a:ext uri="{FF2B5EF4-FFF2-40B4-BE49-F238E27FC236}">
                  <a16:creationId xmlns:a16="http://schemas.microsoft.com/office/drawing/2014/main" id="{8FB0C00A-99AC-4F76-A8E7-20306A731652}"/>
                </a:ext>
              </a:extLst>
            </p:cNvPr>
            <p:cNvSpPr txBox="1"/>
            <p:nvPr/>
          </p:nvSpPr>
          <p:spPr>
            <a:xfrm rot="16200000">
              <a:off x="1266565" y="2965636"/>
              <a:ext cx="1129409" cy="499419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 marL="0" marR="0" lvl="0" indent="0" defTabSz="68577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Compute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8" name="TextBox 16">
              <a:extLst>
                <a:ext uri="{FF2B5EF4-FFF2-40B4-BE49-F238E27FC236}">
                  <a16:creationId xmlns:a16="http://schemas.microsoft.com/office/drawing/2014/main" id="{43D841AB-7AD9-4083-AF9D-26E27E6AE1DB}"/>
                </a:ext>
              </a:extLst>
            </p:cNvPr>
            <p:cNvSpPr txBox="1"/>
            <p:nvPr/>
          </p:nvSpPr>
          <p:spPr>
            <a:xfrm rot="16200000">
              <a:off x="822789" y="4610460"/>
              <a:ext cx="2016957" cy="518135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marL="0" marR="0" lvl="0" indent="0" algn="ctr" defTabSz="68577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Remote Storage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</a:endParaRPr>
            </a:p>
          </p:txBody>
        </p:sp>
        <p:sp>
          <p:nvSpPr>
            <p:cNvPr id="119" name="Rectangle 33">
              <a:extLst>
                <a:ext uri="{FF2B5EF4-FFF2-40B4-BE49-F238E27FC236}">
                  <a16:creationId xmlns:a16="http://schemas.microsoft.com/office/drawing/2014/main" id="{3790041D-7A96-4A4C-A6B5-A13EE1C1B75B}"/>
                </a:ext>
              </a:extLst>
            </p:cNvPr>
            <p:cNvSpPr/>
            <p:nvPr/>
          </p:nvSpPr>
          <p:spPr bwMode="auto">
            <a:xfrm>
              <a:off x="7848477" y="2798015"/>
              <a:ext cx="1882492" cy="874014"/>
            </a:xfrm>
            <a:prstGeom prst="rect">
              <a:avLst/>
            </a:prstGeom>
            <a:solidFill>
              <a:srgbClr val="1E1D3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0" name="Rectangle 34">
              <a:extLst>
                <a:ext uri="{FF2B5EF4-FFF2-40B4-BE49-F238E27FC236}">
                  <a16:creationId xmlns:a16="http://schemas.microsoft.com/office/drawing/2014/main" id="{9C7E7A02-FFBA-43CC-A146-D3D265C9E1DE}"/>
                </a:ext>
              </a:extLst>
            </p:cNvPr>
            <p:cNvSpPr/>
            <p:nvPr/>
          </p:nvSpPr>
          <p:spPr bwMode="auto">
            <a:xfrm>
              <a:off x="7949324" y="2869512"/>
              <a:ext cx="806783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Cores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1" name="Rectangle 35">
              <a:extLst>
                <a:ext uri="{FF2B5EF4-FFF2-40B4-BE49-F238E27FC236}">
                  <a16:creationId xmlns:a16="http://schemas.microsoft.com/office/drawing/2014/main" id="{3075B7E8-3DB6-4FDF-9DAD-0E15073D3CF6}"/>
                </a:ext>
              </a:extLst>
            </p:cNvPr>
            <p:cNvSpPr/>
            <p:nvPr/>
          </p:nvSpPr>
          <p:spPr bwMode="auto">
            <a:xfrm>
              <a:off x="8823338" y="2869512"/>
              <a:ext cx="806783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Memory</a:t>
              </a:r>
              <a:endParaRPr kumimoji="0" lang="en-GB" sz="105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2" name="Rectangle 36">
              <a:extLst>
                <a:ext uri="{FF2B5EF4-FFF2-40B4-BE49-F238E27FC236}">
                  <a16:creationId xmlns:a16="http://schemas.microsoft.com/office/drawing/2014/main" id="{5E0DD64E-7F93-483A-AC43-F7EC2AF1B57A}"/>
                </a:ext>
              </a:extLst>
            </p:cNvPr>
            <p:cNvSpPr/>
            <p:nvPr/>
          </p:nvSpPr>
          <p:spPr bwMode="auto">
            <a:xfrm>
              <a:off x="7949324" y="3257337"/>
              <a:ext cx="1680797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5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NVMe</a:t>
              </a:r>
              <a:r>
                <a:rPr kumimoji="0" lang="pl-PL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SSD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123" name="Straight Connector 4">
              <a:extLst>
                <a:ext uri="{FF2B5EF4-FFF2-40B4-BE49-F238E27FC236}">
                  <a16:creationId xmlns:a16="http://schemas.microsoft.com/office/drawing/2014/main" id="{375973D3-14F8-4D44-BEB2-AF962A56646C}"/>
                </a:ext>
              </a:extLst>
            </p:cNvPr>
            <p:cNvCxnSpPr/>
            <p:nvPr/>
          </p:nvCxnSpPr>
          <p:spPr>
            <a:xfrm>
              <a:off x="2062088" y="3748994"/>
              <a:ext cx="8067824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grpSp>
          <p:nvGrpSpPr>
            <p:cNvPr id="124" name="Group 19">
              <a:extLst>
                <a:ext uri="{FF2B5EF4-FFF2-40B4-BE49-F238E27FC236}">
                  <a16:creationId xmlns:a16="http://schemas.microsoft.com/office/drawing/2014/main" id="{B5F28A5B-8020-400D-81EB-D53EC955C0AB}"/>
                </a:ext>
              </a:extLst>
            </p:cNvPr>
            <p:cNvGrpSpPr/>
            <p:nvPr/>
          </p:nvGrpSpPr>
          <p:grpSpPr>
            <a:xfrm>
              <a:off x="2182484" y="3969532"/>
              <a:ext cx="7853558" cy="493034"/>
              <a:chOff x="895582" y="3187608"/>
              <a:chExt cx="10681385" cy="670560"/>
            </a:xfrm>
            <a:solidFill>
              <a:srgbClr val="1E1D3B"/>
            </a:solidFill>
          </p:grpSpPr>
          <p:sp>
            <p:nvSpPr>
              <p:cNvPr id="158" name="Cylinder 8">
                <a:extLst>
                  <a:ext uri="{FF2B5EF4-FFF2-40B4-BE49-F238E27FC236}">
                    <a16:creationId xmlns:a16="http://schemas.microsoft.com/office/drawing/2014/main" id="{C1A800E8-CC92-4378-A681-25738802B642}"/>
                  </a:ext>
                </a:extLst>
              </p:cNvPr>
              <p:cNvSpPr/>
              <p:nvPr/>
            </p:nvSpPr>
            <p:spPr bwMode="auto">
              <a:xfrm>
                <a:off x="895582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9" name="Cylinder 78">
                <a:extLst>
                  <a:ext uri="{FF2B5EF4-FFF2-40B4-BE49-F238E27FC236}">
                    <a16:creationId xmlns:a16="http://schemas.microsoft.com/office/drawing/2014/main" id="{F7418396-6BCD-43D1-9A39-E587B9A4456F}"/>
                  </a:ext>
                </a:extLst>
              </p:cNvPr>
              <p:cNvSpPr/>
              <p:nvPr/>
            </p:nvSpPr>
            <p:spPr bwMode="auto">
              <a:xfrm>
                <a:off x="1422468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0" name="Cylinder 79">
                <a:extLst>
                  <a:ext uri="{FF2B5EF4-FFF2-40B4-BE49-F238E27FC236}">
                    <a16:creationId xmlns:a16="http://schemas.microsoft.com/office/drawing/2014/main" id="{447F3694-2482-4C7D-AC60-3FE3CD454639}"/>
                  </a:ext>
                </a:extLst>
              </p:cNvPr>
              <p:cNvSpPr/>
              <p:nvPr/>
            </p:nvSpPr>
            <p:spPr bwMode="auto">
              <a:xfrm>
                <a:off x="1949354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1" name="Cylinder 80">
                <a:extLst>
                  <a:ext uri="{FF2B5EF4-FFF2-40B4-BE49-F238E27FC236}">
                    <a16:creationId xmlns:a16="http://schemas.microsoft.com/office/drawing/2014/main" id="{1D3E8C9C-B2D5-4598-AB72-F13EB6879E48}"/>
                  </a:ext>
                </a:extLst>
              </p:cNvPr>
              <p:cNvSpPr/>
              <p:nvPr/>
            </p:nvSpPr>
            <p:spPr bwMode="auto">
              <a:xfrm>
                <a:off x="2476240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2" name="Cylinder 81">
                <a:extLst>
                  <a:ext uri="{FF2B5EF4-FFF2-40B4-BE49-F238E27FC236}">
                    <a16:creationId xmlns:a16="http://schemas.microsoft.com/office/drawing/2014/main" id="{AFA14C32-AECE-44CA-B9BC-E7FDAD3AF8D7}"/>
                  </a:ext>
                </a:extLst>
              </p:cNvPr>
              <p:cNvSpPr/>
              <p:nvPr/>
            </p:nvSpPr>
            <p:spPr bwMode="auto">
              <a:xfrm>
                <a:off x="3530012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3" name="Cylinder 82">
                <a:extLst>
                  <a:ext uri="{FF2B5EF4-FFF2-40B4-BE49-F238E27FC236}">
                    <a16:creationId xmlns:a16="http://schemas.microsoft.com/office/drawing/2014/main" id="{93505F0A-3BC7-413C-BD7C-14CA31426001}"/>
                  </a:ext>
                </a:extLst>
              </p:cNvPr>
              <p:cNvSpPr/>
              <p:nvPr/>
            </p:nvSpPr>
            <p:spPr bwMode="auto">
              <a:xfrm>
                <a:off x="3003126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4" name="Cylinder 107">
                <a:extLst>
                  <a:ext uri="{FF2B5EF4-FFF2-40B4-BE49-F238E27FC236}">
                    <a16:creationId xmlns:a16="http://schemas.microsoft.com/office/drawing/2014/main" id="{4CAA688E-11DB-42D2-B3E9-FF24237CFD6A}"/>
                  </a:ext>
                </a:extLst>
              </p:cNvPr>
              <p:cNvSpPr/>
              <p:nvPr/>
            </p:nvSpPr>
            <p:spPr bwMode="auto">
              <a:xfrm>
                <a:off x="4056898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5" name="Cylinder 108">
                <a:extLst>
                  <a:ext uri="{FF2B5EF4-FFF2-40B4-BE49-F238E27FC236}">
                    <a16:creationId xmlns:a16="http://schemas.microsoft.com/office/drawing/2014/main" id="{9B3D972C-A878-4E6A-973D-D8BAA3C9A9C9}"/>
                  </a:ext>
                </a:extLst>
              </p:cNvPr>
              <p:cNvSpPr/>
              <p:nvPr/>
            </p:nvSpPr>
            <p:spPr bwMode="auto">
              <a:xfrm>
                <a:off x="4583784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6" name="Cylinder 109">
                <a:extLst>
                  <a:ext uri="{FF2B5EF4-FFF2-40B4-BE49-F238E27FC236}">
                    <a16:creationId xmlns:a16="http://schemas.microsoft.com/office/drawing/2014/main" id="{B28B14D6-9605-4B42-A0BA-7213C5ADD71C}"/>
                  </a:ext>
                </a:extLst>
              </p:cNvPr>
              <p:cNvSpPr/>
              <p:nvPr/>
            </p:nvSpPr>
            <p:spPr bwMode="auto">
              <a:xfrm>
                <a:off x="5637553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7" name="Cylinder 110">
                <a:extLst>
                  <a:ext uri="{FF2B5EF4-FFF2-40B4-BE49-F238E27FC236}">
                    <a16:creationId xmlns:a16="http://schemas.microsoft.com/office/drawing/2014/main" id="{E2586EEC-BC01-44B0-A067-9563F8D8398A}"/>
                  </a:ext>
                </a:extLst>
              </p:cNvPr>
              <p:cNvSpPr/>
              <p:nvPr/>
            </p:nvSpPr>
            <p:spPr bwMode="auto">
              <a:xfrm>
                <a:off x="5110670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8" name="Cylinder 111">
                <a:extLst>
                  <a:ext uri="{FF2B5EF4-FFF2-40B4-BE49-F238E27FC236}">
                    <a16:creationId xmlns:a16="http://schemas.microsoft.com/office/drawing/2014/main" id="{BAEFCAE3-E0EB-4501-A06F-293EB5C3F8CE}"/>
                  </a:ext>
                </a:extLst>
              </p:cNvPr>
              <p:cNvSpPr/>
              <p:nvPr/>
            </p:nvSpPr>
            <p:spPr bwMode="auto">
              <a:xfrm>
                <a:off x="6164436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9" name="Cylinder 112">
                <a:extLst>
                  <a:ext uri="{FF2B5EF4-FFF2-40B4-BE49-F238E27FC236}">
                    <a16:creationId xmlns:a16="http://schemas.microsoft.com/office/drawing/2014/main" id="{940F6AD6-7F20-4B11-BBDA-6103805DF866}"/>
                  </a:ext>
                </a:extLst>
              </p:cNvPr>
              <p:cNvSpPr/>
              <p:nvPr/>
            </p:nvSpPr>
            <p:spPr bwMode="auto">
              <a:xfrm>
                <a:off x="6691322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0" name="Cylinder 113">
                <a:extLst>
                  <a:ext uri="{FF2B5EF4-FFF2-40B4-BE49-F238E27FC236}">
                    <a16:creationId xmlns:a16="http://schemas.microsoft.com/office/drawing/2014/main" id="{44D0C2F5-8824-4824-8561-D361F4A19C58}"/>
                  </a:ext>
                </a:extLst>
              </p:cNvPr>
              <p:cNvSpPr/>
              <p:nvPr/>
            </p:nvSpPr>
            <p:spPr bwMode="auto">
              <a:xfrm>
                <a:off x="7218208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1" name="Cylinder 114">
                <a:extLst>
                  <a:ext uri="{FF2B5EF4-FFF2-40B4-BE49-F238E27FC236}">
                    <a16:creationId xmlns:a16="http://schemas.microsoft.com/office/drawing/2014/main" id="{66DC1402-60B0-4B0A-AD77-6C3F88522495}"/>
                  </a:ext>
                </a:extLst>
              </p:cNvPr>
              <p:cNvSpPr/>
              <p:nvPr/>
            </p:nvSpPr>
            <p:spPr bwMode="auto">
              <a:xfrm>
                <a:off x="7745094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Cylinder 115">
                <a:extLst>
                  <a:ext uri="{FF2B5EF4-FFF2-40B4-BE49-F238E27FC236}">
                    <a16:creationId xmlns:a16="http://schemas.microsoft.com/office/drawing/2014/main" id="{D399DC5F-B4A2-40E5-881D-2751AD38E21F}"/>
                  </a:ext>
                </a:extLst>
              </p:cNvPr>
              <p:cNvSpPr/>
              <p:nvPr/>
            </p:nvSpPr>
            <p:spPr bwMode="auto">
              <a:xfrm>
                <a:off x="8798866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Cylinder 116">
                <a:extLst>
                  <a:ext uri="{FF2B5EF4-FFF2-40B4-BE49-F238E27FC236}">
                    <a16:creationId xmlns:a16="http://schemas.microsoft.com/office/drawing/2014/main" id="{E9E26204-53A0-41E1-954D-403BA94B8BE2}"/>
                  </a:ext>
                </a:extLst>
              </p:cNvPr>
              <p:cNvSpPr/>
              <p:nvPr/>
            </p:nvSpPr>
            <p:spPr bwMode="auto">
              <a:xfrm>
                <a:off x="8271980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4" name="Cylinder 117">
                <a:extLst>
                  <a:ext uri="{FF2B5EF4-FFF2-40B4-BE49-F238E27FC236}">
                    <a16:creationId xmlns:a16="http://schemas.microsoft.com/office/drawing/2014/main" id="{8C3D2C53-4AF8-4DC7-819B-54D41D88C894}"/>
                  </a:ext>
                </a:extLst>
              </p:cNvPr>
              <p:cNvSpPr/>
              <p:nvPr/>
            </p:nvSpPr>
            <p:spPr bwMode="auto">
              <a:xfrm>
                <a:off x="9325752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5" name="Cylinder 118">
                <a:extLst>
                  <a:ext uri="{FF2B5EF4-FFF2-40B4-BE49-F238E27FC236}">
                    <a16:creationId xmlns:a16="http://schemas.microsoft.com/office/drawing/2014/main" id="{59693E24-9A05-4952-BD54-6B4C19506832}"/>
                  </a:ext>
                </a:extLst>
              </p:cNvPr>
              <p:cNvSpPr/>
              <p:nvPr/>
            </p:nvSpPr>
            <p:spPr bwMode="auto">
              <a:xfrm>
                <a:off x="9852638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6" name="Cylinder 119">
                <a:extLst>
                  <a:ext uri="{FF2B5EF4-FFF2-40B4-BE49-F238E27FC236}">
                    <a16:creationId xmlns:a16="http://schemas.microsoft.com/office/drawing/2014/main" id="{8D4C7DA5-1372-4FA7-9148-EB7EBA5A03B4}"/>
                  </a:ext>
                </a:extLst>
              </p:cNvPr>
              <p:cNvSpPr/>
              <p:nvPr/>
            </p:nvSpPr>
            <p:spPr bwMode="auto">
              <a:xfrm>
                <a:off x="10906407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Cylinder 120">
                <a:extLst>
                  <a:ext uri="{FF2B5EF4-FFF2-40B4-BE49-F238E27FC236}">
                    <a16:creationId xmlns:a16="http://schemas.microsoft.com/office/drawing/2014/main" id="{A9E3DD9D-0B7E-40F5-9617-ED7942BE9DE0}"/>
                  </a:ext>
                </a:extLst>
              </p:cNvPr>
              <p:cNvSpPr/>
              <p:nvPr/>
            </p:nvSpPr>
            <p:spPr bwMode="auto">
              <a:xfrm>
                <a:off x="10379524" y="31876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8" name="Cylinder 121">
                <a:extLst>
                  <a:ext uri="{FF2B5EF4-FFF2-40B4-BE49-F238E27FC236}">
                    <a16:creationId xmlns:a16="http://schemas.microsoft.com/office/drawing/2014/main" id="{A3B02036-4FE7-47CE-BAEB-992E68485211}"/>
                  </a:ext>
                </a:extLst>
              </p:cNvPr>
              <p:cNvSpPr/>
              <p:nvPr/>
            </p:nvSpPr>
            <p:spPr bwMode="auto">
              <a:xfrm>
                <a:off x="1047982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9" name="Cylinder 122">
                <a:extLst>
                  <a:ext uri="{FF2B5EF4-FFF2-40B4-BE49-F238E27FC236}">
                    <a16:creationId xmlns:a16="http://schemas.microsoft.com/office/drawing/2014/main" id="{C05F2135-D0C5-4E48-AE72-8C1FBECB61EA}"/>
                  </a:ext>
                </a:extLst>
              </p:cNvPr>
              <p:cNvSpPr/>
              <p:nvPr/>
            </p:nvSpPr>
            <p:spPr bwMode="auto">
              <a:xfrm>
                <a:off x="1574868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0" name="Cylinder 123">
                <a:extLst>
                  <a:ext uri="{FF2B5EF4-FFF2-40B4-BE49-F238E27FC236}">
                    <a16:creationId xmlns:a16="http://schemas.microsoft.com/office/drawing/2014/main" id="{CAF582F5-D007-478F-8E3F-3F73A712FEB2}"/>
                  </a:ext>
                </a:extLst>
              </p:cNvPr>
              <p:cNvSpPr/>
              <p:nvPr/>
            </p:nvSpPr>
            <p:spPr bwMode="auto">
              <a:xfrm>
                <a:off x="2101754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1" name="Cylinder 124">
                <a:extLst>
                  <a:ext uri="{FF2B5EF4-FFF2-40B4-BE49-F238E27FC236}">
                    <a16:creationId xmlns:a16="http://schemas.microsoft.com/office/drawing/2014/main" id="{3229DB46-15E5-424F-9233-4E1F3FBBF9FD}"/>
                  </a:ext>
                </a:extLst>
              </p:cNvPr>
              <p:cNvSpPr/>
              <p:nvPr/>
            </p:nvSpPr>
            <p:spPr bwMode="auto">
              <a:xfrm>
                <a:off x="2628640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2" name="Cylinder 125">
                <a:extLst>
                  <a:ext uri="{FF2B5EF4-FFF2-40B4-BE49-F238E27FC236}">
                    <a16:creationId xmlns:a16="http://schemas.microsoft.com/office/drawing/2014/main" id="{3FC5A4CF-2AE5-45FF-82B0-D78A6416BE0F}"/>
                  </a:ext>
                </a:extLst>
              </p:cNvPr>
              <p:cNvSpPr/>
              <p:nvPr/>
            </p:nvSpPr>
            <p:spPr bwMode="auto">
              <a:xfrm>
                <a:off x="3682412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3" name="Cylinder 126">
                <a:extLst>
                  <a:ext uri="{FF2B5EF4-FFF2-40B4-BE49-F238E27FC236}">
                    <a16:creationId xmlns:a16="http://schemas.microsoft.com/office/drawing/2014/main" id="{E7D5E73E-F0EA-42E8-B7BF-6BAC8F9ECD18}"/>
                  </a:ext>
                </a:extLst>
              </p:cNvPr>
              <p:cNvSpPr/>
              <p:nvPr/>
            </p:nvSpPr>
            <p:spPr bwMode="auto">
              <a:xfrm>
                <a:off x="3155526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4" name="Cylinder 127">
                <a:extLst>
                  <a:ext uri="{FF2B5EF4-FFF2-40B4-BE49-F238E27FC236}">
                    <a16:creationId xmlns:a16="http://schemas.microsoft.com/office/drawing/2014/main" id="{5787DA42-68BD-4EF1-B6F0-946C56FA6AB4}"/>
                  </a:ext>
                </a:extLst>
              </p:cNvPr>
              <p:cNvSpPr/>
              <p:nvPr/>
            </p:nvSpPr>
            <p:spPr bwMode="auto">
              <a:xfrm>
                <a:off x="4209298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5" name="Cylinder 128">
                <a:extLst>
                  <a:ext uri="{FF2B5EF4-FFF2-40B4-BE49-F238E27FC236}">
                    <a16:creationId xmlns:a16="http://schemas.microsoft.com/office/drawing/2014/main" id="{4AD4D7CF-268D-4431-9218-01A6BD85497E}"/>
                  </a:ext>
                </a:extLst>
              </p:cNvPr>
              <p:cNvSpPr/>
              <p:nvPr/>
            </p:nvSpPr>
            <p:spPr bwMode="auto">
              <a:xfrm>
                <a:off x="4736184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6" name="Cylinder 129">
                <a:extLst>
                  <a:ext uri="{FF2B5EF4-FFF2-40B4-BE49-F238E27FC236}">
                    <a16:creationId xmlns:a16="http://schemas.microsoft.com/office/drawing/2014/main" id="{19BFF5D0-CAA5-445A-9D85-86EE2C3A5944}"/>
                  </a:ext>
                </a:extLst>
              </p:cNvPr>
              <p:cNvSpPr/>
              <p:nvPr/>
            </p:nvSpPr>
            <p:spPr bwMode="auto">
              <a:xfrm>
                <a:off x="5789953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7" name="Cylinder 130">
                <a:extLst>
                  <a:ext uri="{FF2B5EF4-FFF2-40B4-BE49-F238E27FC236}">
                    <a16:creationId xmlns:a16="http://schemas.microsoft.com/office/drawing/2014/main" id="{E7327CBF-EE65-4B1E-B73A-A57FD082D017}"/>
                  </a:ext>
                </a:extLst>
              </p:cNvPr>
              <p:cNvSpPr/>
              <p:nvPr/>
            </p:nvSpPr>
            <p:spPr bwMode="auto">
              <a:xfrm>
                <a:off x="5263070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8" name="Cylinder 131">
                <a:extLst>
                  <a:ext uri="{FF2B5EF4-FFF2-40B4-BE49-F238E27FC236}">
                    <a16:creationId xmlns:a16="http://schemas.microsoft.com/office/drawing/2014/main" id="{A766E76C-CF41-4728-9946-11946A6C049B}"/>
                  </a:ext>
                </a:extLst>
              </p:cNvPr>
              <p:cNvSpPr/>
              <p:nvPr/>
            </p:nvSpPr>
            <p:spPr bwMode="auto">
              <a:xfrm>
                <a:off x="6316836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9" name="Cylinder 132">
                <a:extLst>
                  <a:ext uri="{FF2B5EF4-FFF2-40B4-BE49-F238E27FC236}">
                    <a16:creationId xmlns:a16="http://schemas.microsoft.com/office/drawing/2014/main" id="{09D33CC4-1D7C-4925-84D2-E928100F772A}"/>
                  </a:ext>
                </a:extLst>
              </p:cNvPr>
              <p:cNvSpPr/>
              <p:nvPr/>
            </p:nvSpPr>
            <p:spPr bwMode="auto">
              <a:xfrm>
                <a:off x="6843722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0" name="Cylinder 133">
                <a:extLst>
                  <a:ext uri="{FF2B5EF4-FFF2-40B4-BE49-F238E27FC236}">
                    <a16:creationId xmlns:a16="http://schemas.microsoft.com/office/drawing/2014/main" id="{B1270271-4562-41DB-882E-20706FA6BD97}"/>
                  </a:ext>
                </a:extLst>
              </p:cNvPr>
              <p:cNvSpPr/>
              <p:nvPr/>
            </p:nvSpPr>
            <p:spPr bwMode="auto">
              <a:xfrm>
                <a:off x="7370608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1" name="Cylinder 134">
                <a:extLst>
                  <a:ext uri="{FF2B5EF4-FFF2-40B4-BE49-F238E27FC236}">
                    <a16:creationId xmlns:a16="http://schemas.microsoft.com/office/drawing/2014/main" id="{65051BAE-A57B-471F-999D-4FBFD09F399A}"/>
                  </a:ext>
                </a:extLst>
              </p:cNvPr>
              <p:cNvSpPr/>
              <p:nvPr/>
            </p:nvSpPr>
            <p:spPr bwMode="auto">
              <a:xfrm>
                <a:off x="7897494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2" name="Cylinder 135">
                <a:extLst>
                  <a:ext uri="{FF2B5EF4-FFF2-40B4-BE49-F238E27FC236}">
                    <a16:creationId xmlns:a16="http://schemas.microsoft.com/office/drawing/2014/main" id="{8B74FCAA-FFE1-4D91-8DFB-8015C66BF1E0}"/>
                  </a:ext>
                </a:extLst>
              </p:cNvPr>
              <p:cNvSpPr/>
              <p:nvPr/>
            </p:nvSpPr>
            <p:spPr bwMode="auto">
              <a:xfrm>
                <a:off x="8951266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3" name="Cylinder 136">
                <a:extLst>
                  <a:ext uri="{FF2B5EF4-FFF2-40B4-BE49-F238E27FC236}">
                    <a16:creationId xmlns:a16="http://schemas.microsoft.com/office/drawing/2014/main" id="{2AFB1714-7AD6-4F7F-A897-57EB60706AEE}"/>
                  </a:ext>
                </a:extLst>
              </p:cNvPr>
              <p:cNvSpPr/>
              <p:nvPr/>
            </p:nvSpPr>
            <p:spPr bwMode="auto">
              <a:xfrm>
                <a:off x="8424380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4" name="Cylinder 137">
                <a:extLst>
                  <a:ext uri="{FF2B5EF4-FFF2-40B4-BE49-F238E27FC236}">
                    <a16:creationId xmlns:a16="http://schemas.microsoft.com/office/drawing/2014/main" id="{5D2006AA-9AE3-45CD-9334-B8CCF7D3C822}"/>
                  </a:ext>
                </a:extLst>
              </p:cNvPr>
              <p:cNvSpPr/>
              <p:nvPr/>
            </p:nvSpPr>
            <p:spPr bwMode="auto">
              <a:xfrm>
                <a:off x="9478152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5" name="Cylinder 138">
                <a:extLst>
                  <a:ext uri="{FF2B5EF4-FFF2-40B4-BE49-F238E27FC236}">
                    <a16:creationId xmlns:a16="http://schemas.microsoft.com/office/drawing/2014/main" id="{A3660A34-95B4-418D-AD8F-223DA5FFBDF9}"/>
                  </a:ext>
                </a:extLst>
              </p:cNvPr>
              <p:cNvSpPr/>
              <p:nvPr/>
            </p:nvSpPr>
            <p:spPr bwMode="auto">
              <a:xfrm>
                <a:off x="10005038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6" name="Cylinder 139">
                <a:extLst>
                  <a:ext uri="{FF2B5EF4-FFF2-40B4-BE49-F238E27FC236}">
                    <a16:creationId xmlns:a16="http://schemas.microsoft.com/office/drawing/2014/main" id="{BACE62C1-F73C-4DD1-A957-90CEB46ED888}"/>
                  </a:ext>
                </a:extLst>
              </p:cNvPr>
              <p:cNvSpPr/>
              <p:nvPr/>
            </p:nvSpPr>
            <p:spPr bwMode="auto">
              <a:xfrm>
                <a:off x="11058807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Cylinder 140">
                <a:extLst>
                  <a:ext uri="{FF2B5EF4-FFF2-40B4-BE49-F238E27FC236}">
                    <a16:creationId xmlns:a16="http://schemas.microsoft.com/office/drawing/2014/main" id="{FBE9F0CA-AA5E-4564-8EAA-DA4FF49BFECD}"/>
                  </a:ext>
                </a:extLst>
              </p:cNvPr>
              <p:cNvSpPr/>
              <p:nvPr/>
            </p:nvSpPr>
            <p:spPr bwMode="auto">
              <a:xfrm>
                <a:off x="10531924" y="33400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Cylinder 141">
                <a:extLst>
                  <a:ext uri="{FF2B5EF4-FFF2-40B4-BE49-F238E27FC236}">
                    <a16:creationId xmlns:a16="http://schemas.microsoft.com/office/drawing/2014/main" id="{DF58BD84-F8D8-4A34-A8CC-292661F6D46F}"/>
                  </a:ext>
                </a:extLst>
              </p:cNvPr>
              <p:cNvSpPr/>
              <p:nvPr/>
            </p:nvSpPr>
            <p:spPr bwMode="auto">
              <a:xfrm>
                <a:off x="1200382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Cylinder 142">
                <a:extLst>
                  <a:ext uri="{FF2B5EF4-FFF2-40B4-BE49-F238E27FC236}">
                    <a16:creationId xmlns:a16="http://schemas.microsoft.com/office/drawing/2014/main" id="{B7989352-EDD6-4AE4-95F8-FE656513EC91}"/>
                  </a:ext>
                </a:extLst>
              </p:cNvPr>
              <p:cNvSpPr/>
              <p:nvPr/>
            </p:nvSpPr>
            <p:spPr bwMode="auto">
              <a:xfrm>
                <a:off x="1727268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Cylinder 143">
                <a:extLst>
                  <a:ext uri="{FF2B5EF4-FFF2-40B4-BE49-F238E27FC236}">
                    <a16:creationId xmlns:a16="http://schemas.microsoft.com/office/drawing/2014/main" id="{91EF3377-4D17-47EB-B551-234B026926CE}"/>
                  </a:ext>
                </a:extLst>
              </p:cNvPr>
              <p:cNvSpPr/>
              <p:nvPr/>
            </p:nvSpPr>
            <p:spPr bwMode="auto">
              <a:xfrm>
                <a:off x="2254154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Cylinder 144">
                <a:extLst>
                  <a:ext uri="{FF2B5EF4-FFF2-40B4-BE49-F238E27FC236}">
                    <a16:creationId xmlns:a16="http://schemas.microsoft.com/office/drawing/2014/main" id="{608079A6-977F-4529-BD7D-E579B4C8D0AA}"/>
                  </a:ext>
                </a:extLst>
              </p:cNvPr>
              <p:cNvSpPr/>
              <p:nvPr/>
            </p:nvSpPr>
            <p:spPr bwMode="auto">
              <a:xfrm>
                <a:off x="2781040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2" name="Cylinder 145">
                <a:extLst>
                  <a:ext uri="{FF2B5EF4-FFF2-40B4-BE49-F238E27FC236}">
                    <a16:creationId xmlns:a16="http://schemas.microsoft.com/office/drawing/2014/main" id="{9059D4A8-4F6A-43FD-8029-26EBD891389C}"/>
                  </a:ext>
                </a:extLst>
              </p:cNvPr>
              <p:cNvSpPr/>
              <p:nvPr/>
            </p:nvSpPr>
            <p:spPr bwMode="auto">
              <a:xfrm>
                <a:off x="3834812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3" name="Cylinder 146">
                <a:extLst>
                  <a:ext uri="{FF2B5EF4-FFF2-40B4-BE49-F238E27FC236}">
                    <a16:creationId xmlns:a16="http://schemas.microsoft.com/office/drawing/2014/main" id="{A7E27EAF-62FD-4AFE-89FF-9DC1BDDEE1EB}"/>
                  </a:ext>
                </a:extLst>
              </p:cNvPr>
              <p:cNvSpPr/>
              <p:nvPr/>
            </p:nvSpPr>
            <p:spPr bwMode="auto">
              <a:xfrm>
                <a:off x="3307926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4" name="Cylinder 147">
                <a:extLst>
                  <a:ext uri="{FF2B5EF4-FFF2-40B4-BE49-F238E27FC236}">
                    <a16:creationId xmlns:a16="http://schemas.microsoft.com/office/drawing/2014/main" id="{79D5B1E7-1B57-4E3E-BB69-AA709480F10D}"/>
                  </a:ext>
                </a:extLst>
              </p:cNvPr>
              <p:cNvSpPr/>
              <p:nvPr/>
            </p:nvSpPr>
            <p:spPr bwMode="auto">
              <a:xfrm>
                <a:off x="4361698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5" name="Cylinder 148">
                <a:extLst>
                  <a:ext uri="{FF2B5EF4-FFF2-40B4-BE49-F238E27FC236}">
                    <a16:creationId xmlns:a16="http://schemas.microsoft.com/office/drawing/2014/main" id="{B050143B-4DA2-4429-B871-A45FACB70E9C}"/>
                  </a:ext>
                </a:extLst>
              </p:cNvPr>
              <p:cNvSpPr/>
              <p:nvPr/>
            </p:nvSpPr>
            <p:spPr bwMode="auto">
              <a:xfrm>
                <a:off x="4888584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6" name="Cylinder 149">
                <a:extLst>
                  <a:ext uri="{FF2B5EF4-FFF2-40B4-BE49-F238E27FC236}">
                    <a16:creationId xmlns:a16="http://schemas.microsoft.com/office/drawing/2014/main" id="{A2691CCF-D105-4A39-935A-94CC905F8D3E}"/>
                  </a:ext>
                </a:extLst>
              </p:cNvPr>
              <p:cNvSpPr/>
              <p:nvPr/>
            </p:nvSpPr>
            <p:spPr bwMode="auto">
              <a:xfrm>
                <a:off x="5942353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7" name="Cylinder 150">
                <a:extLst>
                  <a:ext uri="{FF2B5EF4-FFF2-40B4-BE49-F238E27FC236}">
                    <a16:creationId xmlns:a16="http://schemas.microsoft.com/office/drawing/2014/main" id="{C6AF65CE-5FFA-481C-8562-8D0CE594424C}"/>
                  </a:ext>
                </a:extLst>
              </p:cNvPr>
              <p:cNvSpPr/>
              <p:nvPr/>
            </p:nvSpPr>
            <p:spPr bwMode="auto">
              <a:xfrm>
                <a:off x="5415470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8" name="Cylinder 151">
                <a:extLst>
                  <a:ext uri="{FF2B5EF4-FFF2-40B4-BE49-F238E27FC236}">
                    <a16:creationId xmlns:a16="http://schemas.microsoft.com/office/drawing/2014/main" id="{898ED18F-AA7C-49AE-984B-C45A74E2CA69}"/>
                  </a:ext>
                </a:extLst>
              </p:cNvPr>
              <p:cNvSpPr/>
              <p:nvPr/>
            </p:nvSpPr>
            <p:spPr bwMode="auto">
              <a:xfrm>
                <a:off x="6469236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9" name="Cylinder 152">
                <a:extLst>
                  <a:ext uri="{FF2B5EF4-FFF2-40B4-BE49-F238E27FC236}">
                    <a16:creationId xmlns:a16="http://schemas.microsoft.com/office/drawing/2014/main" id="{28DFEFBA-2121-4337-928F-E2F6E5386696}"/>
                  </a:ext>
                </a:extLst>
              </p:cNvPr>
              <p:cNvSpPr/>
              <p:nvPr/>
            </p:nvSpPr>
            <p:spPr bwMode="auto">
              <a:xfrm>
                <a:off x="6996122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0" name="Cylinder 153">
                <a:extLst>
                  <a:ext uri="{FF2B5EF4-FFF2-40B4-BE49-F238E27FC236}">
                    <a16:creationId xmlns:a16="http://schemas.microsoft.com/office/drawing/2014/main" id="{10F4E9D4-7500-497E-995D-D12158C0F0AA}"/>
                  </a:ext>
                </a:extLst>
              </p:cNvPr>
              <p:cNvSpPr/>
              <p:nvPr/>
            </p:nvSpPr>
            <p:spPr bwMode="auto">
              <a:xfrm>
                <a:off x="7523008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1" name="Cylinder 154">
                <a:extLst>
                  <a:ext uri="{FF2B5EF4-FFF2-40B4-BE49-F238E27FC236}">
                    <a16:creationId xmlns:a16="http://schemas.microsoft.com/office/drawing/2014/main" id="{570E79BD-05CF-4D70-B44B-4C58526D3F42}"/>
                  </a:ext>
                </a:extLst>
              </p:cNvPr>
              <p:cNvSpPr/>
              <p:nvPr/>
            </p:nvSpPr>
            <p:spPr bwMode="auto">
              <a:xfrm>
                <a:off x="8038312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2" name="Cylinder 155">
                <a:extLst>
                  <a:ext uri="{FF2B5EF4-FFF2-40B4-BE49-F238E27FC236}">
                    <a16:creationId xmlns:a16="http://schemas.microsoft.com/office/drawing/2014/main" id="{7A79199A-D814-48C4-A59A-90B3167F5473}"/>
                  </a:ext>
                </a:extLst>
              </p:cNvPr>
              <p:cNvSpPr/>
              <p:nvPr/>
            </p:nvSpPr>
            <p:spPr bwMode="auto">
              <a:xfrm>
                <a:off x="9103666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3" name="Cylinder 156">
                <a:extLst>
                  <a:ext uri="{FF2B5EF4-FFF2-40B4-BE49-F238E27FC236}">
                    <a16:creationId xmlns:a16="http://schemas.microsoft.com/office/drawing/2014/main" id="{F884DCC3-A14E-434E-BBC6-8D7F180E6D4E}"/>
                  </a:ext>
                </a:extLst>
              </p:cNvPr>
              <p:cNvSpPr/>
              <p:nvPr/>
            </p:nvSpPr>
            <p:spPr bwMode="auto">
              <a:xfrm>
                <a:off x="8576780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4" name="Cylinder 157">
                <a:extLst>
                  <a:ext uri="{FF2B5EF4-FFF2-40B4-BE49-F238E27FC236}">
                    <a16:creationId xmlns:a16="http://schemas.microsoft.com/office/drawing/2014/main" id="{2900DDC9-533A-46DF-9776-C331949A8FE7}"/>
                  </a:ext>
                </a:extLst>
              </p:cNvPr>
              <p:cNvSpPr/>
              <p:nvPr/>
            </p:nvSpPr>
            <p:spPr bwMode="auto">
              <a:xfrm>
                <a:off x="9630552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5" name="Cylinder 158">
                <a:extLst>
                  <a:ext uri="{FF2B5EF4-FFF2-40B4-BE49-F238E27FC236}">
                    <a16:creationId xmlns:a16="http://schemas.microsoft.com/office/drawing/2014/main" id="{85711B68-AC24-4154-AB71-C2446E79F3F5}"/>
                  </a:ext>
                </a:extLst>
              </p:cNvPr>
              <p:cNvSpPr/>
              <p:nvPr/>
            </p:nvSpPr>
            <p:spPr bwMode="auto">
              <a:xfrm>
                <a:off x="10157438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6" name="Cylinder 159">
                <a:extLst>
                  <a:ext uri="{FF2B5EF4-FFF2-40B4-BE49-F238E27FC236}">
                    <a16:creationId xmlns:a16="http://schemas.microsoft.com/office/drawing/2014/main" id="{F54398D9-E1E6-4073-A470-83195CD7EE64}"/>
                  </a:ext>
                </a:extLst>
              </p:cNvPr>
              <p:cNvSpPr/>
              <p:nvPr/>
            </p:nvSpPr>
            <p:spPr bwMode="auto">
              <a:xfrm>
                <a:off x="11211207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7" name="Cylinder 160">
                <a:extLst>
                  <a:ext uri="{FF2B5EF4-FFF2-40B4-BE49-F238E27FC236}">
                    <a16:creationId xmlns:a16="http://schemas.microsoft.com/office/drawing/2014/main" id="{10A4FB1E-A165-4580-AB68-EB7973058F8D}"/>
                  </a:ext>
                </a:extLst>
              </p:cNvPr>
              <p:cNvSpPr/>
              <p:nvPr/>
            </p:nvSpPr>
            <p:spPr bwMode="auto">
              <a:xfrm>
                <a:off x="10684324" y="3492408"/>
                <a:ext cx="365760" cy="365760"/>
              </a:xfrm>
              <a:prstGeom prst="can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25" name="Rectangle 173">
              <a:extLst>
                <a:ext uri="{FF2B5EF4-FFF2-40B4-BE49-F238E27FC236}">
                  <a16:creationId xmlns:a16="http://schemas.microsoft.com/office/drawing/2014/main" id="{4AFA9672-C8FC-4BC7-BA72-1F9225A2DCA3}"/>
                </a:ext>
              </a:extLst>
            </p:cNvPr>
            <p:cNvSpPr/>
            <p:nvPr/>
          </p:nvSpPr>
          <p:spPr bwMode="auto">
            <a:xfrm>
              <a:off x="2799171" y="2797934"/>
              <a:ext cx="1882492" cy="874014"/>
            </a:xfrm>
            <a:prstGeom prst="rect">
              <a:avLst/>
            </a:prstGeom>
            <a:solidFill>
              <a:srgbClr val="1E1D3B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6" name="Rectangle 174">
              <a:extLst>
                <a:ext uri="{FF2B5EF4-FFF2-40B4-BE49-F238E27FC236}">
                  <a16:creationId xmlns:a16="http://schemas.microsoft.com/office/drawing/2014/main" id="{A95392CC-FB12-4CDC-9CAD-88BD6D048BEA}"/>
                </a:ext>
              </a:extLst>
            </p:cNvPr>
            <p:cNvSpPr/>
            <p:nvPr/>
          </p:nvSpPr>
          <p:spPr bwMode="auto">
            <a:xfrm>
              <a:off x="2900018" y="2869432"/>
              <a:ext cx="806783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Cores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7" name="Rectangle 175">
              <a:extLst>
                <a:ext uri="{FF2B5EF4-FFF2-40B4-BE49-F238E27FC236}">
                  <a16:creationId xmlns:a16="http://schemas.microsoft.com/office/drawing/2014/main" id="{1ADC32E8-CF19-4CD3-8449-483CAFD9718E}"/>
                </a:ext>
              </a:extLst>
            </p:cNvPr>
            <p:cNvSpPr/>
            <p:nvPr/>
          </p:nvSpPr>
          <p:spPr bwMode="auto">
            <a:xfrm>
              <a:off x="3774032" y="2869432"/>
              <a:ext cx="806783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Memory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8" name="Rectangle 176">
              <a:extLst>
                <a:ext uri="{FF2B5EF4-FFF2-40B4-BE49-F238E27FC236}">
                  <a16:creationId xmlns:a16="http://schemas.microsoft.com/office/drawing/2014/main" id="{B1C19CAC-09F9-4611-AA2B-2F8654D36150}"/>
                </a:ext>
              </a:extLst>
            </p:cNvPr>
            <p:cNvSpPr/>
            <p:nvPr/>
          </p:nvSpPr>
          <p:spPr bwMode="auto">
            <a:xfrm>
              <a:off x="2900018" y="3257257"/>
              <a:ext cx="1680797" cy="336159"/>
            </a:xfrm>
            <a:prstGeom prst="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l-PL" sz="105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NVMe</a:t>
              </a:r>
              <a:r>
                <a:rPr kumimoji="0" lang="pl-PL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 SSD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29" name="Rectangle: Rounded Corners 12">
              <a:extLst>
                <a:ext uri="{FF2B5EF4-FFF2-40B4-BE49-F238E27FC236}">
                  <a16:creationId xmlns:a16="http://schemas.microsoft.com/office/drawing/2014/main" id="{0F63643C-59F8-445B-83E9-56E91FFF0F15}"/>
                </a:ext>
              </a:extLst>
            </p:cNvPr>
            <p:cNvSpPr/>
            <p:nvPr/>
          </p:nvSpPr>
          <p:spPr bwMode="auto">
            <a:xfrm>
              <a:off x="3622137" y="4627076"/>
              <a:ext cx="1668053" cy="336159"/>
            </a:xfrm>
            <a:prstGeom prst="round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Snapshot backups</a:t>
              </a:r>
            </a:p>
          </p:txBody>
        </p:sp>
        <p:sp>
          <p:nvSpPr>
            <p:cNvPr id="130" name="Rectangle: Rounded Corners 181">
              <a:extLst>
                <a:ext uri="{FF2B5EF4-FFF2-40B4-BE49-F238E27FC236}">
                  <a16:creationId xmlns:a16="http://schemas.microsoft.com/office/drawing/2014/main" id="{E0C6CFE2-BEAB-422E-B10D-5FAB209B8C6B}"/>
                </a:ext>
              </a:extLst>
            </p:cNvPr>
            <p:cNvSpPr/>
            <p:nvPr/>
          </p:nvSpPr>
          <p:spPr bwMode="auto">
            <a:xfrm>
              <a:off x="7136471" y="4860576"/>
              <a:ext cx="864433" cy="233056"/>
            </a:xfrm>
            <a:prstGeom prst="round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31" name="Rectangle: Rounded Corners 182">
              <a:extLst>
                <a:ext uri="{FF2B5EF4-FFF2-40B4-BE49-F238E27FC236}">
                  <a16:creationId xmlns:a16="http://schemas.microsoft.com/office/drawing/2014/main" id="{04D72A6F-C443-4631-A424-714F27A2D390}"/>
                </a:ext>
              </a:extLst>
            </p:cNvPr>
            <p:cNvSpPr/>
            <p:nvPr/>
          </p:nvSpPr>
          <p:spPr bwMode="auto">
            <a:xfrm>
              <a:off x="7136471" y="5140709"/>
              <a:ext cx="864433" cy="233056"/>
            </a:xfrm>
            <a:prstGeom prst="roundRect">
              <a:avLst/>
            </a:prstGeom>
            <a:solidFill>
              <a:srgbClr val="1E1D3B">
                <a:lumMod val="75000"/>
              </a:srgbClr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57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Log</a:t>
              </a:r>
            </a:p>
          </p:txBody>
        </p:sp>
        <p:grpSp>
          <p:nvGrpSpPr>
            <p:cNvPr id="132" name="Group 92">
              <a:extLst>
                <a:ext uri="{FF2B5EF4-FFF2-40B4-BE49-F238E27FC236}">
                  <a16:creationId xmlns:a16="http://schemas.microsoft.com/office/drawing/2014/main" id="{F6CCEA3B-B390-4EC2-85C4-B806EB72C5E6}"/>
                </a:ext>
              </a:extLst>
            </p:cNvPr>
            <p:cNvGrpSpPr/>
            <p:nvPr/>
          </p:nvGrpSpPr>
          <p:grpSpPr>
            <a:xfrm>
              <a:off x="8099062" y="4893126"/>
              <a:ext cx="470623" cy="480640"/>
              <a:chOff x="993735" y="4900958"/>
              <a:chExt cx="640080" cy="653703"/>
            </a:xfrm>
            <a:solidFill>
              <a:srgbClr val="1E1D3B">
                <a:lumMod val="75000"/>
              </a:srgbClr>
            </a:solidFill>
          </p:grpSpPr>
          <p:sp>
            <p:nvSpPr>
              <p:cNvPr id="152" name="Rectangle: Rounded Corners 93">
                <a:extLst>
                  <a:ext uri="{FF2B5EF4-FFF2-40B4-BE49-F238E27FC236}">
                    <a16:creationId xmlns:a16="http://schemas.microsoft.com/office/drawing/2014/main" id="{A4BD0D13-5442-409E-95B8-5241E7F6BBB0}"/>
                  </a:ext>
                </a:extLst>
              </p:cNvPr>
              <p:cNvSpPr/>
              <p:nvPr/>
            </p:nvSpPr>
            <p:spPr bwMode="auto">
              <a:xfrm>
                <a:off x="993735" y="5478461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3" name="Rectangle: Rounded Corners 94">
                <a:extLst>
                  <a:ext uri="{FF2B5EF4-FFF2-40B4-BE49-F238E27FC236}">
                    <a16:creationId xmlns:a16="http://schemas.microsoft.com/office/drawing/2014/main" id="{617CF6D6-D4E4-4154-A7A6-39EA64AFBF70}"/>
                  </a:ext>
                </a:extLst>
              </p:cNvPr>
              <p:cNvSpPr/>
              <p:nvPr/>
            </p:nvSpPr>
            <p:spPr bwMode="auto">
              <a:xfrm>
                <a:off x="993735" y="5362960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4" name="Rectangle: Rounded Corners 95">
                <a:extLst>
                  <a:ext uri="{FF2B5EF4-FFF2-40B4-BE49-F238E27FC236}">
                    <a16:creationId xmlns:a16="http://schemas.microsoft.com/office/drawing/2014/main" id="{F53CB881-2EEC-4B74-BC77-6DD0E5F247CD}"/>
                  </a:ext>
                </a:extLst>
              </p:cNvPr>
              <p:cNvSpPr/>
              <p:nvPr/>
            </p:nvSpPr>
            <p:spPr bwMode="auto">
              <a:xfrm>
                <a:off x="993735" y="5247459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5" name="Rectangle: Rounded Corners 96">
                <a:extLst>
                  <a:ext uri="{FF2B5EF4-FFF2-40B4-BE49-F238E27FC236}">
                    <a16:creationId xmlns:a16="http://schemas.microsoft.com/office/drawing/2014/main" id="{4B6F65C4-9542-4D0D-A390-DA3652BD1E5E}"/>
                  </a:ext>
                </a:extLst>
              </p:cNvPr>
              <p:cNvSpPr/>
              <p:nvPr/>
            </p:nvSpPr>
            <p:spPr bwMode="auto">
              <a:xfrm>
                <a:off x="993735" y="5131958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6" name="Rectangle: Rounded Corners 97">
                <a:extLst>
                  <a:ext uri="{FF2B5EF4-FFF2-40B4-BE49-F238E27FC236}">
                    <a16:creationId xmlns:a16="http://schemas.microsoft.com/office/drawing/2014/main" id="{3EF95C35-76A9-48B6-9D51-A5FA8D11A4B7}"/>
                  </a:ext>
                </a:extLst>
              </p:cNvPr>
              <p:cNvSpPr/>
              <p:nvPr/>
            </p:nvSpPr>
            <p:spPr bwMode="auto">
              <a:xfrm>
                <a:off x="993735" y="5016457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7" name="Rectangle: Rounded Corners 98">
                <a:extLst>
                  <a:ext uri="{FF2B5EF4-FFF2-40B4-BE49-F238E27FC236}">
                    <a16:creationId xmlns:a16="http://schemas.microsoft.com/office/drawing/2014/main" id="{71BA4EB7-6CA8-4DEC-8FAE-01B8D66695F6}"/>
                  </a:ext>
                </a:extLst>
              </p:cNvPr>
              <p:cNvSpPr/>
              <p:nvPr/>
            </p:nvSpPr>
            <p:spPr bwMode="auto">
              <a:xfrm>
                <a:off x="993735" y="4900958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99">
              <a:extLst>
                <a:ext uri="{FF2B5EF4-FFF2-40B4-BE49-F238E27FC236}">
                  <a16:creationId xmlns:a16="http://schemas.microsoft.com/office/drawing/2014/main" id="{A2EFEA37-8825-4E91-ABC9-AB12A38A91BE}"/>
                </a:ext>
              </a:extLst>
            </p:cNvPr>
            <p:cNvGrpSpPr/>
            <p:nvPr/>
          </p:nvGrpSpPr>
          <p:grpSpPr>
            <a:xfrm rot="16200000">
              <a:off x="8618376" y="4898438"/>
              <a:ext cx="470623" cy="480640"/>
              <a:chOff x="993735" y="4900958"/>
              <a:chExt cx="640080" cy="653703"/>
            </a:xfrm>
            <a:solidFill>
              <a:srgbClr val="1E1D3B">
                <a:lumMod val="75000"/>
              </a:srgbClr>
            </a:solidFill>
          </p:grpSpPr>
          <p:sp>
            <p:nvSpPr>
              <p:cNvPr id="146" name="Rectangle: Rounded Corners 100">
                <a:extLst>
                  <a:ext uri="{FF2B5EF4-FFF2-40B4-BE49-F238E27FC236}">
                    <a16:creationId xmlns:a16="http://schemas.microsoft.com/office/drawing/2014/main" id="{83F64C14-C25C-484D-AE61-B44B61387D61}"/>
                  </a:ext>
                </a:extLst>
              </p:cNvPr>
              <p:cNvSpPr/>
              <p:nvPr/>
            </p:nvSpPr>
            <p:spPr bwMode="auto">
              <a:xfrm>
                <a:off x="993735" y="5478461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7" name="Rectangle: Rounded Corners 101">
                <a:extLst>
                  <a:ext uri="{FF2B5EF4-FFF2-40B4-BE49-F238E27FC236}">
                    <a16:creationId xmlns:a16="http://schemas.microsoft.com/office/drawing/2014/main" id="{180B52D6-01D3-479D-ADB5-AFF216F2CAC7}"/>
                  </a:ext>
                </a:extLst>
              </p:cNvPr>
              <p:cNvSpPr/>
              <p:nvPr/>
            </p:nvSpPr>
            <p:spPr bwMode="auto">
              <a:xfrm>
                <a:off x="993735" y="5362960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8" name="Rectangle: Rounded Corners 102">
                <a:extLst>
                  <a:ext uri="{FF2B5EF4-FFF2-40B4-BE49-F238E27FC236}">
                    <a16:creationId xmlns:a16="http://schemas.microsoft.com/office/drawing/2014/main" id="{5DFB1AAA-F934-41CE-B270-B61445E89913}"/>
                  </a:ext>
                </a:extLst>
              </p:cNvPr>
              <p:cNvSpPr/>
              <p:nvPr/>
            </p:nvSpPr>
            <p:spPr bwMode="auto">
              <a:xfrm>
                <a:off x="993735" y="5247459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9" name="Rectangle: Rounded Corners 103">
                <a:extLst>
                  <a:ext uri="{FF2B5EF4-FFF2-40B4-BE49-F238E27FC236}">
                    <a16:creationId xmlns:a16="http://schemas.microsoft.com/office/drawing/2014/main" id="{058733F2-C470-429B-8952-1F2B170CDE33}"/>
                  </a:ext>
                </a:extLst>
              </p:cNvPr>
              <p:cNvSpPr/>
              <p:nvPr/>
            </p:nvSpPr>
            <p:spPr bwMode="auto">
              <a:xfrm>
                <a:off x="993735" y="5131958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0" name="Rectangle: Rounded Corners 104">
                <a:extLst>
                  <a:ext uri="{FF2B5EF4-FFF2-40B4-BE49-F238E27FC236}">
                    <a16:creationId xmlns:a16="http://schemas.microsoft.com/office/drawing/2014/main" id="{909721E3-EF1B-4670-8FA7-1844D5FAEA16}"/>
                  </a:ext>
                </a:extLst>
              </p:cNvPr>
              <p:cNvSpPr/>
              <p:nvPr/>
            </p:nvSpPr>
            <p:spPr bwMode="auto">
              <a:xfrm>
                <a:off x="993735" y="5016457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51" name="Rectangle: Rounded Corners 105">
                <a:extLst>
                  <a:ext uri="{FF2B5EF4-FFF2-40B4-BE49-F238E27FC236}">
                    <a16:creationId xmlns:a16="http://schemas.microsoft.com/office/drawing/2014/main" id="{1DBEEED2-7611-49A7-A4EE-E3F34D1466B7}"/>
                  </a:ext>
                </a:extLst>
              </p:cNvPr>
              <p:cNvSpPr/>
              <p:nvPr/>
            </p:nvSpPr>
            <p:spPr bwMode="auto">
              <a:xfrm>
                <a:off x="993735" y="4900958"/>
                <a:ext cx="640080" cy="76200"/>
              </a:xfrm>
              <a:prstGeom prst="roundRect">
                <a:avLst/>
              </a:prstGeom>
              <a:grp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upa 111">
              <a:extLst>
                <a:ext uri="{FF2B5EF4-FFF2-40B4-BE49-F238E27FC236}">
                  <a16:creationId xmlns:a16="http://schemas.microsoft.com/office/drawing/2014/main" id="{62148B23-EBFD-4BEC-8BF2-A04943A73F30}"/>
                </a:ext>
              </a:extLst>
            </p:cNvPr>
            <p:cNvGrpSpPr/>
            <p:nvPr/>
          </p:nvGrpSpPr>
          <p:grpSpPr>
            <a:xfrm>
              <a:off x="5325058" y="2797934"/>
              <a:ext cx="1882492" cy="874014"/>
              <a:chOff x="5329724" y="2820250"/>
              <a:chExt cx="1882492" cy="874014"/>
            </a:xfrm>
          </p:grpSpPr>
          <p:sp>
            <p:nvSpPr>
              <p:cNvPr id="142" name="Rectangle 106">
                <a:extLst>
                  <a:ext uri="{FF2B5EF4-FFF2-40B4-BE49-F238E27FC236}">
                    <a16:creationId xmlns:a16="http://schemas.microsoft.com/office/drawing/2014/main" id="{B4B1793A-BC73-4A0E-9F79-DDAFE6BA4EA7}"/>
                  </a:ext>
                </a:extLst>
              </p:cNvPr>
              <p:cNvSpPr/>
              <p:nvPr/>
            </p:nvSpPr>
            <p:spPr bwMode="auto">
              <a:xfrm>
                <a:off x="5329724" y="2820250"/>
                <a:ext cx="1882492" cy="874014"/>
              </a:xfrm>
              <a:prstGeom prst="rect">
                <a:avLst/>
              </a:prstGeom>
              <a:solidFill>
                <a:srgbClr val="1E1D3B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3" name="Rectangle 161">
                <a:extLst>
                  <a:ext uri="{FF2B5EF4-FFF2-40B4-BE49-F238E27FC236}">
                    <a16:creationId xmlns:a16="http://schemas.microsoft.com/office/drawing/2014/main" id="{439837FF-710F-4A9B-9297-89253C241CEC}"/>
                  </a:ext>
                </a:extLst>
              </p:cNvPr>
              <p:cNvSpPr/>
              <p:nvPr/>
            </p:nvSpPr>
            <p:spPr bwMode="auto">
              <a:xfrm>
                <a:off x="5430571" y="2891747"/>
                <a:ext cx="806783" cy="336159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Cores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4" name="Rectangle 162">
                <a:extLst>
                  <a:ext uri="{FF2B5EF4-FFF2-40B4-BE49-F238E27FC236}">
                    <a16:creationId xmlns:a16="http://schemas.microsoft.com/office/drawing/2014/main" id="{2A8C6EF1-8E5C-47B7-AAC5-5D9D13382783}"/>
                  </a:ext>
                </a:extLst>
              </p:cNvPr>
              <p:cNvSpPr/>
              <p:nvPr/>
            </p:nvSpPr>
            <p:spPr bwMode="auto">
              <a:xfrm>
                <a:off x="6304585" y="2891747"/>
                <a:ext cx="806783" cy="336159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Memory</a:t>
                </a: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5" name="Rectangle 163">
                <a:extLst>
                  <a:ext uri="{FF2B5EF4-FFF2-40B4-BE49-F238E27FC236}">
                    <a16:creationId xmlns:a16="http://schemas.microsoft.com/office/drawing/2014/main" id="{2E15E10F-8455-41C0-B3CD-74905D0A711D}"/>
                  </a:ext>
                </a:extLst>
              </p:cNvPr>
              <p:cNvSpPr/>
              <p:nvPr/>
            </p:nvSpPr>
            <p:spPr bwMode="auto">
              <a:xfrm>
                <a:off x="5430571" y="3279572"/>
                <a:ext cx="1680797" cy="336159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05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NVMe</a:t>
                </a:r>
                <a:r>
                  <a:rPr kumimoji="0" lang="pl-PL" sz="105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 SSD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135" name="Straight Connector 169">
              <a:extLst>
                <a:ext uri="{FF2B5EF4-FFF2-40B4-BE49-F238E27FC236}">
                  <a16:creationId xmlns:a16="http://schemas.microsoft.com/office/drawing/2014/main" id="{B90BFDAC-3000-4640-9D3C-334BA012AE23}"/>
                </a:ext>
              </a:extLst>
            </p:cNvPr>
            <p:cNvCxnSpPr/>
            <p:nvPr/>
          </p:nvCxnSpPr>
          <p:spPr>
            <a:xfrm>
              <a:off x="2062088" y="2719507"/>
              <a:ext cx="8067824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136" name="TextBox 170">
              <a:extLst>
                <a:ext uri="{FF2B5EF4-FFF2-40B4-BE49-F238E27FC236}">
                  <a16:creationId xmlns:a16="http://schemas.microsoft.com/office/drawing/2014/main" id="{2EAD8F0F-7AEA-4F76-81A8-D4FD557C28B4}"/>
                </a:ext>
              </a:extLst>
            </p:cNvPr>
            <p:cNvSpPr txBox="1"/>
            <p:nvPr/>
          </p:nvSpPr>
          <p:spPr>
            <a:xfrm rot="16200000">
              <a:off x="1343459" y="1903482"/>
              <a:ext cx="975618" cy="499419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 marL="0" marR="0" lvl="0" indent="0" defTabSz="68577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4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</a:rPr>
                <a:t>Control</a:t>
              </a:r>
              <a:endParaRPr kumimoji="0" lang="en-GB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</a:endParaRPr>
            </a:p>
          </p:txBody>
        </p:sp>
        <p:grpSp>
          <p:nvGrpSpPr>
            <p:cNvPr id="137" name="Group 171">
              <a:extLst>
                <a:ext uri="{FF2B5EF4-FFF2-40B4-BE49-F238E27FC236}">
                  <a16:creationId xmlns:a16="http://schemas.microsoft.com/office/drawing/2014/main" id="{A34A5D26-A141-4429-B820-CA5B31C34BC6}"/>
                </a:ext>
              </a:extLst>
            </p:cNvPr>
            <p:cNvGrpSpPr/>
            <p:nvPr/>
          </p:nvGrpSpPr>
          <p:grpSpPr>
            <a:xfrm>
              <a:off x="5325058" y="1716186"/>
              <a:ext cx="1882492" cy="874014"/>
              <a:chOff x="8592871" y="204971"/>
              <a:chExt cx="2560320" cy="1188720"/>
            </a:xfrm>
          </p:grpSpPr>
          <p:sp>
            <p:nvSpPr>
              <p:cNvPr id="138" name="Rectangle 172">
                <a:extLst>
                  <a:ext uri="{FF2B5EF4-FFF2-40B4-BE49-F238E27FC236}">
                    <a16:creationId xmlns:a16="http://schemas.microsoft.com/office/drawing/2014/main" id="{B8B627F8-9EF6-4101-8E45-3C6D47A6D9C6}"/>
                  </a:ext>
                </a:extLst>
              </p:cNvPr>
              <p:cNvSpPr/>
              <p:nvPr/>
            </p:nvSpPr>
            <p:spPr bwMode="auto">
              <a:xfrm>
                <a:off x="8592871" y="204971"/>
                <a:ext cx="2560320" cy="1188720"/>
              </a:xfrm>
              <a:prstGeom prst="rect">
                <a:avLst/>
              </a:prstGeom>
              <a:solidFill>
                <a:srgbClr val="1E1D3B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05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9" name="Rectangle 177">
                <a:extLst>
                  <a:ext uri="{FF2B5EF4-FFF2-40B4-BE49-F238E27FC236}">
                    <a16:creationId xmlns:a16="http://schemas.microsoft.com/office/drawing/2014/main" id="{D879282C-2412-4539-B83C-8D139385FBB4}"/>
                  </a:ext>
                </a:extLst>
              </p:cNvPr>
              <p:cNvSpPr/>
              <p:nvPr/>
            </p:nvSpPr>
            <p:spPr bwMode="auto">
              <a:xfrm>
                <a:off x="8730031" y="302212"/>
                <a:ext cx="1097280" cy="457200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Cores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0" name="Rectangle 178">
                <a:extLst>
                  <a:ext uri="{FF2B5EF4-FFF2-40B4-BE49-F238E27FC236}">
                    <a16:creationId xmlns:a16="http://schemas.microsoft.com/office/drawing/2014/main" id="{F72293EF-8199-4E4A-B6D0-6AAFC224A063}"/>
                  </a:ext>
                </a:extLst>
              </p:cNvPr>
              <p:cNvSpPr/>
              <p:nvPr/>
            </p:nvSpPr>
            <p:spPr bwMode="auto">
              <a:xfrm>
                <a:off x="9918751" y="302212"/>
                <a:ext cx="1097280" cy="457200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Memory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41" name="Rectangle 183">
                <a:extLst>
                  <a:ext uri="{FF2B5EF4-FFF2-40B4-BE49-F238E27FC236}">
                    <a16:creationId xmlns:a16="http://schemas.microsoft.com/office/drawing/2014/main" id="{034C4ED3-F74F-49F6-A660-8F0A9386E95F}"/>
                  </a:ext>
                </a:extLst>
              </p:cNvPr>
              <p:cNvSpPr/>
              <p:nvPr/>
            </p:nvSpPr>
            <p:spPr bwMode="auto">
              <a:xfrm>
                <a:off x="8730031" y="829681"/>
                <a:ext cx="2286000" cy="457200"/>
              </a:xfrm>
              <a:prstGeom prst="rect">
                <a:avLst/>
              </a:prstGeom>
              <a:solidFill>
                <a:srgbClr val="1E1D3B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68557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l-PL" sz="105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NVMe</a:t>
                </a:r>
                <a:r>
                  <a:rPr kumimoji="0" lang="pl-PL" sz="105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 SSD</a:t>
                </a:r>
                <a:endParaRPr kumimoji="0" lang="en-GB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397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DF6A-D3E2-427C-99FA-5AA93583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Table Distribution – Round-Robin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1D418E-D7A9-41F0-BE96-E5CE625746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Default distribution</a:t>
            </a:r>
          </a:p>
          <a:p>
            <a:r>
              <a:rPr lang="pl-PL" dirty="0"/>
              <a:t>Use if:</a:t>
            </a:r>
            <a:endParaRPr lang="en-US" dirty="0"/>
          </a:p>
          <a:p>
            <a:pPr lvl="1"/>
            <a:r>
              <a:rPr lang="pl-PL" dirty="0"/>
              <a:t>T</a:t>
            </a:r>
            <a:r>
              <a:rPr lang="en-US" dirty="0"/>
              <a:t>here is no obvious joining key</a:t>
            </a:r>
          </a:p>
          <a:p>
            <a:pPr lvl="1"/>
            <a:r>
              <a:rPr lang="pl-PL" dirty="0"/>
              <a:t>T</a:t>
            </a:r>
            <a:r>
              <a:rPr lang="en-US" dirty="0"/>
              <a:t>here is no good candidate column for hash distributing the table</a:t>
            </a:r>
          </a:p>
          <a:p>
            <a:pPr lvl="1"/>
            <a:r>
              <a:rPr lang="pl-PL" dirty="0"/>
              <a:t>T</a:t>
            </a:r>
            <a:r>
              <a:rPr lang="en-US" dirty="0"/>
              <a:t>he table does not share a common join key with other tables</a:t>
            </a:r>
          </a:p>
          <a:p>
            <a:pPr lvl="1"/>
            <a:r>
              <a:rPr lang="pl-PL" dirty="0"/>
              <a:t>T</a:t>
            </a:r>
            <a:r>
              <a:rPr lang="en-US" dirty="0"/>
              <a:t>he join is less significant than other joins in the query</a:t>
            </a:r>
          </a:p>
          <a:p>
            <a:pPr lvl="1"/>
            <a:r>
              <a:rPr lang="pl-PL" dirty="0"/>
              <a:t>T</a:t>
            </a:r>
            <a:r>
              <a:rPr lang="en-US" dirty="0"/>
              <a:t>he table is a temporary staging table</a:t>
            </a:r>
          </a:p>
          <a:p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146C2-511A-4B19-9BB0-0D0A019E4321}"/>
              </a:ext>
            </a:extLst>
          </p:cNvPr>
          <p:cNvSpPr/>
          <p:nvPr/>
        </p:nvSpPr>
        <p:spPr>
          <a:xfrm>
            <a:off x="6172202" y="1543185"/>
            <a:ext cx="5816224" cy="443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defTabSz="896386"/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[build]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FactOnlineSales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OnlineSalesKey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DateKey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PromotionKey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CurrencyKey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SalesOrderNumber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SalesOrderLineNumber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SalesQuantity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money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ROUND_ROBIN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156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85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6DF6A-D3E2-427C-99FA-5AA93583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Table Distribution – Hash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F1D418E-D7A9-41F0-BE96-E5CE625746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Works well for large fact tables</a:t>
            </a:r>
          </a:p>
          <a:p>
            <a:r>
              <a:rPr lang="pl-PL" dirty="0"/>
              <a:t>Can provide high performance</a:t>
            </a:r>
          </a:p>
          <a:p>
            <a:r>
              <a:rPr lang="pl-PL" dirty="0"/>
              <a:t>Choosing distribution column is crucial</a:t>
            </a:r>
          </a:p>
          <a:p>
            <a:pPr lvl="1"/>
            <a:r>
              <a:rPr lang="pl-PL" dirty="0"/>
              <a:t>Only one column can be chosen</a:t>
            </a:r>
          </a:p>
          <a:p>
            <a:r>
              <a:rPr lang="pl-PL" dirty="0"/>
              <a:t>Consider if:</a:t>
            </a:r>
          </a:p>
          <a:p>
            <a:pPr lvl="1"/>
            <a:r>
              <a:rPr lang="en-US" dirty="0"/>
              <a:t>The table size on disk is </a:t>
            </a:r>
            <a:r>
              <a:rPr lang="pl-PL" dirty="0"/>
              <a:t>2</a:t>
            </a:r>
            <a:r>
              <a:rPr lang="en-US" dirty="0"/>
              <a:t>GB</a:t>
            </a:r>
            <a:r>
              <a:rPr lang="pl-PL" dirty="0"/>
              <a:t>+</a:t>
            </a:r>
            <a:endParaRPr lang="en-US" dirty="0"/>
          </a:p>
          <a:p>
            <a:pPr lvl="1"/>
            <a:r>
              <a:rPr lang="en-US" dirty="0"/>
              <a:t>The table has frequent insert, update, and delete operations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CAAF4-6C5C-4DD4-B7BB-C747912DDA71}"/>
              </a:ext>
            </a:extLst>
          </p:cNvPr>
          <p:cNvSpPr/>
          <p:nvPr/>
        </p:nvSpPr>
        <p:spPr>
          <a:xfrm>
            <a:off x="6172202" y="1570538"/>
            <a:ext cx="5725569" cy="4435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defTabSz="896386"/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[build]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FactOnlineSales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OnlineSalesKey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DateKey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PromotionKey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CurrencyKey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SalesOrderNumber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</a:t>
            </a:r>
            <a:r>
              <a:rPr lang="en-GB" sz="1568" kern="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20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SalesOrderLineNumber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SalesQuantity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SalesAmount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        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money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COLUMNSTORE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DISTRIBUTION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568" kern="0" dirty="0">
                <a:solidFill>
                  <a:srgbClr val="0000FF"/>
                </a:solidFill>
                <a:latin typeface="Consolas" panose="020B0609020204030204" pitchFamily="49" charset="0"/>
              </a:rPr>
              <a:t>HASH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568" kern="0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ProductKey</a:t>
            </a:r>
            <a:r>
              <a:rPr lang="en-GB" sz="1568" kern="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568" kern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896386"/>
            <a:r>
              <a:rPr lang="en-GB" sz="1568" kern="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GB" sz="1568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891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BAE11-A07C-4090-8B0F-EEAC828A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Table Distribution – Replicate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81498-0153-493C-9F87-51818FD16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61" y="1570538"/>
            <a:ext cx="5058116" cy="4606425"/>
          </a:xfrm>
        </p:spPr>
        <p:txBody>
          <a:bodyPr/>
          <a:lstStyle/>
          <a:p>
            <a:endParaRPr lang="pl-PL" dirty="0"/>
          </a:p>
          <a:p>
            <a:r>
              <a:rPr lang="pl-PL" dirty="0"/>
              <a:t>Minimized data movement</a:t>
            </a:r>
          </a:p>
          <a:p>
            <a:r>
              <a:rPr lang="pl-PL" dirty="0"/>
              <a:t>Consider if:</a:t>
            </a:r>
          </a:p>
          <a:p>
            <a:pPr lvl="1"/>
            <a:r>
              <a:rPr lang="pl-PL" dirty="0"/>
              <a:t>Table size on disk is &lt;2GB</a:t>
            </a:r>
          </a:p>
          <a:p>
            <a:pPr lvl="1"/>
            <a:r>
              <a:rPr lang="pl-PL" dirty="0"/>
              <a:t>Table is used in joins that would require extensive data movement</a:t>
            </a:r>
          </a:p>
          <a:p>
            <a:pPr lvl="1"/>
            <a:r>
              <a:rPr lang="pl-PL" dirty="0"/>
              <a:t>Pausing/scaling of DWU occurs rarely</a:t>
            </a:r>
          </a:p>
          <a:p>
            <a:pPr lvl="1"/>
            <a:endParaRPr lang="pl-P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6299C4-F343-40CC-80B2-94315989867C}"/>
              </a:ext>
            </a:extLst>
          </p:cNvPr>
          <p:cNvSpPr/>
          <p:nvPr/>
        </p:nvSpPr>
        <p:spPr>
          <a:xfrm>
            <a:off x="5494214" y="1570538"/>
            <a:ext cx="6547503" cy="4425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DimSalesTerritory_REPLICATE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( 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CLUSTERED COLUMNSTORE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DISTRIBUTION =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REPLICATE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)  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*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(LABEL 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'CTAS : 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DimSalesTerritory_REPLICATE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l-PL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 Switch table names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br>
              <a:rPr lang="pl-PL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DimSalesTerritory_old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RENAME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DimSalesTerritory_REPLICATE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br>
              <a:rPr lang="pl-PL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l-PL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DROP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101FD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dbo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].[</a:t>
            </a:r>
            <a:r>
              <a:rPr lang="en-US" sz="1600" dirty="0" err="1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DimSalesTerritory_old</a:t>
            </a:r>
            <a:r>
              <a:rPr lang="en-US" sz="1600" dirty="0">
                <a:solidFill>
                  <a:srgbClr val="171717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];</a:t>
            </a:r>
            <a:endParaRPr lang="pl-PL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906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9F79-B8C6-4B33-8739-908F4438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Storage CAN Cost Money in SQL Pools</a:t>
            </a:r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9030D5A5-5253-4E9E-AD13-E548A082F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28" y="2009952"/>
            <a:ext cx="7657143" cy="28380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Obraz 1">
            <a:extLst>
              <a:ext uri="{FF2B5EF4-FFF2-40B4-BE49-F238E27FC236}">
                <a16:creationId xmlns:a16="http://schemas.microsoft.com/office/drawing/2014/main" id="{6E6D156B-3237-4699-9563-5DCDCFA4E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212976"/>
            <a:ext cx="3990476" cy="2714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10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9B75-5D61-4DE4-8674-1F691E41E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– Performance Levels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A7FC68-1F6E-42DE-97BF-9F161271D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9" y="1570539"/>
            <a:ext cx="5136272" cy="3996544"/>
          </a:xfrm>
        </p:spPr>
        <p:txBody>
          <a:bodyPr>
            <a:normAutofit fontScale="92500" lnSpcReduction="10000"/>
          </a:bodyPr>
          <a:lstStyle/>
          <a:p>
            <a:r>
              <a:rPr lang="pl-PL" sz="2400" b="1" dirty="0"/>
              <a:t>Data Warehouse Units </a:t>
            </a:r>
            <a:r>
              <a:rPr lang="pl-PL" sz="2400" dirty="0"/>
              <a:t>(DWUs)</a:t>
            </a:r>
            <a:endParaRPr lang="en-US" sz="2400" dirty="0"/>
          </a:p>
          <a:p>
            <a:pPr lvl="1"/>
            <a:r>
              <a:rPr lang="en-US" sz="2000" dirty="0"/>
              <a:t>CPU, memory and IO</a:t>
            </a:r>
            <a:endParaRPr lang="pl-PL" sz="2000" dirty="0"/>
          </a:p>
          <a:p>
            <a:r>
              <a:rPr lang="en-US" sz="2400" b="1" dirty="0"/>
              <a:t>DWUs’ impact </a:t>
            </a:r>
            <a:r>
              <a:rPr lang="en-US" sz="2400" dirty="0"/>
              <a:t>on p</a:t>
            </a:r>
            <a:r>
              <a:rPr lang="pl-PL" sz="2400" dirty="0"/>
              <a:t>erformance and scale</a:t>
            </a:r>
            <a:endParaRPr lang="pl-PL" sz="2400" b="1" dirty="0"/>
          </a:p>
          <a:p>
            <a:pPr lvl="1"/>
            <a:r>
              <a:rPr lang="pl-PL" sz="2000" dirty="0"/>
              <a:t>Large scans with aggregations</a:t>
            </a:r>
          </a:p>
          <a:p>
            <a:pPr lvl="1"/>
            <a:r>
              <a:rPr lang="pl-PL" sz="2000" dirty="0"/>
              <a:t>Data ingestion from data lake</a:t>
            </a:r>
          </a:p>
          <a:p>
            <a:pPr lvl="1"/>
            <a:r>
              <a:rPr lang="pl-PL" sz="2000" dirty="0"/>
              <a:t>CTAS operations</a:t>
            </a:r>
          </a:p>
          <a:p>
            <a:pPr lvl="1"/>
            <a:r>
              <a:rPr lang="pl-PL" sz="2000" dirty="0"/>
              <a:t>Concurrent queries</a:t>
            </a:r>
          </a:p>
          <a:p>
            <a:r>
              <a:rPr lang="pl-PL" sz="2400" dirty="0"/>
              <a:t>Always </a:t>
            </a:r>
            <a:r>
              <a:rPr lang="pl-PL" sz="2400" b="1" dirty="0"/>
              <a:t>60 distributions </a:t>
            </a:r>
            <a:r>
              <a:rPr lang="pl-PL" sz="2400" dirty="0"/>
              <a:t>of data</a:t>
            </a:r>
          </a:p>
          <a:p>
            <a:r>
              <a:rPr lang="pl-PL" sz="2400" b="1" dirty="0"/>
              <a:t>Linear scale-out </a:t>
            </a:r>
            <a:r>
              <a:rPr lang="pl-PL" sz="2400" dirty="0"/>
              <a:t>with more nodes</a:t>
            </a:r>
          </a:p>
          <a:p>
            <a:pPr lvl="1"/>
            <a:r>
              <a:rPr lang="pl-PL" sz="2000" dirty="0"/>
              <a:t>Linear memory scalability</a:t>
            </a:r>
          </a:p>
          <a:p>
            <a:pPr lvl="1"/>
            <a:r>
              <a:rPr lang="pl-PL" sz="2000" dirty="0"/>
              <a:t>Distributions per node</a:t>
            </a:r>
          </a:p>
          <a:p>
            <a:pPr lvl="1"/>
            <a:r>
              <a:rPr lang="pl-PL" sz="2000" dirty="0"/>
              <a:t>Tempdb max size - 399 GB per DW100c</a:t>
            </a:r>
          </a:p>
          <a:p>
            <a:endParaRPr lang="pl-PL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9C9D3-9F99-4CFC-B79A-9326BF4FEA40}"/>
              </a:ext>
            </a:extLst>
          </p:cNvPr>
          <p:cNvSpPr/>
          <p:nvPr/>
        </p:nvSpPr>
        <p:spPr>
          <a:xfrm>
            <a:off x="601784" y="5667551"/>
            <a:ext cx="10988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hlinkClick r:id="rId2"/>
              </a:rPr>
              <a:t>https://docs.microsoft.com/en-us/azure/synapse-analytics/sql-data-warehouse/memory-concurrency-limits</a:t>
            </a:r>
            <a:r>
              <a:rPr lang="en-US" dirty="0"/>
              <a:t> 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0B92EF-90A0-48CE-AF31-1AE966ECB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23" y="1570317"/>
            <a:ext cx="5610896" cy="2514252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50EF8C0E-EBE3-4527-96C6-88AD3AF86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459" y="4458557"/>
            <a:ext cx="5589492" cy="92165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3519B5E-40E6-47D9-83CC-8CC3DA67B38F}"/>
              </a:ext>
            </a:extLst>
          </p:cNvPr>
          <p:cNvSpPr txBox="1">
            <a:spLocks/>
          </p:cNvSpPr>
          <p:nvPr/>
        </p:nvSpPr>
        <p:spPr>
          <a:xfrm>
            <a:off x="8297134" y="575212"/>
            <a:ext cx="3548185" cy="785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ContosoRetailDW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MODIFY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service_objective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pl-PL" sz="12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'DW1000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GB" sz="12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684379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34B2D0-C182-48C6-91CB-7835A30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DWU Reality</a:t>
            </a:r>
          </a:p>
        </p:txBody>
      </p:sp>
      <p:pic>
        <p:nvPicPr>
          <p:cNvPr id="6" name="Obraz 1">
            <a:extLst>
              <a:ext uri="{FF2B5EF4-FFF2-40B4-BE49-F238E27FC236}">
                <a16:creationId xmlns:a16="http://schemas.microsoft.com/office/drawing/2014/main" id="{7B71A717-606B-449F-9056-FBD2EDED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1" y="1580914"/>
            <a:ext cx="12000856" cy="452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08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32C3-84AB-4301-ACBD-6FCCA4C5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 - Concurrency Limits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61414-FAD7-4786-B4A6-E18AF66FE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77"/>
            <a:ext cx="6407823" cy="4063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8ED96B-6225-41C5-BB5A-090B6368100D}"/>
              </a:ext>
            </a:extLst>
          </p:cNvPr>
          <p:cNvSpPr/>
          <p:nvPr/>
        </p:nvSpPr>
        <p:spPr>
          <a:xfrm>
            <a:off x="1780171" y="5667551"/>
            <a:ext cx="8650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>
                <a:hlinkClick r:id="rId3"/>
              </a:rPr>
              <a:t>https://docs.microsoft.com/en-us/azure/sql-data-warehouse/memory-concurrency-limits</a:t>
            </a:r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FF584-9B65-4AA2-9D7F-85EA03FD39B4}"/>
              </a:ext>
            </a:extLst>
          </p:cNvPr>
          <p:cNvSpPr/>
          <p:nvPr/>
        </p:nvSpPr>
        <p:spPr>
          <a:xfrm>
            <a:off x="838200" y="4410007"/>
            <a:ext cx="6407823" cy="12000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1A252C6-B173-45A7-84FC-50D80E1770FF}"/>
              </a:ext>
            </a:extLst>
          </p:cNvPr>
          <p:cNvSpPr/>
          <p:nvPr/>
        </p:nvSpPr>
        <p:spPr>
          <a:xfrm>
            <a:off x="7605289" y="2186374"/>
            <a:ext cx="3062711" cy="1727947"/>
          </a:xfrm>
          <a:prstGeom prst="wedgeRoundRectCallout">
            <a:avLst>
              <a:gd name="adj1" fmla="val -59438"/>
              <a:gd name="adj2" fmla="val 117746"/>
              <a:gd name="adj3" fmla="val 16667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>
                <a:solidFill>
                  <a:sysClr val="windowText" lastClr="000000"/>
                </a:solidFill>
              </a:rPr>
              <a:t>Suggested service levels for SQL Pool involved in interactive queries.</a:t>
            </a:r>
          </a:p>
        </p:txBody>
      </p:sp>
    </p:spTree>
    <p:extLst>
      <p:ext uri="{BB962C8B-B14F-4D97-AF65-F5344CB8AC3E}">
        <p14:creationId xmlns:p14="http://schemas.microsoft.com/office/powerpoint/2010/main" val="255320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800" dirty="0">
                <a:solidFill>
                  <a:schemeClr val="bg1"/>
                </a:solidFill>
              </a:rPr>
              <a:t>Analytics in the Cloud</a:t>
            </a:r>
          </a:p>
        </p:txBody>
      </p:sp>
    </p:spTree>
    <p:extLst>
      <p:ext uri="{BB962C8B-B14F-4D97-AF65-F5344CB8AC3E}">
        <p14:creationId xmlns:p14="http://schemas.microsoft.com/office/powerpoint/2010/main" val="4019801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DC00C-F0D3-4EF2-9779-E597A8B2A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SQL Pool – Tips for Load and Query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E562-451B-44CA-9BE1-3052572D35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pl-PL" dirty="0"/>
              <a:t>Use</a:t>
            </a:r>
            <a:r>
              <a:rPr lang="pl-PL" b="1" dirty="0"/>
              <a:t> Polybase with its best practices to load</a:t>
            </a:r>
            <a:r>
              <a:rPr lang="pl-PL" dirty="0"/>
              <a:t> and export the data</a:t>
            </a:r>
          </a:p>
          <a:p>
            <a:pPr lvl="1"/>
            <a:r>
              <a:rPr lang="pl-PL" dirty="0"/>
              <a:t>When defining paths in data lake point to the „highest” path possible</a:t>
            </a:r>
          </a:p>
          <a:p>
            <a:pPr lvl="1"/>
            <a:r>
              <a:rPr lang="pl-PL" dirty="0"/>
              <a:t>Prefer heaps with round-robin distribution for staging</a:t>
            </a:r>
          </a:p>
          <a:p>
            <a:pPr lvl="1"/>
            <a:r>
              <a:rPr lang="pl-PL" dirty="0"/>
              <a:t>Consider hash distribution when staging data for large hashed production tables</a:t>
            </a:r>
          </a:p>
          <a:p>
            <a:pPr lvl="1"/>
            <a:r>
              <a:rPr lang="pl-PL" dirty="0"/>
              <a:t>Use batches </a:t>
            </a:r>
            <a:r>
              <a:rPr lang="pl-PL" b="1" dirty="0"/>
              <a:t>between 102,400 and 1,048,576 </a:t>
            </a:r>
            <a:r>
              <a:rPr lang="pl-PL" dirty="0"/>
              <a:t>rows to load compressed rowgroups into columnstore</a:t>
            </a:r>
          </a:p>
          <a:p>
            <a:pPr lvl="1"/>
            <a:r>
              <a:rPr lang="pl-PL" dirty="0"/>
              <a:t>Use </a:t>
            </a:r>
            <a:r>
              <a:rPr lang="pl-PL" b="1" dirty="0"/>
              <a:t>60+ files </a:t>
            </a:r>
            <a:r>
              <a:rPr lang="pl-PL" dirty="0"/>
              <a:t>to maximize throughput for </a:t>
            </a:r>
            <a:r>
              <a:rPr lang="pl-PL" b="1" dirty="0"/>
              <a:t>parallel loads </a:t>
            </a:r>
            <a:r>
              <a:rPr lang="pl-PL" dirty="0"/>
              <a:t>of GZIP files or compressed columnar/block files</a:t>
            </a:r>
          </a:p>
          <a:p>
            <a:pPr lvl="1"/>
            <a:r>
              <a:rPr lang="pl-PL" dirty="0"/>
              <a:t>Use </a:t>
            </a:r>
            <a:r>
              <a:rPr lang="pl-PL" b="1" dirty="0"/>
              <a:t>CTAS</a:t>
            </a:r>
            <a:r>
              <a:rPr lang="pl-PL" dirty="0"/>
              <a:t> to perform loads from External Tables to staging</a:t>
            </a:r>
          </a:p>
          <a:p>
            <a:pPr lvl="2"/>
            <a:r>
              <a:rPr lang="pl-PL" dirty="0"/>
              <a:t>Note: CTAS requires CONTROL permission of the database</a:t>
            </a:r>
          </a:p>
          <a:p>
            <a:pPr lvl="2"/>
            <a:r>
              <a:rPr lang="pl-PL" dirty="0"/>
              <a:t>Tip: use DENY CONTROL per schema if necessary</a:t>
            </a:r>
          </a:p>
          <a:p>
            <a:pPr lvl="2"/>
            <a:r>
              <a:rPr lang="pl-PL" dirty="0"/>
              <a:t>Use COPY statement to avoid CONTROL permissions</a:t>
            </a:r>
          </a:p>
          <a:p>
            <a:r>
              <a:rPr lang="pl-PL" dirty="0"/>
              <a:t>When performing </a:t>
            </a:r>
            <a:r>
              <a:rPr lang="pl-PL" b="1" dirty="0"/>
              <a:t>transformations and quality checks </a:t>
            </a:r>
            <a:br>
              <a:rPr lang="pl-PL" b="1" dirty="0"/>
            </a:br>
            <a:r>
              <a:rPr lang="pl-PL" dirty="0"/>
              <a:t>with T-SQL, first create </a:t>
            </a:r>
            <a:r>
              <a:rPr lang="pl-PL" b="1" dirty="0"/>
              <a:t>permanent tables</a:t>
            </a:r>
            <a:r>
              <a:rPr lang="pl-PL" dirty="0"/>
              <a:t> using CTAS</a:t>
            </a:r>
            <a:endParaRPr lang="pl-PL" b="1" dirty="0"/>
          </a:p>
          <a:p>
            <a:pPr lvl="1"/>
            <a:r>
              <a:rPr lang="pl-PL" dirty="0"/>
              <a:t>Do not rely on queries to EXTERNAL TABLE</a:t>
            </a:r>
          </a:p>
          <a:p>
            <a:r>
              <a:rPr lang="pl-PL" dirty="0"/>
              <a:t>Think </a:t>
            </a:r>
            <a:r>
              <a:rPr lang="pl-PL" b="1" dirty="0"/>
              <a:t>„CTAS first” </a:t>
            </a:r>
            <a:r>
              <a:rPr lang="pl-PL" dirty="0"/>
              <a:t>when working with data in SQL Pool</a:t>
            </a:r>
          </a:p>
          <a:p>
            <a:pPr lvl="1"/>
            <a:r>
              <a:rPr lang="pl-PL" dirty="0"/>
              <a:t>Often works best even if you write more data as a 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56A4E-D76D-45B0-8671-8673CE08E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45369" cy="4351338"/>
          </a:xfrm>
        </p:spPr>
        <p:txBody>
          <a:bodyPr>
            <a:normAutofit fontScale="55000" lnSpcReduction="20000"/>
          </a:bodyPr>
          <a:lstStyle/>
          <a:p>
            <a:r>
              <a:rPr lang="pl-PL" b="1" dirty="0"/>
              <a:t>Maintain statistics</a:t>
            </a:r>
            <a:r>
              <a:rPr lang="pl-PL" dirty="0"/>
              <a:t> (</a:t>
            </a:r>
            <a:r>
              <a:rPr lang="pl-PL" dirty="0">
                <a:hlinkClick r:id="rId2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Create them for all columns in all tables after the first load or signifficant changes</a:t>
            </a:r>
          </a:p>
          <a:p>
            <a:r>
              <a:rPr lang="pl-PL" dirty="0"/>
              <a:t>Optimize transactions using </a:t>
            </a:r>
            <a:r>
              <a:rPr lang="pl-PL" b="1" dirty="0"/>
              <a:t>minimally logged operations</a:t>
            </a:r>
            <a:r>
              <a:rPr lang="pl-PL" dirty="0"/>
              <a:t> (</a:t>
            </a:r>
            <a:r>
              <a:rPr lang="pl-PL" dirty="0">
                <a:hlinkClick r:id="rId3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b="1" dirty="0"/>
              <a:t>CTAS</a:t>
            </a:r>
            <a:r>
              <a:rPr lang="pl-PL" dirty="0"/>
              <a:t>, </a:t>
            </a:r>
            <a:r>
              <a:rPr lang="en-US" dirty="0"/>
              <a:t>INSERT..SELECT</a:t>
            </a:r>
            <a:endParaRPr lang="pl-PL" dirty="0"/>
          </a:p>
          <a:p>
            <a:pPr lvl="1"/>
            <a:r>
              <a:rPr lang="en-US" dirty="0"/>
              <a:t>CREATE</a:t>
            </a:r>
            <a:r>
              <a:rPr lang="pl-PL" dirty="0"/>
              <a:t>/ALTER...REBUILD/DROP</a:t>
            </a:r>
            <a:r>
              <a:rPr lang="en-US" dirty="0"/>
              <a:t> INDEX</a:t>
            </a:r>
            <a:endParaRPr lang="pl-PL" dirty="0"/>
          </a:p>
          <a:p>
            <a:pPr lvl="1"/>
            <a:r>
              <a:rPr lang="pl-PL" dirty="0"/>
              <a:t>DROP/</a:t>
            </a:r>
            <a:r>
              <a:rPr lang="en-US" dirty="0"/>
              <a:t>TRUNCATE TABLE</a:t>
            </a:r>
            <a:endParaRPr lang="pl-PL" dirty="0"/>
          </a:p>
          <a:p>
            <a:pPr lvl="1"/>
            <a:r>
              <a:rPr lang="en-US" dirty="0"/>
              <a:t>ALTER TABLE SWITCH PARTITION</a:t>
            </a:r>
            <a:endParaRPr lang="pl-PL" b="1" dirty="0"/>
          </a:p>
          <a:p>
            <a:r>
              <a:rPr lang="pl-PL" b="1" dirty="0"/>
              <a:t>Optimize queries</a:t>
            </a:r>
          </a:p>
          <a:p>
            <a:pPr lvl="1"/>
            <a:r>
              <a:rPr lang="pl-PL" dirty="0"/>
              <a:t>Use the smallest possible data types to in DWH tables</a:t>
            </a:r>
          </a:p>
          <a:p>
            <a:pPr lvl="1"/>
            <a:r>
              <a:rPr lang="pl-PL" dirty="0"/>
              <a:t>Materialized views (</a:t>
            </a:r>
            <a:r>
              <a:rPr lang="pl-PL" dirty="0">
                <a:hlinkClick r:id="rId4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Result set caching (</a:t>
            </a:r>
            <a:r>
              <a:rPr lang="pl-PL" dirty="0">
                <a:hlinkClick r:id="rId5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Ordered clustered columnstore indexes (</a:t>
            </a:r>
            <a:r>
              <a:rPr lang="pl-PL" dirty="0">
                <a:hlinkClick r:id="rId6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Use DMVs for monitoring (</a:t>
            </a:r>
            <a:r>
              <a:rPr lang="pl-PL" dirty="0">
                <a:hlinkClick r:id="rId7"/>
              </a:rPr>
              <a:t>link</a:t>
            </a:r>
            <a:r>
              <a:rPr lang="pl-PL" dirty="0"/>
              <a:t>)</a:t>
            </a:r>
          </a:p>
          <a:p>
            <a:r>
              <a:rPr lang="pl-PL" dirty="0"/>
              <a:t>Use </a:t>
            </a:r>
            <a:r>
              <a:rPr lang="pl-PL" b="1" dirty="0"/>
              <a:t>additional layer for serving Data Marts</a:t>
            </a:r>
          </a:p>
          <a:p>
            <a:pPr lvl="1"/>
            <a:r>
              <a:rPr lang="pl-PL" dirty="0"/>
              <a:t>Power BI, Azure Analysis Services, Azure SQL Database</a:t>
            </a:r>
          </a:p>
          <a:p>
            <a:r>
              <a:rPr lang="pl-PL" dirty="0"/>
              <a:t>Use </a:t>
            </a:r>
            <a:r>
              <a:rPr lang="pl-PL" b="1" dirty="0"/>
              <a:t>Microsoft Toolkit for SQL Data Warehouse </a:t>
            </a:r>
            <a:r>
              <a:rPr lang="pl-PL" dirty="0"/>
              <a:t>(</a:t>
            </a:r>
            <a:r>
              <a:rPr lang="pl-PL" dirty="0">
                <a:hlinkClick r:id="rId8"/>
              </a:rPr>
              <a:t>link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endParaRPr lang="pl-PL" b="1" dirty="0"/>
          </a:p>
          <a:p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E7F6CE-8FF9-42DC-898D-CDD0F71A9C08}"/>
              </a:ext>
            </a:extLst>
          </p:cNvPr>
          <p:cNvSpPr txBox="1"/>
          <p:nvPr/>
        </p:nvSpPr>
        <p:spPr>
          <a:xfrm>
            <a:off x="574432" y="6185098"/>
            <a:ext cx="11043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l-PL" sz="1400" b="1" dirty="0"/>
              <a:t>Note: </a:t>
            </a:r>
            <a:r>
              <a:rPr lang="pl-PL" sz="1400" dirty="0"/>
              <a:t>some operations do not count towards the concurrency limits - DDL, INSERT VALUES, SELECT from DMVs, DBCC, EXPLAIN (</a:t>
            </a:r>
            <a:r>
              <a:rPr lang="pl-PL" sz="1400" dirty="0">
                <a:hlinkClick r:id="rId9"/>
              </a:rPr>
              <a:t>link</a:t>
            </a:r>
            <a:r>
              <a:rPr lang="pl-PL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81299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CDFD2E-294E-486F-B5DB-196353FC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 - a History of One Benchmark</a:t>
            </a:r>
            <a:endParaRPr lang="pl-PL" dirty="0"/>
          </a:p>
        </p:txBody>
      </p:sp>
      <p:pic>
        <p:nvPicPr>
          <p:cNvPr id="6" name="Obraz 8">
            <a:extLst>
              <a:ext uri="{FF2B5EF4-FFF2-40B4-BE49-F238E27FC236}">
                <a16:creationId xmlns:a16="http://schemas.microsoft.com/office/drawing/2014/main" id="{1EF229BB-BB9B-421A-89D9-34888C9D3E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763"/>
          <a:stretch/>
        </p:blipFill>
        <p:spPr>
          <a:xfrm>
            <a:off x="1524000" y="1899401"/>
            <a:ext cx="9384195" cy="4654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7AB36-DBC6-4FB1-BDF9-A713CB2AC5F9}"/>
              </a:ext>
            </a:extLst>
          </p:cNvPr>
          <p:cNvSpPr txBox="1"/>
          <p:nvPr/>
        </p:nvSpPr>
        <p:spPr>
          <a:xfrm>
            <a:off x="2055446" y="1899401"/>
            <a:ext cx="30167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Extract Time (minutes) by File Type</a:t>
            </a:r>
            <a:endParaRPr lang="pl-PL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F7848-D432-4667-8F51-4AB4B3B57267}"/>
              </a:ext>
            </a:extLst>
          </p:cNvPr>
          <p:cNvSpPr txBox="1"/>
          <p:nvPr/>
        </p:nvSpPr>
        <p:spPr>
          <a:xfrm>
            <a:off x="7451969" y="1874039"/>
            <a:ext cx="301673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Load Time (minutes) by File Type</a:t>
            </a:r>
            <a:endParaRPr lang="pl-PL" sz="1200" b="1" dirty="0"/>
          </a:p>
        </p:txBody>
      </p:sp>
    </p:spTree>
    <p:extLst>
      <p:ext uri="{BB962C8B-B14F-4D97-AF65-F5344CB8AC3E}">
        <p14:creationId xmlns:p14="http://schemas.microsoft.com/office/powerpoint/2010/main" val="3190454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3290B7-B67B-4C83-BD35-2CDD41B0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Automation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1B5BA-C0FD-4640-A328-A2CA0B7EA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89794" cy="4351338"/>
          </a:xfrm>
        </p:spPr>
        <p:txBody>
          <a:bodyPr>
            <a:normAutofit/>
          </a:bodyPr>
          <a:lstStyle/>
          <a:p>
            <a:r>
              <a:rPr lang="pl-PL" dirty="0"/>
              <a:t>Scale, pause and resume</a:t>
            </a:r>
          </a:p>
          <a:p>
            <a:pPr lvl="1"/>
            <a:r>
              <a:rPr lang="pl-PL" dirty="0"/>
              <a:t>T-SQL (</a:t>
            </a:r>
            <a:r>
              <a:rPr lang="pl-PL" dirty="0">
                <a:hlinkClick r:id="rId2"/>
              </a:rPr>
              <a:t>link for scaling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PowerShell (</a:t>
            </a:r>
            <a:r>
              <a:rPr lang="pl-PL" dirty="0">
                <a:hlinkClick r:id="rId3"/>
              </a:rPr>
              <a:t>link for scaling</a:t>
            </a:r>
            <a:r>
              <a:rPr lang="pl-PL" dirty="0"/>
              <a:t>, </a:t>
            </a:r>
            <a:r>
              <a:rPr lang="pl-PL" dirty="0">
                <a:hlinkClick r:id="rId4"/>
              </a:rPr>
              <a:t>link for pausing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Automation (</a:t>
            </a:r>
            <a:r>
              <a:rPr lang="pl-PL" dirty="0">
                <a:hlinkClick r:id="rId5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Functions (</a:t>
            </a:r>
            <a:r>
              <a:rPr lang="pl-PL" dirty="0">
                <a:hlinkClick r:id="rId6"/>
              </a:rPr>
              <a:t>link</a:t>
            </a:r>
            <a:r>
              <a:rPr lang="pl-PL" dirty="0"/>
              <a:t>)</a:t>
            </a:r>
          </a:p>
          <a:p>
            <a:r>
              <a:rPr lang="pl-PL" dirty="0"/>
              <a:t>Orchestrate with Azure Data Factory</a:t>
            </a:r>
          </a:p>
          <a:p>
            <a:pPr lvl="1"/>
            <a:r>
              <a:rPr lang="pl-PL" dirty="0"/>
              <a:t>Use Web activity</a:t>
            </a:r>
          </a:p>
          <a:p>
            <a:pPr lvl="1"/>
            <a:r>
              <a:rPr lang="pl-PL" dirty="0"/>
              <a:t>Check for running queries first</a:t>
            </a:r>
          </a:p>
          <a:p>
            <a:pPr lvl="1"/>
            <a:r>
              <a:rPr lang="pl-PL" dirty="0"/>
              <a:t>Check status before and after </a:t>
            </a:r>
            <a:br>
              <a:rPr lang="pl-PL" dirty="0"/>
            </a:br>
            <a:r>
              <a:rPr lang="pl-PL" dirty="0"/>
              <a:t>(be prepared for unexpected situations)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8CD88D-FFCF-4EA5-BE2D-3D2B17E576B9}"/>
              </a:ext>
            </a:extLst>
          </p:cNvPr>
          <p:cNvGrpSpPr/>
          <p:nvPr/>
        </p:nvGrpSpPr>
        <p:grpSpPr>
          <a:xfrm>
            <a:off x="6960124" y="4237365"/>
            <a:ext cx="5113092" cy="1939598"/>
            <a:chOff x="1633396" y="2853470"/>
            <a:chExt cx="9153525" cy="347229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10F954E-4F16-472A-B4B5-A634D43E8A7D}"/>
                </a:ext>
              </a:extLst>
            </p:cNvPr>
            <p:cNvGrpSpPr/>
            <p:nvPr/>
          </p:nvGrpSpPr>
          <p:grpSpPr>
            <a:xfrm>
              <a:off x="4621999" y="3976268"/>
              <a:ext cx="5832760" cy="2349496"/>
              <a:chOff x="5149274" y="3727143"/>
              <a:chExt cx="5832759" cy="234949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B4808F-3734-4FC0-A813-47A27BE6979B}"/>
                  </a:ext>
                </a:extLst>
              </p:cNvPr>
              <p:cNvSpPr/>
              <p:nvPr/>
            </p:nvSpPr>
            <p:spPr bwMode="auto">
              <a:xfrm>
                <a:off x="8127997" y="4462020"/>
                <a:ext cx="2854036" cy="1613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4B78CD66-EFA8-4D0F-A558-03B5BBD18392}"/>
                  </a:ext>
                </a:extLst>
              </p:cNvPr>
              <p:cNvSpPr/>
              <p:nvPr/>
            </p:nvSpPr>
            <p:spPr bwMode="auto">
              <a:xfrm>
                <a:off x="8672942" y="3727143"/>
                <a:ext cx="1671782" cy="1219200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33BC6BA-4A17-4098-AD39-319A663654F3}"/>
                  </a:ext>
                </a:extLst>
              </p:cNvPr>
              <p:cNvSpPr/>
              <p:nvPr/>
            </p:nvSpPr>
            <p:spPr bwMode="auto">
              <a:xfrm>
                <a:off x="8303487" y="4477905"/>
                <a:ext cx="2484447" cy="14509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BA1613-4940-44DC-9A52-BD213F5DF4EF}"/>
                  </a:ext>
                </a:extLst>
              </p:cNvPr>
              <p:cNvSpPr/>
              <p:nvPr/>
            </p:nvSpPr>
            <p:spPr bwMode="auto">
              <a:xfrm>
                <a:off x="5149274" y="4463172"/>
                <a:ext cx="2854036" cy="16134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B8B8DA77-A7A2-4EA6-AD3E-03D89EC6696B}"/>
                  </a:ext>
                </a:extLst>
              </p:cNvPr>
              <p:cNvSpPr/>
              <p:nvPr/>
            </p:nvSpPr>
            <p:spPr bwMode="auto">
              <a:xfrm>
                <a:off x="5694219" y="3728295"/>
                <a:ext cx="1671782" cy="1219200"/>
              </a:xfrm>
              <a:prstGeom prst="trapezoi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AC6B6C-A049-4FF2-9647-3C9CB8D0FED8}"/>
                  </a:ext>
                </a:extLst>
              </p:cNvPr>
              <p:cNvSpPr/>
              <p:nvPr/>
            </p:nvSpPr>
            <p:spPr bwMode="auto">
              <a:xfrm>
                <a:off x="5324764" y="4470668"/>
                <a:ext cx="2484447" cy="145099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2893A94-E261-4717-8ABB-70B3DEE790BC}"/>
                  </a:ext>
                </a:extLst>
              </p:cNvPr>
              <p:cNvSpPr txBox="1"/>
              <p:nvPr/>
            </p:nvSpPr>
            <p:spPr>
              <a:xfrm>
                <a:off x="6095206" y="3971636"/>
                <a:ext cx="887486" cy="606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100" i="1" spc="-70" dirty="0">
                    <a:solidFill>
                      <a:schemeClr val="accent5"/>
                    </a:solidFill>
                  </a:rPr>
                  <a:t>True Activities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11664C0-C2E3-43BB-9446-467E68A6D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3396" y="2853470"/>
              <a:ext cx="9153525" cy="12192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65EA0A-2F0F-4E45-A514-44BFB4425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162" y="5058055"/>
              <a:ext cx="2390775" cy="10763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B68F5E2-05F0-4BAE-BA8A-329895A1A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4741" y="5096154"/>
              <a:ext cx="2286000" cy="1000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278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Azure Synapse Analytics – SQL Pool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40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C698D-884C-4426-9A7E-6DFF0034F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Pool is NOT Your SQL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6AF4DA-3753-4DA5-A718-0DA064FF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No recursive CTE (</a:t>
            </a:r>
            <a:r>
              <a:rPr lang="en-US" sz="2000" dirty="0">
                <a:hlinkClick r:id="rId2"/>
              </a:rPr>
              <a:t>link</a:t>
            </a:r>
            <a:r>
              <a:rPr lang="en-US" sz="2000" dirty="0"/>
              <a:t>)</a:t>
            </a:r>
          </a:p>
          <a:p>
            <a:r>
              <a:rPr lang="en-US" sz="2000" dirty="0"/>
              <a:t>No global temporary tables (</a:t>
            </a:r>
            <a:r>
              <a:rPr lang="en-US" sz="2000" dirty="0">
                <a:hlinkClick r:id="rId3"/>
              </a:rPr>
              <a:t>link</a:t>
            </a:r>
            <a:r>
              <a:rPr lang="en-US" sz="2000" dirty="0"/>
              <a:t>)</a:t>
            </a:r>
          </a:p>
          <a:p>
            <a:r>
              <a:rPr lang="en-US" sz="2000" dirty="0"/>
              <a:t>No cursors (</a:t>
            </a:r>
            <a:r>
              <a:rPr lang="en-US" sz="2000" dirty="0">
                <a:hlinkClick r:id="rId4"/>
              </a:rPr>
              <a:t>link</a:t>
            </a:r>
            <a:r>
              <a:rPr lang="en-US" sz="2000" dirty="0"/>
              <a:t>)</a:t>
            </a:r>
          </a:p>
          <a:p>
            <a:r>
              <a:rPr lang="en-US" sz="2000" dirty="0"/>
              <a:t>Nesting stored procedures is limited to 8 (not 32 like in SQL Server)</a:t>
            </a:r>
          </a:p>
          <a:p>
            <a:r>
              <a:rPr lang="en-US" sz="2000" dirty="0"/>
              <a:t>Limited transaction levels and size (</a:t>
            </a:r>
            <a:r>
              <a:rPr lang="en-US" sz="2000" dirty="0">
                <a:hlinkClick r:id="rId5"/>
              </a:rPr>
              <a:t>link</a:t>
            </a:r>
            <a:r>
              <a:rPr lang="en-US" sz="2000" dirty="0"/>
              <a:t>)</a:t>
            </a:r>
          </a:p>
          <a:p>
            <a:r>
              <a:rPr lang="en-US" sz="2000" dirty="0"/>
              <a:t>MERGE, UPDATE, DELETE mostly for compatibility, poor performance (</a:t>
            </a:r>
            <a:r>
              <a:rPr lang="en-US" sz="2000" dirty="0">
                <a:hlinkClick r:id="rId6"/>
              </a:rPr>
              <a:t>link</a:t>
            </a:r>
            <a:r>
              <a:rPr lang="en-US" sz="2000" dirty="0"/>
              <a:t>)</a:t>
            </a:r>
            <a:endParaRPr lang="pl-PL" sz="2000" dirty="0"/>
          </a:p>
          <a:p>
            <a:pPr lvl="1"/>
            <a:r>
              <a:rPr lang="pl-PL" sz="1800" dirty="0"/>
              <a:t>Use </a:t>
            </a:r>
            <a:r>
              <a:rPr lang="en-US" sz="1800" dirty="0"/>
              <a:t>CTAS &amp; partition switching </a:t>
            </a:r>
            <a:r>
              <a:rPr lang="pl-PL" sz="1800" dirty="0"/>
              <a:t>(</a:t>
            </a:r>
            <a:r>
              <a:rPr lang="en-US" sz="1800" dirty="0">
                <a:hlinkClick r:id="rId7"/>
              </a:rPr>
              <a:t>link</a:t>
            </a:r>
            <a:r>
              <a:rPr lang="en-US" sz="1800" dirty="0"/>
              <a:t>)</a:t>
            </a:r>
          </a:p>
          <a:p>
            <a:r>
              <a:rPr lang="en-US" sz="2000" dirty="0"/>
              <a:t>One database, no cross</a:t>
            </a:r>
            <a:r>
              <a:rPr lang="pl-PL" sz="2000" dirty="0"/>
              <a:t>-</a:t>
            </a:r>
            <a:r>
              <a:rPr lang="en-US" sz="2000" dirty="0"/>
              <a:t>database operations</a:t>
            </a:r>
          </a:p>
          <a:p>
            <a:r>
              <a:rPr lang="en-US" sz="2000" dirty="0"/>
              <a:t>Official support list</a:t>
            </a:r>
            <a:r>
              <a:rPr lang="pl-PL" sz="2000" dirty="0"/>
              <a:t>:</a:t>
            </a:r>
            <a:r>
              <a:rPr lang="en-US" sz="2000" dirty="0"/>
              <a:t> </a:t>
            </a:r>
            <a:r>
              <a:rPr lang="en-US" sz="2000" dirty="0">
                <a:hlinkClick r:id="rId8"/>
              </a:rPr>
              <a:t>link</a:t>
            </a:r>
            <a:endParaRPr lang="pl-PL" sz="2000" dirty="0"/>
          </a:p>
          <a:p>
            <a:r>
              <a:rPr lang="pl-PL" sz="2000" dirty="0"/>
              <a:t>PRIMARY KEYs not enforced</a:t>
            </a:r>
          </a:p>
          <a:p>
            <a:r>
              <a:rPr lang="pl-PL" sz="2000" dirty="0"/>
              <a:t>UNIQUE keys not enforced</a:t>
            </a:r>
          </a:p>
          <a:p>
            <a:r>
              <a:rPr lang="pl-PL" sz="2000" dirty="0"/>
              <a:t>No FOREIGN KEYs</a:t>
            </a:r>
          </a:p>
          <a:p>
            <a:r>
              <a:rPr lang="pl-PL" sz="2000" dirty="0"/>
              <a:t>Data Skew (due to data distribution)</a:t>
            </a:r>
            <a:endParaRPr lang="en-US" sz="2000" dirty="0"/>
          </a:p>
          <a:p>
            <a:endParaRPr lang="pl-PL" sz="2000" dirty="0"/>
          </a:p>
        </p:txBody>
      </p:sp>
      <p:pic>
        <p:nvPicPr>
          <p:cNvPr id="1028" name="Picture 4" descr="SQL Server Logo - Microsoft Vector Free Download | Sql server management  studio, Transact sql, Microsoft sql server">
            <a:extLst>
              <a:ext uri="{FF2B5EF4-FFF2-40B4-BE49-F238E27FC236}">
                <a16:creationId xmlns:a16="http://schemas.microsoft.com/office/drawing/2014/main" id="{4A459B65-BBD4-4473-AA28-AF548A61E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353" y="3709428"/>
            <a:ext cx="3016447" cy="246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No sign">
            <a:extLst>
              <a:ext uri="{FF2B5EF4-FFF2-40B4-BE49-F238E27FC236}">
                <a16:creationId xmlns:a16="http://schemas.microsoft.com/office/drawing/2014/main" id="{3024D72B-9DBD-4B7E-BE06-23A42B2FC1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3317" y="3230936"/>
            <a:ext cx="3424518" cy="34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55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73460-12BB-483A-926A-E9EAD2BE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Choose Synapse (SQL Pool) If...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2CDE-C101-450D-A174-434099A7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...building a single tenant data warehouse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...using a well-formed dimensional model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intend to scale processing power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are OK with PaaS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...your database is 1TB+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have some flexibility in RPO &amp; RTO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are OK with ELT approach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have skills to manage MPP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/>
              <a:t>...you have to handle a limited number of concurrent queries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pl-PL" dirty="0">
                <a:solidFill>
                  <a:srgbClr val="0078D4"/>
                </a:solidFill>
              </a:rPr>
              <a:t>...you can wait for some coming features (multi-master clusters)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0751FC8-2FCB-4EDC-8C9C-6C1ACD359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5382" y="1825625"/>
            <a:ext cx="2588418" cy="29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06A73-0E4F-4131-B089-B57D9847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Synapse Analytics (Public Preview)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D2B270A-CB65-46CC-9778-91EA31E19BF0}"/>
              </a:ext>
            </a:extLst>
          </p:cNvPr>
          <p:cNvGrpSpPr/>
          <p:nvPr/>
        </p:nvGrpSpPr>
        <p:grpSpPr>
          <a:xfrm>
            <a:off x="511047" y="1690688"/>
            <a:ext cx="11169906" cy="4882355"/>
            <a:chOff x="511047" y="1690688"/>
            <a:chExt cx="11169906" cy="488235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9AF326-F0AB-49C9-B2D3-6ECC50990FE8}"/>
                </a:ext>
              </a:extLst>
            </p:cNvPr>
            <p:cNvSpPr/>
            <p:nvPr/>
          </p:nvSpPr>
          <p:spPr bwMode="auto">
            <a:xfrm>
              <a:off x="511047" y="1690688"/>
              <a:ext cx="8123811" cy="48823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89154" tIns="123444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en-US" sz="900" b="1">
                <a:solidFill>
                  <a:srgbClr val="0070C3"/>
                </a:solidFill>
                <a:latin typeface="Segoe UI"/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30DF581-7B62-425F-A5A2-121A664CDE5F}"/>
                </a:ext>
              </a:extLst>
            </p:cNvPr>
            <p:cNvGrpSpPr/>
            <p:nvPr/>
          </p:nvGrpSpPr>
          <p:grpSpPr>
            <a:xfrm>
              <a:off x="732003" y="2115275"/>
              <a:ext cx="7733830" cy="3345392"/>
              <a:chOff x="1112553" y="2187385"/>
              <a:chExt cx="7654620" cy="3311129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35E38EC-4234-46E3-AD40-6DA372F23E57}"/>
                  </a:ext>
                </a:extLst>
              </p:cNvPr>
              <p:cNvSpPr/>
              <p:nvPr/>
            </p:nvSpPr>
            <p:spPr bwMode="auto">
              <a:xfrm>
                <a:off x="1112553" y="2454282"/>
                <a:ext cx="7654620" cy="3044232"/>
              </a:xfrm>
              <a:prstGeom prst="rect">
                <a:avLst/>
              </a:prstGeom>
              <a:gradFill>
                <a:gsLst>
                  <a:gs pos="0">
                    <a:srgbClr val="0078D4"/>
                  </a:gs>
                  <a:gs pos="56000">
                    <a:srgbClr val="0761AA"/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9154" tIns="123444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00">
                  <a:solidFill>
                    <a:srgbClr val="0078D7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CD355575-AFA2-44F2-965D-21AFDD0CF2B7}"/>
                  </a:ext>
                </a:extLst>
              </p:cNvPr>
              <p:cNvSpPr/>
              <p:nvPr/>
            </p:nvSpPr>
            <p:spPr bwMode="auto">
              <a:xfrm>
                <a:off x="1116080" y="2187385"/>
                <a:ext cx="1820290" cy="277116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154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75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Synapse Analytics</a:t>
                </a:r>
              </a:p>
            </p:txBody>
          </p: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FE955E6-5BBE-4CF2-99C3-84796549ADA6}"/>
                </a:ext>
              </a:extLst>
            </p:cNvPr>
            <p:cNvSpPr/>
            <p:nvPr/>
          </p:nvSpPr>
          <p:spPr bwMode="auto">
            <a:xfrm>
              <a:off x="852682" y="2958023"/>
              <a:ext cx="7505102" cy="237512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89154" rIns="6858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000000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Platform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6CF3BA8-CF74-41C4-BFC1-D48C44508837}"/>
                </a:ext>
              </a:extLst>
            </p:cNvPr>
            <p:cNvGrpSpPr/>
            <p:nvPr/>
          </p:nvGrpSpPr>
          <p:grpSpPr>
            <a:xfrm>
              <a:off x="732002" y="5333131"/>
              <a:ext cx="7733830" cy="1068635"/>
              <a:chOff x="772577" y="4998201"/>
              <a:chExt cx="7654620" cy="1057693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3884ABD-8CD1-41F2-A6BB-9CDE9B08D90B}"/>
                  </a:ext>
                </a:extLst>
              </p:cNvPr>
              <p:cNvSpPr/>
              <p:nvPr/>
            </p:nvSpPr>
            <p:spPr bwMode="auto">
              <a:xfrm>
                <a:off x="772577" y="5337966"/>
                <a:ext cx="7654620" cy="717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190500" dist="508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89154" tIns="89154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75" b="1">
                    <a:solidFill>
                      <a:srgbClr val="0078D4"/>
                    </a:solidFill>
                    <a:latin typeface="Segoe UI Semibold"/>
                    <a:ea typeface="Segoe UI" pitchFamily="34" charset="0"/>
                    <a:cs typeface="Segoe UI Semibold" panose="020B0502040204020203" pitchFamily="34" charset="0"/>
                  </a:rPr>
                  <a:t>Azure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75" b="1">
                    <a:solidFill>
                      <a:srgbClr val="000000"/>
                    </a:solidFill>
                    <a:latin typeface="Segoe UI Semibold"/>
                    <a:ea typeface="Segoe UI" pitchFamily="34" charset="0"/>
                    <a:cs typeface="Segoe UI Semibold" panose="020B0502040204020203" pitchFamily="34" charset="0"/>
                  </a:rPr>
                  <a:t>Data Lake Storage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DD07C29E-2B74-4F3F-B59A-3D0F41B90786}"/>
                  </a:ext>
                </a:extLst>
              </p:cNvPr>
              <p:cNvSpPr txBox="1"/>
              <p:nvPr/>
            </p:nvSpPr>
            <p:spPr>
              <a:xfrm>
                <a:off x="6724420" y="5453264"/>
                <a:ext cx="1414300" cy="496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685800">
                  <a:lnSpc>
                    <a:spcPts val="975"/>
                  </a:lnSpc>
                  <a:defRPr/>
                </a:pPr>
                <a:r>
                  <a:rPr lang="en-US" sz="675" b="1">
                    <a:solidFill>
                      <a:schemeClr val="tx2"/>
                    </a:solidFill>
                    <a:latin typeface="Segoe UI Semibold"/>
                    <a:ea typeface="Segoe UI" panose="020B0502040204020203" pitchFamily="34" charset="0"/>
                    <a:cs typeface="Segoe UI" panose="020B0502040204020203" pitchFamily="34" charset="0"/>
                  </a:rPr>
                  <a:t>Common Data Model</a:t>
                </a:r>
              </a:p>
              <a:p>
                <a:pPr defTabSz="685800">
                  <a:lnSpc>
                    <a:spcPts val="975"/>
                  </a:lnSpc>
                  <a:defRPr/>
                </a:pPr>
                <a:r>
                  <a:rPr lang="en-US" sz="675" b="1">
                    <a:solidFill>
                      <a:schemeClr val="tx2"/>
                    </a:solidFill>
                    <a:latin typeface="Segoe UI Semibold"/>
                    <a:ea typeface="Segoe UI" panose="020B0502040204020203" pitchFamily="34" charset="0"/>
                    <a:cs typeface="Segoe UI" panose="020B0502040204020203" pitchFamily="34" charset="0"/>
                  </a:rPr>
                  <a:t>Enterprise Security</a:t>
                </a:r>
              </a:p>
              <a:p>
                <a:pPr defTabSz="685800">
                  <a:lnSpc>
                    <a:spcPts val="975"/>
                  </a:lnSpc>
                  <a:defRPr/>
                </a:pPr>
                <a:r>
                  <a:rPr lang="en-US" sz="675" b="1">
                    <a:solidFill>
                      <a:schemeClr val="tx2"/>
                    </a:solidFill>
                    <a:latin typeface="Segoe UI Semibold"/>
                    <a:ea typeface="Segoe UI" panose="020B0502040204020203" pitchFamily="34" charset="0"/>
                    <a:cs typeface="Segoe UI" panose="020B0502040204020203" pitchFamily="34" charset="0"/>
                  </a:rPr>
                  <a:t>Optimized for Analytics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EAD9D4CA-BFBE-4812-A26E-E27A857D691C}"/>
                  </a:ext>
                </a:extLst>
              </p:cNvPr>
              <p:cNvGrpSpPr/>
              <p:nvPr/>
            </p:nvGrpSpPr>
            <p:grpSpPr>
              <a:xfrm>
                <a:off x="3931915" y="4998201"/>
                <a:ext cx="2436090" cy="774917"/>
                <a:chOff x="4053274" y="4916113"/>
                <a:chExt cx="2436090" cy="85700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516584D4-9198-48A5-9297-C838AF2E71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3274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382A7947-202A-4592-A246-C8C7F3F75C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6264" y="4916113"/>
                  <a:ext cx="0" cy="77012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6D2CD55-A389-4F8D-8E69-C24AB393E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39862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EE304FE2-911C-4DF6-BD9E-8D87276CA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27618" y="4916113"/>
                  <a:ext cx="0" cy="77012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FF91368-8ED9-4E7E-991B-A1DE8E8DC1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20557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62CA9A6-C0D2-4092-855B-FB376320C4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798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6ADD162-5BB9-43B8-94D1-8B69EDB54D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95679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5D999B8-05AF-43AB-A4DE-6CAE6332A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83807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3E4A6713-CC56-4557-B642-6A2DFC43DF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76798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923C3FC-819F-4422-8A97-17186CD74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69788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D61995B3-E8A2-4485-A65E-E7C04CEE25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52178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F46C7033-C7EC-4FDC-9DBE-887F1BDD3C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45168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30BF3EE8-1211-4682-8FEC-F3020F9E0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38766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290FD67F-5A05-4EDA-980C-742E226713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26522" y="4916113"/>
                  <a:ext cx="0" cy="77012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48E41F2D-2373-47EB-A4C1-4F47E04C62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9461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3F2DD42-4955-42F0-8070-E13A31EF8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04702" y="4916113"/>
                  <a:ext cx="0" cy="77942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D5ADB4AE-AF6B-454F-A4A2-71E82212BF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94583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5DA8D7AF-8A57-4AC9-99B9-C98288B19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82711" y="4916113"/>
                  <a:ext cx="0" cy="77942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C672A2A-5A86-437E-960B-47BEB57E2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75702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7D168D85-147C-478A-A488-C0A9FC1D8F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68692" y="4916113"/>
                  <a:ext cx="0" cy="770123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3ACB01CD-96BD-4DF0-B69C-01152A2372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59438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776B77BE-FC2E-48DE-BBF3-DC1AC6A917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947194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6B86697-F966-4F88-9250-93A42B2E22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0133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A58F9E76-0082-4A1D-8C6F-0F73D06D40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25374" y="4916113"/>
                  <a:ext cx="0" cy="77942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1269D06B-4132-4DC3-8060-0E5D6DF3A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15255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E5E2A84-3B7B-45DD-9027-0B6784377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18974" y="4916113"/>
                  <a:ext cx="0" cy="779428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2695A375-BFF6-4C4C-8DFD-54FF403139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396374" y="4916113"/>
                  <a:ext cx="0" cy="857006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A91A8C07-9EA5-4FDE-AA09-07BB80950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489364" y="4916113"/>
                  <a:ext cx="0" cy="812512"/>
                </a:xfrm>
                <a:prstGeom prst="line">
                  <a:avLst/>
                </a:prstGeom>
                <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prstDash val="dashDot"/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56CBA09-8D59-488F-A5BC-1A7CE8BBC0F5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8284544" y="6150794"/>
              <a:ext cx="831727" cy="9342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5391DA7-AFB6-43B9-A612-5503FE715BC9}"/>
                </a:ext>
              </a:extLst>
            </p:cNvPr>
            <p:cNvSpPr/>
            <p:nvPr/>
          </p:nvSpPr>
          <p:spPr bwMode="auto">
            <a:xfrm>
              <a:off x="9116272" y="5918497"/>
              <a:ext cx="2564681" cy="483279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Data </a:t>
              </a:r>
              <a: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lake integrated </a:t>
              </a: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and Common Data Model aware</a:t>
              </a:r>
              <a:endParaRPr lang="en-US" sz="90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013F375-98E1-41E6-8461-CAB30FADC36D}"/>
                </a:ext>
              </a:extLst>
            </p:cNvPr>
            <p:cNvSpPr/>
            <p:nvPr/>
          </p:nvSpPr>
          <p:spPr bwMode="auto">
            <a:xfrm>
              <a:off x="2025082" y="4753539"/>
              <a:ext cx="1629051" cy="4410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spc="7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METASTORE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AC4BDB6-8B21-4A83-976A-6970E776EEF0}"/>
                </a:ext>
              </a:extLst>
            </p:cNvPr>
            <p:cNvSpPr/>
            <p:nvPr/>
          </p:nvSpPr>
          <p:spPr bwMode="auto">
            <a:xfrm>
              <a:off x="2025082" y="3649109"/>
              <a:ext cx="1629051" cy="43493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spc="7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SECURITY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BF03539-787B-437C-9B81-002910327510}"/>
                </a:ext>
              </a:extLst>
            </p:cNvPr>
            <p:cNvSpPr/>
            <p:nvPr/>
          </p:nvSpPr>
          <p:spPr bwMode="auto">
            <a:xfrm>
              <a:off x="2025082" y="3093850"/>
              <a:ext cx="1629051" cy="4410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spc="7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MANAGEMENT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613AD4B-B159-4CBA-9638-6B7171994789}"/>
                </a:ext>
              </a:extLst>
            </p:cNvPr>
            <p:cNvSpPr/>
            <p:nvPr/>
          </p:nvSpPr>
          <p:spPr bwMode="auto">
            <a:xfrm>
              <a:off x="2025082" y="4198280"/>
              <a:ext cx="1629051" cy="4410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spc="7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MONITORING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9CFEF2A-0DD5-42B7-8ED7-EF1333C35F9A}"/>
                </a:ext>
              </a:extLst>
            </p:cNvPr>
            <p:cNvSpPr/>
            <p:nvPr/>
          </p:nvSpPr>
          <p:spPr bwMode="auto">
            <a:xfrm>
              <a:off x="9116272" y="5171899"/>
              <a:ext cx="2564681" cy="654625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Integrated </a:t>
              </a:r>
              <a: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platform services </a:t>
              </a:r>
              <a:b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</a:b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for, management, security, monitoring, and </a:t>
              </a:r>
              <a:r>
                <a:rPr lang="en-US" sz="900" err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metastore</a:t>
              </a:r>
              <a:endParaRPr lang="en-US" sz="90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6F8B8D3-DD12-4550-BD56-49E665631E95}"/>
                </a:ext>
              </a:extLst>
            </p:cNvPr>
            <p:cNvCxnSpPr>
              <a:cxnSpLocks/>
              <a:endCxn id="89" idx="1"/>
            </p:cNvCxnSpPr>
            <p:nvPr/>
          </p:nvCxnSpPr>
          <p:spPr>
            <a:xfrm>
              <a:off x="8225179" y="5194563"/>
              <a:ext cx="891093" cy="304648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AE413A0-B741-481B-B655-F3EFB1895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848701" y="3093848"/>
              <a:ext cx="0" cy="2100715"/>
            </a:xfrm>
            <a:prstGeom prst="line">
              <a:avLst/>
            </a:prstGeom>
            <a:ln w="254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54FC5CA-01C5-4EFF-853D-9B97FC6B5D72}"/>
                </a:ext>
              </a:extLst>
            </p:cNvPr>
            <p:cNvSpPr/>
            <p:nvPr/>
          </p:nvSpPr>
          <p:spPr bwMode="auto">
            <a:xfrm>
              <a:off x="3807036" y="4933145"/>
              <a:ext cx="4257019" cy="26142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13716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spc="7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DATA INTEGRATION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B75E70D7-A968-43C0-99A2-1A19F281F374}"/>
                </a:ext>
              </a:extLst>
            </p:cNvPr>
            <p:cNvGrpSpPr/>
            <p:nvPr/>
          </p:nvGrpSpPr>
          <p:grpSpPr>
            <a:xfrm>
              <a:off x="5965657" y="4385415"/>
              <a:ext cx="2098400" cy="495875"/>
              <a:chOff x="5911431" y="4135704"/>
              <a:chExt cx="2076908" cy="490796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BBCB474B-A5B0-4081-8A19-9474DD8B01C3}"/>
                  </a:ext>
                </a:extLst>
              </p:cNvPr>
              <p:cNvSpPr/>
              <p:nvPr/>
            </p:nvSpPr>
            <p:spPr bwMode="auto">
              <a:xfrm>
                <a:off x="5911431" y="4135704"/>
                <a:ext cx="2076908" cy="49079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18" name="Picture 4">
                <a:extLst>
                  <a:ext uri="{FF2B5EF4-FFF2-40B4-BE49-F238E27FC236}">
                    <a16:creationId xmlns:a16="http://schemas.microsoft.com/office/drawing/2014/main" id="{6D69E577-C8E8-4486-8DEB-49179793D7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8306" y="4221643"/>
                <a:ext cx="594448" cy="3094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9CDEF9-FADF-4696-B366-2192CB6C5335}"/>
                </a:ext>
              </a:extLst>
            </p:cNvPr>
            <p:cNvSpPr/>
            <p:nvPr/>
          </p:nvSpPr>
          <p:spPr bwMode="auto">
            <a:xfrm>
              <a:off x="3807038" y="4387649"/>
              <a:ext cx="2106616" cy="49587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/>
                  <a:ea typeface="Segoe UI" pitchFamily="34" charset="0"/>
                  <a:cs typeface="Segoe UI" pitchFamily="34" charset="0"/>
                </a:rPr>
                <a:t>SQL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2217D72-D0C8-48EA-8462-B8E935D64FC4}"/>
                </a:ext>
              </a:extLst>
            </p:cNvPr>
            <p:cNvSpPr txBox="1"/>
            <p:nvPr/>
          </p:nvSpPr>
          <p:spPr>
            <a:xfrm>
              <a:off x="3807036" y="4180119"/>
              <a:ext cx="2424122" cy="155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lnSpc>
                  <a:spcPts val="975"/>
                </a:lnSpc>
                <a:defRPr/>
              </a:pPr>
              <a:r>
                <a:rPr lang="en-US" sz="675" b="1">
                  <a:solidFill>
                    <a:srgbClr val="000000"/>
                  </a:solidFill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Analytics Runtimes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3EED54-2B46-4BAC-9503-DB2D3D193E71}"/>
                </a:ext>
              </a:extLst>
            </p:cNvPr>
            <p:cNvSpPr/>
            <p:nvPr/>
          </p:nvSpPr>
          <p:spPr bwMode="auto">
            <a:xfrm>
              <a:off x="9116272" y="3444046"/>
              <a:ext cx="2564681" cy="1635882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Integrated analytics runtimes available provisioned and serverless</a:t>
              </a:r>
              <a:r>
                <a:rPr lang="pl-PL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 built-in</a:t>
              </a: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 </a:t>
              </a:r>
              <a:r>
                <a:rPr lang="pl-PL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(</a:t>
              </a: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on-demand</a:t>
              </a:r>
              <a:r>
                <a:rPr lang="pl-PL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)</a:t>
              </a:r>
              <a:endParaRPr lang="en-US" sz="9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b="1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SQL Analytics </a:t>
              </a: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offering T-SQL for batch, streaming and interactive processing</a:t>
              </a:r>
            </a:p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 b="1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Spark</a:t>
              </a: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 for big data processing with</a:t>
              </a:r>
              <a:r>
                <a:rPr lang="pl-PL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 Spark SQL,</a:t>
              </a:r>
              <a:r>
                <a:rPr lang="en-US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 Python, Scala and </a:t>
              </a:r>
              <a:r>
                <a:rPr lang="pl-PL" sz="900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C#</a:t>
              </a:r>
              <a:endParaRPr lang="en-US" sz="9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E41A2-6A6B-4C7A-84F0-20E577666311}"/>
                </a:ext>
              </a:extLst>
            </p:cNvPr>
            <p:cNvCxnSpPr>
              <a:cxnSpLocks/>
              <a:endCxn id="96" idx="1"/>
            </p:cNvCxnSpPr>
            <p:nvPr/>
          </p:nvCxnSpPr>
          <p:spPr>
            <a:xfrm flipV="1">
              <a:off x="7851121" y="4261987"/>
              <a:ext cx="1265150" cy="419620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18CCBA5-BBF7-4760-AB22-1B514E8487D5}"/>
                </a:ext>
              </a:extLst>
            </p:cNvPr>
            <p:cNvSpPr/>
            <p:nvPr/>
          </p:nvSpPr>
          <p:spPr bwMode="auto">
            <a:xfrm>
              <a:off x="3807038" y="3813550"/>
              <a:ext cx="2106616" cy="261420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13716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825" spc="7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DEDICATED</a:t>
              </a:r>
              <a:endParaRPr lang="en-US" sz="825" spc="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148AE9A-25C1-49AE-BA36-63912A35D5AB}"/>
                </a:ext>
              </a:extLst>
            </p:cNvPr>
            <p:cNvSpPr/>
            <p:nvPr/>
          </p:nvSpPr>
          <p:spPr bwMode="auto">
            <a:xfrm>
              <a:off x="5965656" y="3813550"/>
              <a:ext cx="2098400" cy="261420"/>
            </a:xfrm>
            <a:prstGeom prst="rect">
              <a:avLst/>
            </a:prstGeom>
            <a:solidFill>
              <a:srgbClr val="0761A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13716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825" spc="7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BUILT-IN (SERVERLESS)</a:t>
              </a:r>
              <a:endParaRPr lang="en-US" sz="825" spc="7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97C461-4006-4173-9E34-4BA3C42C6519}"/>
                </a:ext>
              </a:extLst>
            </p:cNvPr>
            <p:cNvSpPr txBox="1"/>
            <p:nvPr/>
          </p:nvSpPr>
          <p:spPr>
            <a:xfrm>
              <a:off x="3807036" y="3617998"/>
              <a:ext cx="2424122" cy="155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lnSpc>
                  <a:spcPts val="975"/>
                </a:lnSpc>
                <a:defRPr/>
              </a:pPr>
              <a:r>
                <a:rPr lang="en-US" sz="675" b="1">
                  <a:solidFill>
                    <a:srgbClr val="000000"/>
                  </a:solidFill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Form Factors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2533A9-B84D-4F08-8136-DE4FBA033E47}"/>
                </a:ext>
              </a:extLst>
            </p:cNvPr>
            <p:cNvSpPr/>
            <p:nvPr/>
          </p:nvSpPr>
          <p:spPr bwMode="auto">
            <a:xfrm>
              <a:off x="3807038" y="3270347"/>
              <a:ext cx="822960" cy="274320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56000">
                  <a:srgbClr val="0761AA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82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T-</a:t>
              </a:r>
              <a:r>
                <a:rPr lang="en-US" sz="82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SQL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0AC2D8F-892B-4F58-97B1-0CEAEB56C45E}"/>
                </a:ext>
              </a:extLst>
            </p:cNvPr>
            <p:cNvSpPr txBox="1"/>
            <p:nvPr/>
          </p:nvSpPr>
          <p:spPr>
            <a:xfrm>
              <a:off x="3807036" y="3071784"/>
              <a:ext cx="2424122" cy="155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85800">
                <a:lnSpc>
                  <a:spcPts val="975"/>
                </a:lnSpc>
                <a:defRPr/>
              </a:pPr>
              <a:r>
                <a:rPr lang="en-US" sz="675" b="1">
                  <a:solidFill>
                    <a:srgbClr val="000000"/>
                  </a:solidFill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Languages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F88F7C7-C7DA-45F5-8211-11F178F7DDB2}"/>
                </a:ext>
              </a:extLst>
            </p:cNvPr>
            <p:cNvSpPr/>
            <p:nvPr/>
          </p:nvSpPr>
          <p:spPr bwMode="auto">
            <a:xfrm>
              <a:off x="5524066" y="3270347"/>
              <a:ext cx="822960" cy="274320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56000">
                  <a:srgbClr val="0761AA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Python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7EF511E-9C79-4F4D-93D9-AC626CAD2B90}"/>
                </a:ext>
              </a:extLst>
            </p:cNvPr>
            <p:cNvSpPr/>
            <p:nvPr/>
          </p:nvSpPr>
          <p:spPr bwMode="auto">
            <a:xfrm>
              <a:off x="6382580" y="3270347"/>
              <a:ext cx="822960" cy="274320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56000">
                  <a:srgbClr val="0761AA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82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C#</a:t>
              </a:r>
              <a:endParaRPr lang="en-US" sz="82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37571CB-1883-4442-8F0E-424FA261589A}"/>
                </a:ext>
              </a:extLst>
            </p:cNvPr>
            <p:cNvSpPr/>
            <p:nvPr/>
          </p:nvSpPr>
          <p:spPr bwMode="auto">
            <a:xfrm>
              <a:off x="7241095" y="3278069"/>
              <a:ext cx="822960" cy="274320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56000">
                  <a:srgbClr val="0761AA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Scala</a:t>
              </a: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7EF95B6-33CC-446F-B3CD-914D050078FF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 flipV="1">
              <a:off x="8225179" y="3105469"/>
              <a:ext cx="891093" cy="286785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CA24FAF-7992-4DB9-A9C4-A80DA61F3EB9}"/>
                </a:ext>
              </a:extLst>
            </p:cNvPr>
            <p:cNvSpPr/>
            <p:nvPr/>
          </p:nvSpPr>
          <p:spPr bwMode="auto">
            <a:xfrm>
              <a:off x="9116272" y="2863919"/>
              <a:ext cx="2564681" cy="483100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Multiple </a:t>
              </a:r>
              <a: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languages </a:t>
              </a: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suited to different analytics workloads</a:t>
              </a:r>
              <a:endParaRPr lang="en-US" sz="900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A17C1D0-B734-45C5-980A-896561EEACE7}"/>
                </a:ext>
              </a:extLst>
            </p:cNvPr>
            <p:cNvSpPr/>
            <p:nvPr/>
          </p:nvSpPr>
          <p:spPr bwMode="auto">
            <a:xfrm>
              <a:off x="852682" y="2480434"/>
              <a:ext cx="7505102" cy="39023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89154" rIns="6858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000000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Experience</a:t>
              </a:r>
            </a:p>
          </p:txBody>
        </p:sp>
        <p:sp>
          <p:nvSpPr>
            <p:cNvPr id="109" name="TextBox 4">
              <a:extLst>
                <a:ext uri="{FF2B5EF4-FFF2-40B4-BE49-F238E27FC236}">
                  <a16:creationId xmlns:a16="http://schemas.microsoft.com/office/drawing/2014/main" id="{489E3008-B82F-44B4-ACFF-18B8D9126E18}"/>
                </a:ext>
              </a:extLst>
            </p:cNvPr>
            <p:cNvSpPr txBox="1"/>
            <p:nvPr/>
          </p:nvSpPr>
          <p:spPr>
            <a:xfrm>
              <a:off x="3807036" y="2573441"/>
              <a:ext cx="1983186" cy="16331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00">
                <a:lnSpc>
                  <a:spcPct val="120000"/>
                </a:lnSpc>
                <a:defRPr/>
              </a:pPr>
              <a:r>
                <a:rPr lang="en-US" sz="975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Synapse Studio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41FF199-DE89-4858-8BA0-CE12FCD78691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 flipV="1">
              <a:off x="8225179" y="2534248"/>
              <a:ext cx="891093" cy="151937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295DF1AD-B8FE-4B66-9C72-8FF8ADFCE92B}"/>
                </a:ext>
              </a:extLst>
            </p:cNvPr>
            <p:cNvSpPr/>
            <p:nvPr/>
          </p:nvSpPr>
          <p:spPr bwMode="auto">
            <a:xfrm>
              <a:off x="9116272" y="2292698"/>
              <a:ext cx="2564681" cy="483100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SaaS </a:t>
              </a:r>
              <a: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developer experiences </a:t>
              </a: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for code free and code first</a:t>
              </a:r>
              <a:endParaRPr lang="en-US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909F894-5A9B-471F-AF52-275A1C2BF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848701" y="2564047"/>
              <a:ext cx="0" cy="230734"/>
            </a:xfrm>
            <a:prstGeom prst="line">
              <a:avLst/>
            </a:prstGeom>
            <a:ln w="254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4">
              <a:extLst>
                <a:ext uri="{FF2B5EF4-FFF2-40B4-BE49-F238E27FC236}">
                  <a16:creationId xmlns:a16="http://schemas.microsoft.com/office/drawing/2014/main" id="{C0CFB107-1D75-4597-B610-DF44A02186A9}"/>
                </a:ext>
              </a:extLst>
            </p:cNvPr>
            <p:cNvSpPr txBox="1"/>
            <p:nvPr/>
          </p:nvSpPr>
          <p:spPr>
            <a:xfrm>
              <a:off x="3805070" y="1857806"/>
              <a:ext cx="4132865" cy="39138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lnSpc>
                  <a:spcPct val="120000"/>
                </a:lnSpc>
                <a:defRPr/>
              </a:pPr>
              <a:r>
                <a:rPr lang="en-US" sz="825" b="1" dirty="0">
                  <a:solidFill>
                    <a:schemeClr val="tx2"/>
                  </a:solidFill>
                  <a:latin typeface="Segoe UI Semibold"/>
                </a:rPr>
                <a:t>Artificial Intelligence / Machine Learning / Internet of Things</a:t>
              </a:r>
            </a:p>
            <a:p>
              <a:pPr defTabSz="685800">
                <a:lnSpc>
                  <a:spcPct val="120000"/>
                </a:lnSpc>
                <a:defRPr/>
              </a:pPr>
              <a:r>
                <a:rPr lang="en-US" sz="825" b="1" dirty="0">
                  <a:solidFill>
                    <a:schemeClr val="tx2"/>
                  </a:solidFill>
                  <a:latin typeface="Segoe UI Semibold"/>
                </a:rPr>
                <a:t>Intelligent Apps / Business Intelligence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E83D49B-11B1-4C51-9ED1-C233523E5CBF}"/>
                </a:ext>
              </a:extLst>
            </p:cNvPr>
            <p:cNvSpPr/>
            <p:nvPr/>
          </p:nvSpPr>
          <p:spPr bwMode="auto">
            <a:xfrm>
              <a:off x="9116272" y="1738941"/>
              <a:ext cx="2564681" cy="460251"/>
            </a:xfrm>
            <a:prstGeom prst="rect">
              <a:avLst/>
            </a:prstGeom>
            <a:ln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US" sz="90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Designed for analytics </a:t>
              </a:r>
              <a:r>
                <a:rPr lang="en-US" sz="900" b="1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workloads at any scale</a:t>
              </a:r>
              <a:endParaRPr lang="en-US" b="1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9FDBFB9-156F-4791-97AB-008518A319E6}"/>
                </a:ext>
              </a:extLst>
            </p:cNvPr>
            <p:cNvCxnSpPr>
              <a:cxnSpLocks/>
              <a:endCxn id="114" idx="1"/>
            </p:cNvCxnSpPr>
            <p:nvPr/>
          </p:nvCxnSpPr>
          <p:spPr>
            <a:xfrm>
              <a:off x="8465832" y="1965385"/>
              <a:ext cx="650440" cy="3680"/>
            </a:xfrm>
            <a:prstGeom prst="line">
              <a:avLst/>
            </a:prstGeom>
            <a:ln>
              <a:solidFill>
                <a:srgbClr val="002060"/>
              </a:solidFill>
              <a:headEnd type="oval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42DA134-AFBE-42B8-AEDF-726A1CFDD5E6}"/>
                </a:ext>
              </a:extLst>
            </p:cNvPr>
            <p:cNvSpPr/>
            <p:nvPr/>
          </p:nvSpPr>
          <p:spPr bwMode="auto">
            <a:xfrm>
              <a:off x="4665552" y="3270347"/>
              <a:ext cx="822960" cy="274320"/>
            </a:xfrm>
            <a:prstGeom prst="rect">
              <a:avLst/>
            </a:prstGeom>
            <a:gradFill>
              <a:gsLst>
                <a:gs pos="0">
                  <a:srgbClr val="0078D4"/>
                </a:gs>
                <a:gs pos="56000">
                  <a:srgbClr val="0761AA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0" rIns="685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pl-PL" sz="825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Spark SQL</a:t>
              </a:r>
              <a:endParaRPr lang="en-US" sz="825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5375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Azure Synapse Analytics </a:t>
            </a:r>
            <a:r>
              <a:rPr lang="en-US" dirty="0">
                <a:solidFill>
                  <a:srgbClr val="FFFFFF"/>
                </a:solidFill>
              </a:rPr>
              <a:t>Workspace</a:t>
            </a:r>
          </a:p>
        </p:txBody>
      </p:sp>
    </p:spTree>
    <p:extLst>
      <p:ext uri="{BB962C8B-B14F-4D97-AF65-F5344CB8AC3E}">
        <p14:creationId xmlns:p14="http://schemas.microsoft.com/office/powerpoint/2010/main" val="38183595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9D931-B6BF-457C-A799-641263588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</a:rPr>
              <a:t>PROS</a:t>
            </a:r>
            <a:endParaRPr lang="pl-PL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3DE1-DBE3-4440-942E-2BAA607F25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Unified platform for Big Data and Data Warehousing</a:t>
            </a:r>
            <a:endParaRPr lang="pl-PL" sz="2400" dirty="0"/>
          </a:p>
          <a:p>
            <a:pPr lvl="1"/>
            <a:r>
              <a:rPr lang="pl-PL" sz="2000" dirty="0"/>
              <a:t>T</a:t>
            </a:r>
            <a:r>
              <a:rPr lang="en-US" sz="2000" dirty="0" err="1"/>
              <a:t>hree</a:t>
            </a:r>
            <a:r>
              <a:rPr lang="en-US" sz="2000" dirty="0"/>
              <a:t> </a:t>
            </a:r>
            <a:r>
              <a:rPr lang="pl-PL" sz="2000" dirty="0"/>
              <a:t>different </a:t>
            </a:r>
            <a:r>
              <a:rPr lang="en-US" sz="2000" dirty="0"/>
              <a:t>engines for analytics</a:t>
            </a:r>
          </a:p>
          <a:p>
            <a:r>
              <a:rPr lang="en-US" sz="2400" dirty="0"/>
              <a:t>Integration with Power BI (more to come - automatically created materialized views)</a:t>
            </a:r>
          </a:p>
          <a:p>
            <a:r>
              <a:rPr lang="en-US" sz="2400" dirty="0"/>
              <a:t>Some level of similarity to SQL Server</a:t>
            </a:r>
          </a:p>
          <a:p>
            <a:r>
              <a:rPr lang="en-US" sz="2400" dirty="0"/>
              <a:t>Strategic service for analytics in Azure (big investment from Microsoft)</a:t>
            </a:r>
          </a:p>
          <a:p>
            <a:r>
              <a:rPr lang="en-US" sz="2400" dirty="0"/>
              <a:t>Connection links (Data Lake, Cosmos DB)</a:t>
            </a:r>
          </a:p>
          <a:p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D8552-9C3E-4F9F-A0B8-721C2C0E8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CONS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3BD2F2-EFAE-4F4A-801D-C93C30FA7C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/>
              <a:t>Gen3 in development (lots of features in private or public preview)</a:t>
            </a:r>
          </a:p>
          <a:p>
            <a:r>
              <a:rPr lang="en-US" sz="2200" dirty="0"/>
              <a:t>Unclear roadmap (timeline) - some of the most awaited capabilities may show up in H1 CY21</a:t>
            </a:r>
          </a:p>
          <a:p>
            <a:r>
              <a:rPr lang="en-US" sz="2200" dirty="0"/>
              <a:t>Workload management, schema design, and performance optimization require a lot of effort</a:t>
            </a:r>
          </a:p>
          <a:p>
            <a:r>
              <a:rPr lang="en-US" sz="2200" dirty="0"/>
              <a:t>Issues around pausing/resuming and scaling of SQL pools (failing, offline)</a:t>
            </a:r>
          </a:p>
          <a:p>
            <a:endParaRPr lang="pl-PL" sz="2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93D35-C9F4-4A6A-B33D-E64AE72E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</a:t>
            </a:r>
            <a:r>
              <a:rPr lang="en-US" dirty="0"/>
              <a:t>Synapse Analytics Pros &amp; Cons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1222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2F7D-0051-4DC9-9FF8-EB8C412D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Azure SQL Database Options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024B2F-E953-499C-BE96-0B48015D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048" y="1368771"/>
            <a:ext cx="7785904" cy="4801717"/>
          </a:xfrm>
          <a:prstGeom prst="rect">
            <a:avLst/>
          </a:prstGeom>
        </p:spPr>
      </p:pic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03FCD995-AA9D-48DF-8372-C29A0A83985F}"/>
              </a:ext>
            </a:extLst>
          </p:cNvPr>
          <p:cNvSpPr/>
          <p:nvPr/>
        </p:nvSpPr>
        <p:spPr>
          <a:xfrm rot="1008476">
            <a:off x="7815747" y="2947700"/>
            <a:ext cx="4034529" cy="2959585"/>
          </a:xfrm>
          <a:prstGeom prst="irregularSeal1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/>
              <a:t>NO POLYBASE</a:t>
            </a:r>
          </a:p>
        </p:txBody>
      </p:sp>
    </p:spTree>
    <p:extLst>
      <p:ext uri="{BB962C8B-B14F-4D97-AF65-F5344CB8AC3E}">
        <p14:creationId xmlns:p14="http://schemas.microsoft.com/office/powerpoint/2010/main" val="116761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767D7-77F5-4D5F-A076-4C26F104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Challenges of Analytics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E4AE90-AF12-44E4-8143-0D57D26FE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649146"/>
              </p:ext>
            </p:extLst>
          </p:nvPr>
        </p:nvGraphicFramePr>
        <p:xfrm>
          <a:off x="838200" y="1690688"/>
          <a:ext cx="10515600" cy="4448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2709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3173-A37B-43FF-8F7E-AFE0CB4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SQL Database Hyperscale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9C257A8B-C059-4F4B-AB2C-2AAF6597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221" y="1554619"/>
            <a:ext cx="6681557" cy="4385418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926A01F5-4DD3-4D60-81AD-5C88D943F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28" y="4687631"/>
            <a:ext cx="2987299" cy="12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31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13F05-1AAD-4441-91EE-4A2F9303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Snowflake</a:t>
            </a:r>
          </a:p>
        </p:txBody>
      </p:sp>
      <p:sp>
        <p:nvSpPr>
          <p:cNvPr id="494" name="Freeform: Shape 10">
            <a:extLst>
              <a:ext uri="{FF2B5EF4-FFF2-40B4-BE49-F238E27FC236}">
                <a16:creationId xmlns:a16="http://schemas.microsoft.com/office/drawing/2014/main" id="{0516DC14-A400-4924-87F7-027A792AD64D}"/>
              </a:ext>
            </a:extLst>
          </p:cNvPr>
          <p:cNvSpPr>
            <a:spLocks/>
          </p:cNvSpPr>
          <p:nvPr/>
        </p:nvSpPr>
        <p:spPr bwMode="auto">
          <a:xfrm>
            <a:off x="2035967" y="3431074"/>
            <a:ext cx="1187540" cy="2223673"/>
          </a:xfrm>
          <a:custGeom>
            <a:avLst/>
            <a:gdLst>
              <a:gd name="connsiteX0" fmla="*/ 601609 w 1004501"/>
              <a:gd name="connsiteY0" fmla="*/ 0 h 1908544"/>
              <a:gd name="connsiteX1" fmla="*/ 1004501 w 1004501"/>
              <a:gd name="connsiteY1" fmla="*/ 289147 h 1908544"/>
              <a:gd name="connsiteX2" fmla="*/ 522526 w 1004501"/>
              <a:gd name="connsiteY2" fmla="*/ 1504247 h 1908544"/>
              <a:gd name="connsiteX3" fmla="*/ 497408 w 1004501"/>
              <a:gd name="connsiteY3" fmla="*/ 1908544 h 1908544"/>
              <a:gd name="connsiteX4" fmla="*/ 0 w 1004501"/>
              <a:gd name="connsiteY4" fmla="*/ 1908544 h 1908544"/>
              <a:gd name="connsiteX5" fmla="*/ 30497 w 1004501"/>
              <a:gd name="connsiteY5" fmla="*/ 1433452 h 1908544"/>
              <a:gd name="connsiteX6" fmla="*/ 145559 w 1004501"/>
              <a:gd name="connsiteY6" fmla="*/ 926392 h 1908544"/>
              <a:gd name="connsiteX7" fmla="*/ 601609 w 1004501"/>
              <a:gd name="connsiteY7" fmla="*/ 0 h 190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501" h="1908544">
                <a:moveTo>
                  <a:pt x="601609" y="0"/>
                </a:moveTo>
                <a:cubicBezTo>
                  <a:pt x="1004501" y="289147"/>
                  <a:pt x="1004501" y="289147"/>
                  <a:pt x="1004501" y="289147"/>
                </a:cubicBezTo>
                <a:cubicBezTo>
                  <a:pt x="750596" y="649176"/>
                  <a:pt x="584822" y="1069211"/>
                  <a:pt x="522526" y="1504247"/>
                </a:cubicBezTo>
                <a:lnTo>
                  <a:pt x="497408" y="1908544"/>
                </a:lnTo>
                <a:lnTo>
                  <a:pt x="0" y="1908544"/>
                </a:lnTo>
                <a:lnTo>
                  <a:pt x="30497" y="1433452"/>
                </a:lnTo>
                <a:cubicBezTo>
                  <a:pt x="55328" y="1262560"/>
                  <a:pt x="93798" y="1093424"/>
                  <a:pt x="145559" y="926392"/>
                </a:cubicBezTo>
                <a:cubicBezTo>
                  <a:pt x="246282" y="595137"/>
                  <a:pt x="400164" y="283532"/>
                  <a:pt x="601609" y="0"/>
                </a:cubicBezTo>
                <a:close/>
              </a:path>
            </a:pathLst>
          </a:custGeom>
          <a:solidFill>
            <a:srgbClr val="75CD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5" name="Freeform 7">
            <a:extLst>
              <a:ext uri="{FF2B5EF4-FFF2-40B4-BE49-F238E27FC236}">
                <a16:creationId xmlns:a16="http://schemas.microsoft.com/office/drawing/2014/main" id="{5A881C98-C983-458E-BFA3-283EF3231794}"/>
              </a:ext>
            </a:extLst>
          </p:cNvPr>
          <p:cNvSpPr>
            <a:spLocks/>
          </p:cNvSpPr>
          <p:nvPr/>
        </p:nvSpPr>
        <p:spPr bwMode="auto">
          <a:xfrm>
            <a:off x="4604812" y="1766417"/>
            <a:ext cx="2528013" cy="834179"/>
          </a:xfrm>
          <a:custGeom>
            <a:avLst/>
            <a:gdLst>
              <a:gd name="T0" fmla="*/ 59 w 763"/>
              <a:gd name="T1" fmla="*/ 255 h 255"/>
              <a:gd name="T2" fmla="*/ 0 w 763"/>
              <a:gd name="T3" fmla="*/ 88 h 255"/>
              <a:gd name="T4" fmla="*/ 763 w 763"/>
              <a:gd name="T5" fmla="*/ 85 h 255"/>
              <a:gd name="T6" fmla="*/ 705 w 763"/>
              <a:gd name="T7" fmla="*/ 253 h 255"/>
              <a:gd name="T8" fmla="*/ 59 w 763"/>
              <a:gd name="T9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3" h="255">
                <a:moveTo>
                  <a:pt x="59" y="255"/>
                </a:moveTo>
                <a:cubicBezTo>
                  <a:pt x="0" y="88"/>
                  <a:pt x="0" y="88"/>
                  <a:pt x="0" y="88"/>
                </a:cubicBezTo>
                <a:cubicBezTo>
                  <a:pt x="246" y="1"/>
                  <a:pt x="517" y="0"/>
                  <a:pt x="763" y="85"/>
                </a:cubicBezTo>
                <a:cubicBezTo>
                  <a:pt x="705" y="253"/>
                  <a:pt x="705" y="253"/>
                  <a:pt x="705" y="253"/>
                </a:cubicBezTo>
                <a:cubicBezTo>
                  <a:pt x="497" y="181"/>
                  <a:pt x="267" y="182"/>
                  <a:pt x="59" y="255"/>
                </a:cubicBezTo>
                <a:close/>
              </a:path>
            </a:pathLst>
          </a:custGeom>
          <a:solidFill>
            <a:srgbClr val="75CD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6" name="Freeform 9">
            <a:extLst>
              <a:ext uri="{FF2B5EF4-FFF2-40B4-BE49-F238E27FC236}">
                <a16:creationId xmlns:a16="http://schemas.microsoft.com/office/drawing/2014/main" id="{3F443B0A-5D0B-4359-ABAB-22E2C1CB869C}"/>
              </a:ext>
            </a:extLst>
          </p:cNvPr>
          <p:cNvSpPr>
            <a:spLocks/>
          </p:cNvSpPr>
          <p:nvPr/>
        </p:nvSpPr>
        <p:spPr bwMode="auto">
          <a:xfrm>
            <a:off x="8514130" y="3429225"/>
            <a:ext cx="1203012" cy="2232491"/>
          </a:xfrm>
          <a:custGeom>
            <a:avLst/>
            <a:gdLst>
              <a:gd name="T0" fmla="*/ 362 w 363"/>
              <a:gd name="T1" fmla="*/ 683 h 683"/>
              <a:gd name="T2" fmla="*/ 185 w 363"/>
              <a:gd name="T3" fmla="*/ 682 h 683"/>
              <a:gd name="T4" fmla="*/ 0 w 363"/>
              <a:gd name="T5" fmla="*/ 104 h 683"/>
              <a:gd name="T6" fmla="*/ 143 w 363"/>
              <a:gd name="T7" fmla="*/ 0 h 683"/>
              <a:gd name="T8" fmla="*/ 362 w 363"/>
              <a:gd name="T9" fmla="*/ 683 h 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3" h="683">
                <a:moveTo>
                  <a:pt x="362" y="683"/>
                </a:moveTo>
                <a:cubicBezTo>
                  <a:pt x="185" y="682"/>
                  <a:pt x="185" y="682"/>
                  <a:pt x="185" y="682"/>
                </a:cubicBezTo>
                <a:cubicBezTo>
                  <a:pt x="185" y="473"/>
                  <a:pt x="121" y="273"/>
                  <a:pt x="0" y="104"/>
                </a:cubicBezTo>
                <a:cubicBezTo>
                  <a:pt x="143" y="0"/>
                  <a:pt x="143" y="0"/>
                  <a:pt x="143" y="0"/>
                </a:cubicBezTo>
                <a:cubicBezTo>
                  <a:pt x="287" y="200"/>
                  <a:pt x="363" y="436"/>
                  <a:pt x="362" y="683"/>
                </a:cubicBezTo>
                <a:close/>
              </a:path>
            </a:pathLst>
          </a:custGeom>
          <a:solidFill>
            <a:srgbClr val="75CDD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7" name="Freeform: Shape 15">
            <a:extLst>
              <a:ext uri="{FF2B5EF4-FFF2-40B4-BE49-F238E27FC236}">
                <a16:creationId xmlns:a16="http://schemas.microsoft.com/office/drawing/2014/main" id="{27E2A41F-749A-4794-9939-864E5A5E99D5}"/>
              </a:ext>
            </a:extLst>
          </p:cNvPr>
          <p:cNvSpPr>
            <a:spLocks/>
          </p:cNvSpPr>
          <p:nvPr/>
        </p:nvSpPr>
        <p:spPr bwMode="auto">
          <a:xfrm>
            <a:off x="2675537" y="2953874"/>
            <a:ext cx="1820423" cy="2707119"/>
          </a:xfrm>
          <a:custGeom>
            <a:avLst/>
            <a:gdLst>
              <a:gd name="connsiteX0" fmla="*/ 1279268 w 1539836"/>
              <a:gd name="connsiteY0" fmla="*/ 0 h 2323478"/>
              <a:gd name="connsiteX1" fmla="*/ 1539836 w 1539836"/>
              <a:gd name="connsiteY1" fmla="*/ 424085 h 2323478"/>
              <a:gd name="connsiteX2" fmla="*/ 509559 w 1539836"/>
              <a:gd name="connsiteY2" fmla="*/ 2051336 h 2323478"/>
              <a:gd name="connsiteX3" fmla="*/ 495584 w 1539836"/>
              <a:gd name="connsiteY3" fmla="*/ 2323478 h 2323478"/>
              <a:gd name="connsiteX4" fmla="*/ 0 w 1539836"/>
              <a:gd name="connsiteY4" fmla="*/ 2323478 h 2323478"/>
              <a:gd name="connsiteX5" fmla="*/ 15434 w 1539836"/>
              <a:gd name="connsiteY5" fmla="*/ 1997947 h 2323478"/>
              <a:gd name="connsiteX6" fmla="*/ 329455 w 1539836"/>
              <a:gd name="connsiteY6" fmla="*/ 1005446 h 2323478"/>
              <a:gd name="connsiteX7" fmla="*/ 1279268 w 1539836"/>
              <a:gd name="connsiteY7" fmla="*/ 0 h 232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39836" h="2323478">
                <a:moveTo>
                  <a:pt x="1279268" y="0"/>
                </a:moveTo>
                <a:cubicBezTo>
                  <a:pt x="1539836" y="424085"/>
                  <a:pt x="1539836" y="424085"/>
                  <a:pt x="1539836" y="424085"/>
                </a:cubicBezTo>
                <a:cubicBezTo>
                  <a:pt x="966166" y="780414"/>
                  <a:pt x="587703" y="1386175"/>
                  <a:pt x="509559" y="2051336"/>
                </a:cubicBezTo>
                <a:lnTo>
                  <a:pt x="495584" y="2323478"/>
                </a:lnTo>
                <a:lnTo>
                  <a:pt x="0" y="2323478"/>
                </a:lnTo>
                <a:lnTo>
                  <a:pt x="15434" y="1997947"/>
                </a:lnTo>
                <a:cubicBezTo>
                  <a:pt x="54703" y="1650525"/>
                  <a:pt x="161347" y="1312978"/>
                  <a:pt x="329455" y="1005446"/>
                </a:cubicBezTo>
                <a:cubicBezTo>
                  <a:pt x="553600" y="592595"/>
                  <a:pt x="881411" y="247149"/>
                  <a:pt x="1279268" y="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8" name="Freeform 14">
            <a:extLst>
              <a:ext uri="{FF2B5EF4-FFF2-40B4-BE49-F238E27FC236}">
                <a16:creationId xmlns:a16="http://schemas.microsoft.com/office/drawing/2014/main" id="{ADBD393B-26F8-4F31-A8DF-E3F94A222C3E}"/>
              </a:ext>
            </a:extLst>
          </p:cNvPr>
          <p:cNvSpPr>
            <a:spLocks/>
          </p:cNvSpPr>
          <p:nvPr/>
        </p:nvSpPr>
        <p:spPr bwMode="auto">
          <a:xfrm>
            <a:off x="4240718" y="2334251"/>
            <a:ext cx="3220543" cy="1087576"/>
          </a:xfrm>
          <a:custGeom>
            <a:avLst/>
            <a:gdLst>
              <a:gd name="T0" fmla="*/ 90 w 972"/>
              <a:gd name="T1" fmla="*/ 332 h 332"/>
              <a:gd name="T2" fmla="*/ 0 w 972"/>
              <a:gd name="T3" fmla="*/ 179 h 332"/>
              <a:gd name="T4" fmla="*/ 972 w 972"/>
              <a:gd name="T5" fmla="*/ 173 h 332"/>
              <a:gd name="T6" fmla="*/ 884 w 972"/>
              <a:gd name="T7" fmla="*/ 327 h 332"/>
              <a:gd name="T8" fmla="*/ 90 w 972"/>
              <a:gd name="T9" fmla="*/ 332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2" h="332">
                <a:moveTo>
                  <a:pt x="90" y="332"/>
                </a:moveTo>
                <a:cubicBezTo>
                  <a:pt x="0" y="179"/>
                  <a:pt x="0" y="179"/>
                  <a:pt x="0" y="179"/>
                </a:cubicBezTo>
                <a:cubicBezTo>
                  <a:pt x="299" y="2"/>
                  <a:pt x="671" y="0"/>
                  <a:pt x="972" y="173"/>
                </a:cubicBezTo>
                <a:cubicBezTo>
                  <a:pt x="884" y="327"/>
                  <a:pt x="884" y="327"/>
                  <a:pt x="884" y="327"/>
                </a:cubicBezTo>
                <a:cubicBezTo>
                  <a:pt x="638" y="185"/>
                  <a:pt x="334" y="187"/>
                  <a:pt x="90" y="332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9" name="Freeform 15">
            <a:extLst>
              <a:ext uri="{FF2B5EF4-FFF2-40B4-BE49-F238E27FC236}">
                <a16:creationId xmlns:a16="http://schemas.microsoft.com/office/drawing/2014/main" id="{A5BCCCC6-7739-4550-B283-7FDEDE20884A}"/>
              </a:ext>
            </a:extLst>
          </p:cNvPr>
          <p:cNvSpPr>
            <a:spLocks/>
          </p:cNvSpPr>
          <p:nvPr/>
        </p:nvSpPr>
        <p:spPr bwMode="auto">
          <a:xfrm>
            <a:off x="7217279" y="2937227"/>
            <a:ext cx="1844868" cy="2713392"/>
          </a:xfrm>
          <a:custGeom>
            <a:avLst/>
            <a:gdLst>
              <a:gd name="T0" fmla="*/ 557 w 557"/>
              <a:gd name="T1" fmla="*/ 829 h 829"/>
              <a:gd name="T2" fmla="*/ 380 w 557"/>
              <a:gd name="T3" fmla="*/ 828 h 829"/>
              <a:gd name="T4" fmla="*/ 0 w 557"/>
              <a:gd name="T5" fmla="*/ 151 h 829"/>
              <a:gd name="T6" fmla="*/ 91 w 557"/>
              <a:gd name="T7" fmla="*/ 0 h 829"/>
              <a:gd name="T8" fmla="*/ 433 w 557"/>
              <a:gd name="T9" fmla="*/ 353 h 829"/>
              <a:gd name="T10" fmla="*/ 557 w 557"/>
              <a:gd name="T11" fmla="*/ 829 h 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829">
                <a:moveTo>
                  <a:pt x="557" y="829"/>
                </a:moveTo>
                <a:cubicBezTo>
                  <a:pt x="380" y="828"/>
                  <a:pt x="380" y="828"/>
                  <a:pt x="380" y="828"/>
                </a:cubicBezTo>
                <a:cubicBezTo>
                  <a:pt x="381" y="553"/>
                  <a:pt x="235" y="294"/>
                  <a:pt x="0" y="151"/>
                </a:cubicBezTo>
                <a:cubicBezTo>
                  <a:pt x="91" y="0"/>
                  <a:pt x="91" y="0"/>
                  <a:pt x="91" y="0"/>
                </a:cubicBezTo>
                <a:cubicBezTo>
                  <a:pt x="234" y="86"/>
                  <a:pt x="352" y="208"/>
                  <a:pt x="433" y="353"/>
                </a:cubicBezTo>
                <a:cubicBezTo>
                  <a:pt x="515" y="498"/>
                  <a:pt x="557" y="662"/>
                  <a:pt x="557" y="829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928A7319-C2F8-43AE-9496-7183C6355581}"/>
              </a:ext>
            </a:extLst>
          </p:cNvPr>
          <p:cNvSpPr txBox="1"/>
          <p:nvPr/>
        </p:nvSpPr>
        <p:spPr>
          <a:xfrm rot="17091372">
            <a:off x="1896751" y="4669174"/>
            <a:ext cx="1560684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Optimization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23786FD5-001F-4943-BA62-6FDA880E7FEB}"/>
              </a:ext>
            </a:extLst>
          </p:cNvPr>
          <p:cNvSpPr txBox="1"/>
          <p:nvPr/>
        </p:nvSpPr>
        <p:spPr>
          <a:xfrm rot="21363561">
            <a:off x="4962435" y="2207835"/>
            <a:ext cx="1412973" cy="322736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Transactions</a:t>
            </a:r>
          </a:p>
        </p:txBody>
      </p: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0D7A8E8C-4373-43BD-AB46-56C5184555EE}"/>
              </a:ext>
            </a:extLst>
          </p:cNvPr>
          <p:cNvGrpSpPr/>
          <p:nvPr/>
        </p:nvGrpSpPr>
        <p:grpSpPr>
          <a:xfrm>
            <a:off x="6980339" y="2075303"/>
            <a:ext cx="1974832" cy="1644312"/>
            <a:chOff x="6980339" y="2075303"/>
            <a:chExt cx="1974832" cy="164431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E3A4824F-7DF5-4E4E-8C3F-A5065B0A5B26}"/>
                </a:ext>
              </a:extLst>
            </p:cNvPr>
            <p:cNvGrpSpPr/>
            <p:nvPr/>
          </p:nvGrpSpPr>
          <p:grpSpPr>
            <a:xfrm>
              <a:off x="6986436" y="2075303"/>
              <a:ext cx="1968735" cy="1644312"/>
              <a:chOff x="6986436" y="2075303"/>
              <a:chExt cx="1968735" cy="1644312"/>
            </a:xfrm>
          </p:grpSpPr>
          <p:sp>
            <p:nvSpPr>
              <p:cNvPr id="505" name="Freeform 8">
                <a:extLst>
                  <a:ext uri="{FF2B5EF4-FFF2-40B4-BE49-F238E27FC236}">
                    <a16:creationId xmlns:a16="http://schemas.microsoft.com/office/drawing/2014/main" id="{B1864604-7629-451B-9A02-7E8694720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436" y="2075303"/>
                <a:ext cx="1968735" cy="1644312"/>
              </a:xfrm>
              <a:custGeom>
                <a:avLst/>
                <a:gdLst>
                  <a:gd name="T0" fmla="*/ 452 w 594"/>
                  <a:gd name="T1" fmla="*/ 503 h 503"/>
                  <a:gd name="T2" fmla="*/ 0 w 594"/>
                  <a:gd name="T3" fmla="*/ 167 h 503"/>
                  <a:gd name="T4" fmla="*/ 60 w 594"/>
                  <a:gd name="T5" fmla="*/ 0 h 503"/>
                  <a:gd name="T6" fmla="*/ 594 w 594"/>
                  <a:gd name="T7" fmla="*/ 397 h 503"/>
                  <a:gd name="T8" fmla="*/ 452 w 594"/>
                  <a:gd name="T9" fmla="*/ 503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4" h="503">
                    <a:moveTo>
                      <a:pt x="452" y="503"/>
                    </a:moveTo>
                    <a:cubicBezTo>
                      <a:pt x="337" y="349"/>
                      <a:pt x="180" y="233"/>
                      <a:pt x="0" y="167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273" y="78"/>
                      <a:pt x="458" y="215"/>
                      <a:pt x="594" y="397"/>
                    </a:cubicBezTo>
                    <a:lnTo>
                      <a:pt x="452" y="503"/>
                    </a:lnTo>
                    <a:close/>
                  </a:path>
                </a:pathLst>
              </a:custGeom>
              <a:solidFill>
                <a:srgbClr val="75CD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06" name="Group 109">
                <a:extLst>
                  <a:ext uri="{FF2B5EF4-FFF2-40B4-BE49-F238E27FC236}">
                    <a16:creationId xmlns:a16="http://schemas.microsoft.com/office/drawing/2014/main" id="{837889DF-CFE7-42F5-B9F1-A52062E670A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2646273">
                <a:off x="8203856" y="2925645"/>
                <a:ext cx="247013" cy="315164"/>
                <a:chOff x="5900" y="1810"/>
                <a:chExt cx="830" cy="1059"/>
              </a:xfrm>
            </p:grpSpPr>
            <p:sp>
              <p:nvSpPr>
                <p:cNvPr id="507" name="Freeform 110">
                  <a:extLst>
                    <a:ext uri="{FF2B5EF4-FFF2-40B4-BE49-F238E27FC236}">
                      <a16:creationId xmlns:a16="http://schemas.microsoft.com/office/drawing/2014/main" id="{D2A0D569-5363-4EE6-A344-4AC0EB2530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00" y="2246"/>
                  <a:ext cx="830" cy="623"/>
                </a:xfrm>
                <a:custGeom>
                  <a:avLst/>
                  <a:gdLst>
                    <a:gd name="T0" fmla="*/ 389 w 468"/>
                    <a:gd name="T1" fmla="*/ 351 h 351"/>
                    <a:gd name="T2" fmla="*/ 79 w 468"/>
                    <a:gd name="T3" fmla="*/ 351 h 351"/>
                    <a:gd name="T4" fmla="*/ 0 w 468"/>
                    <a:gd name="T5" fmla="*/ 272 h 351"/>
                    <a:gd name="T6" fmla="*/ 0 w 468"/>
                    <a:gd name="T7" fmla="*/ 79 h 351"/>
                    <a:gd name="T8" fmla="*/ 79 w 468"/>
                    <a:gd name="T9" fmla="*/ 0 h 351"/>
                    <a:gd name="T10" fmla="*/ 389 w 468"/>
                    <a:gd name="T11" fmla="*/ 0 h 351"/>
                    <a:gd name="T12" fmla="*/ 468 w 468"/>
                    <a:gd name="T13" fmla="*/ 79 h 351"/>
                    <a:gd name="T14" fmla="*/ 468 w 468"/>
                    <a:gd name="T15" fmla="*/ 272 h 351"/>
                    <a:gd name="T16" fmla="*/ 389 w 468"/>
                    <a:gd name="T17" fmla="*/ 351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8" h="351">
                      <a:moveTo>
                        <a:pt x="389" y="351"/>
                      </a:moveTo>
                      <a:cubicBezTo>
                        <a:pt x="79" y="351"/>
                        <a:pt x="79" y="351"/>
                        <a:pt x="79" y="351"/>
                      </a:cubicBezTo>
                      <a:cubicBezTo>
                        <a:pt x="35" y="351"/>
                        <a:pt x="0" y="315"/>
                        <a:pt x="0" y="272"/>
                      </a:cubicBezTo>
                      <a:cubicBezTo>
                        <a:pt x="0" y="79"/>
                        <a:pt x="0" y="79"/>
                        <a:pt x="0" y="79"/>
                      </a:cubicBezTo>
                      <a:cubicBezTo>
                        <a:pt x="0" y="35"/>
                        <a:pt x="35" y="0"/>
                        <a:pt x="79" y="0"/>
                      </a:cubicBezTo>
                      <a:cubicBezTo>
                        <a:pt x="389" y="0"/>
                        <a:pt x="389" y="0"/>
                        <a:pt x="389" y="0"/>
                      </a:cubicBezTo>
                      <a:cubicBezTo>
                        <a:pt x="433" y="0"/>
                        <a:pt x="468" y="35"/>
                        <a:pt x="468" y="79"/>
                      </a:cubicBezTo>
                      <a:cubicBezTo>
                        <a:pt x="468" y="272"/>
                        <a:pt x="468" y="272"/>
                        <a:pt x="468" y="272"/>
                      </a:cubicBezTo>
                      <a:cubicBezTo>
                        <a:pt x="468" y="315"/>
                        <a:pt x="433" y="351"/>
                        <a:pt x="389" y="351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Freeform 111">
                  <a:extLst>
                    <a:ext uri="{FF2B5EF4-FFF2-40B4-BE49-F238E27FC236}">
                      <a16:creationId xmlns:a16="http://schemas.microsoft.com/office/drawing/2014/main" id="{BAB4F8AE-CF70-4995-830F-71F1F48778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16" y="1810"/>
                  <a:ext cx="600" cy="440"/>
                </a:xfrm>
                <a:custGeom>
                  <a:avLst/>
                  <a:gdLst>
                    <a:gd name="T0" fmla="*/ 0 w 339"/>
                    <a:gd name="T1" fmla="*/ 248 h 248"/>
                    <a:gd name="T2" fmla="*/ 0 w 339"/>
                    <a:gd name="T3" fmla="*/ 142 h 248"/>
                    <a:gd name="T4" fmla="*/ 155 w 339"/>
                    <a:gd name="T5" fmla="*/ 0 h 248"/>
                    <a:gd name="T6" fmla="*/ 185 w 339"/>
                    <a:gd name="T7" fmla="*/ 0 h 248"/>
                    <a:gd name="T8" fmla="*/ 339 w 339"/>
                    <a:gd name="T9" fmla="*/ 142 h 248"/>
                    <a:gd name="T10" fmla="*/ 339 w 339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9" h="248">
                      <a:moveTo>
                        <a:pt x="0" y="248"/>
                      </a:move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64"/>
                        <a:pt x="70" y="0"/>
                        <a:pt x="155" y="0"/>
                      </a:cubicBezTo>
                      <a:cubicBezTo>
                        <a:pt x="185" y="0"/>
                        <a:pt x="185" y="0"/>
                        <a:pt x="185" y="0"/>
                      </a:cubicBezTo>
                      <a:cubicBezTo>
                        <a:pt x="270" y="0"/>
                        <a:pt x="339" y="64"/>
                        <a:pt x="339" y="142"/>
                      </a:cubicBezTo>
                      <a:cubicBezTo>
                        <a:pt x="339" y="248"/>
                        <a:pt x="339" y="248"/>
                        <a:pt x="339" y="248"/>
                      </a:cubicBezTo>
                    </a:path>
                  </a:pathLst>
                </a:custGeom>
                <a:noFill/>
                <a:ln w="254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Freeform 112">
                  <a:extLst>
                    <a:ext uri="{FF2B5EF4-FFF2-40B4-BE49-F238E27FC236}">
                      <a16:creationId xmlns:a16="http://schemas.microsoft.com/office/drawing/2014/main" id="{68966565-34F5-4DE8-B404-8440748045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62" y="2448"/>
                  <a:ext cx="106" cy="213"/>
                </a:xfrm>
                <a:custGeom>
                  <a:avLst/>
                  <a:gdLst>
                    <a:gd name="T0" fmla="*/ 30 w 60"/>
                    <a:gd name="T1" fmla="*/ 120 h 120"/>
                    <a:gd name="T2" fmla="*/ 30 w 60"/>
                    <a:gd name="T3" fmla="*/ 120 h 120"/>
                    <a:gd name="T4" fmla="*/ 0 w 60"/>
                    <a:gd name="T5" fmla="*/ 90 h 120"/>
                    <a:gd name="T6" fmla="*/ 0 w 60"/>
                    <a:gd name="T7" fmla="*/ 30 h 120"/>
                    <a:gd name="T8" fmla="*/ 30 w 60"/>
                    <a:gd name="T9" fmla="*/ 0 h 120"/>
                    <a:gd name="T10" fmla="*/ 30 w 60"/>
                    <a:gd name="T11" fmla="*/ 0 h 120"/>
                    <a:gd name="T12" fmla="*/ 60 w 60"/>
                    <a:gd name="T13" fmla="*/ 30 h 120"/>
                    <a:gd name="T14" fmla="*/ 60 w 60"/>
                    <a:gd name="T15" fmla="*/ 90 h 120"/>
                    <a:gd name="T16" fmla="*/ 30 w 60"/>
                    <a:gd name="T17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120">
                      <a:moveTo>
                        <a:pt x="30" y="120"/>
                      </a:moveTo>
                      <a:cubicBezTo>
                        <a:pt x="30" y="120"/>
                        <a:pt x="30" y="120"/>
                        <a:pt x="30" y="120"/>
                      </a:cubicBezTo>
                      <a:cubicBezTo>
                        <a:pt x="13" y="120"/>
                        <a:pt x="0" y="106"/>
                        <a:pt x="0" y="9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13"/>
                        <a:pt x="13" y="0"/>
                        <a:pt x="30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46" y="0"/>
                        <a:pt x="60" y="13"/>
                        <a:pt x="60" y="30"/>
                      </a:cubicBezTo>
                      <a:cubicBezTo>
                        <a:pt x="60" y="90"/>
                        <a:pt x="60" y="90"/>
                        <a:pt x="60" y="90"/>
                      </a:cubicBezTo>
                      <a:cubicBezTo>
                        <a:pt x="60" y="106"/>
                        <a:pt x="46" y="120"/>
                        <a:pt x="30" y="120"/>
                      </a:cubicBezTo>
                      <a:close/>
                    </a:path>
                  </a:pathLst>
                </a:custGeom>
                <a:noFill/>
                <a:ln w="254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1FE839C8-AF77-4092-872A-7EF87C65F204}"/>
                </a:ext>
              </a:extLst>
            </p:cNvPr>
            <p:cNvSpPr txBox="1"/>
            <p:nvPr/>
          </p:nvSpPr>
          <p:spPr>
            <a:xfrm rot="2007039">
              <a:off x="6980339" y="2740525"/>
              <a:ext cx="1412973" cy="322736"/>
            </a:xfrm>
            <a:prstGeom prst="rect">
              <a:avLst/>
            </a:prstGeom>
            <a:noFill/>
          </p:spPr>
          <p:txBody>
            <a:bodyPr wrap="square" rtlCol="0" anchor="b" anchorCtr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eiryo Regular" charset="-128"/>
                  <a:cs typeface="Meiryo Regular" charset="-128"/>
                  <a:sym typeface="Arial"/>
                </a:rPr>
                <a:t>Security</a:t>
              </a:r>
            </a:p>
          </p:txBody>
        </p:sp>
      </p:grpSp>
      <p:sp>
        <p:nvSpPr>
          <p:cNvPr id="510" name="TextBox 509">
            <a:extLst>
              <a:ext uri="{FF2B5EF4-FFF2-40B4-BE49-F238E27FC236}">
                <a16:creationId xmlns:a16="http://schemas.microsoft.com/office/drawing/2014/main" id="{DE4F621B-06CA-46D7-91E9-960725A97E3A}"/>
              </a:ext>
            </a:extLst>
          </p:cNvPr>
          <p:cNvSpPr txBox="1"/>
          <p:nvPr/>
        </p:nvSpPr>
        <p:spPr>
          <a:xfrm rot="3992057">
            <a:off x="8251751" y="4327353"/>
            <a:ext cx="1392531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Metadata</a:t>
            </a:r>
            <a:endParaRPr lang="en-US" sz="1400" dirty="0">
              <a:solidFill>
                <a:srgbClr val="FFFFFF"/>
              </a:solidFill>
              <a:latin typeface="Arial"/>
              <a:ea typeface="Meiryo Regular" charset="-128"/>
              <a:cs typeface="Meiryo Regular" charset="-128"/>
              <a:sym typeface="Arial"/>
            </a:endParaRP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026DB8A1-BE11-4C61-9E99-FB81C795DBD5}"/>
              </a:ext>
            </a:extLst>
          </p:cNvPr>
          <p:cNvSpPr txBox="1"/>
          <p:nvPr/>
        </p:nvSpPr>
        <p:spPr>
          <a:xfrm rot="17635617">
            <a:off x="2779435" y="4389236"/>
            <a:ext cx="1319316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Loading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19BD22D6-0DA9-45E0-B8A0-D759661EB3E4}"/>
              </a:ext>
            </a:extLst>
          </p:cNvPr>
          <p:cNvSpPr txBox="1"/>
          <p:nvPr/>
        </p:nvSpPr>
        <p:spPr>
          <a:xfrm rot="21177170">
            <a:off x="4718697" y="2889640"/>
            <a:ext cx="1667924" cy="322736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Ad hoc analytics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B41E637B-4C75-44FA-86B6-BD33AA07F42C}"/>
              </a:ext>
            </a:extLst>
          </p:cNvPr>
          <p:cNvSpPr txBox="1"/>
          <p:nvPr/>
        </p:nvSpPr>
        <p:spPr>
          <a:xfrm rot="3291961">
            <a:off x="7359909" y="4016616"/>
            <a:ext cx="1392531" cy="327473"/>
          </a:xfrm>
          <a:prstGeom prst="rect">
            <a:avLst/>
          </a:prstGeom>
          <a:noFill/>
        </p:spPr>
        <p:txBody>
          <a:bodyPr wrap="square" rtlCol="0" anchor="b" anchorCtr="0">
            <a:prstTxWarp prst="textArchUp">
              <a:avLst/>
            </a:prstTxWarp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Development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D3FB7AAE-E67F-4116-803E-9531C7B338B3}"/>
              </a:ext>
            </a:extLst>
          </p:cNvPr>
          <p:cNvGrpSpPr/>
          <p:nvPr/>
        </p:nvGrpSpPr>
        <p:grpSpPr>
          <a:xfrm>
            <a:off x="2789974" y="2080851"/>
            <a:ext cx="1968735" cy="1648012"/>
            <a:chOff x="1950588" y="2284669"/>
            <a:chExt cx="1968735" cy="1648012"/>
          </a:xfrm>
          <a:solidFill>
            <a:srgbClr val="75CDD7"/>
          </a:solidFill>
        </p:grpSpPr>
        <p:sp>
          <p:nvSpPr>
            <p:cNvPr id="515" name="Freeform 6">
              <a:extLst>
                <a:ext uri="{FF2B5EF4-FFF2-40B4-BE49-F238E27FC236}">
                  <a16:creationId xmlns:a16="http://schemas.microsoft.com/office/drawing/2014/main" id="{3EA4F38C-FF7E-4DF4-9C55-53DA856506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0588" y="2284669"/>
              <a:ext cx="1968735" cy="1648012"/>
            </a:xfrm>
            <a:custGeom>
              <a:avLst/>
              <a:gdLst>
                <a:gd name="T0" fmla="*/ 143 w 594"/>
                <a:gd name="T1" fmla="*/ 504 h 504"/>
                <a:gd name="T2" fmla="*/ 0 w 594"/>
                <a:gd name="T3" fmla="*/ 398 h 504"/>
                <a:gd name="T4" fmla="*/ 533 w 594"/>
                <a:gd name="T5" fmla="*/ 0 h 504"/>
                <a:gd name="T6" fmla="*/ 594 w 594"/>
                <a:gd name="T7" fmla="*/ 166 h 504"/>
                <a:gd name="T8" fmla="*/ 143 w 594"/>
                <a:gd name="T9" fmla="*/ 504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504">
                  <a:moveTo>
                    <a:pt x="143" y="504"/>
                  </a:moveTo>
                  <a:cubicBezTo>
                    <a:pt x="0" y="398"/>
                    <a:pt x="0" y="398"/>
                    <a:pt x="0" y="398"/>
                  </a:cubicBezTo>
                  <a:cubicBezTo>
                    <a:pt x="136" y="216"/>
                    <a:pt x="320" y="78"/>
                    <a:pt x="533" y="0"/>
                  </a:cubicBezTo>
                  <a:cubicBezTo>
                    <a:pt x="594" y="166"/>
                    <a:pt x="594" y="166"/>
                    <a:pt x="594" y="166"/>
                  </a:cubicBezTo>
                  <a:cubicBezTo>
                    <a:pt x="414" y="232"/>
                    <a:pt x="257" y="349"/>
                    <a:pt x="143" y="5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2966E738-53D2-4A07-A8DF-3C17834BB4BD}"/>
                </a:ext>
              </a:extLst>
            </p:cNvPr>
            <p:cNvSpPr txBox="1"/>
            <p:nvPr/>
          </p:nvSpPr>
          <p:spPr>
            <a:xfrm rot="19302471">
              <a:off x="2295416" y="3102774"/>
              <a:ext cx="1412973" cy="322736"/>
            </a:xfrm>
            <a:prstGeom prst="rect">
              <a:avLst/>
            </a:prstGeom>
            <a:noFill/>
          </p:spPr>
          <p:txBody>
            <a:bodyPr wrap="square" rtlCol="0" anchor="b" anchorCtr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eiryo Regular" charset="-128"/>
                  <a:cs typeface="Meiryo Regular" charset="-128"/>
                  <a:sym typeface="Arial"/>
                </a:rPr>
                <a:t>Management</a:t>
              </a:r>
            </a:p>
          </p:txBody>
        </p:sp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55A4A263-BEC9-40CE-981F-67FB82FB675C}"/>
                </a:ext>
              </a:extLst>
            </p:cNvPr>
            <p:cNvGrpSpPr/>
            <p:nvPr/>
          </p:nvGrpSpPr>
          <p:grpSpPr>
            <a:xfrm>
              <a:off x="3379964" y="2563411"/>
              <a:ext cx="368571" cy="254094"/>
              <a:chOff x="4609488" y="2461191"/>
              <a:chExt cx="489562" cy="342460"/>
            </a:xfrm>
            <a:grpFill/>
          </p:grpSpPr>
          <p:sp>
            <p:nvSpPr>
              <p:cNvPr id="518" name="Freeform 32">
                <a:extLst>
                  <a:ext uri="{FF2B5EF4-FFF2-40B4-BE49-F238E27FC236}">
                    <a16:creationId xmlns:a16="http://schemas.microsoft.com/office/drawing/2014/main" id="{24E0DF51-3B7F-4804-81FF-3E2BD06D3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225" y="2565401"/>
                <a:ext cx="225825" cy="226288"/>
              </a:xfrm>
              <a:custGeom>
                <a:avLst/>
                <a:gdLst>
                  <a:gd name="T0" fmla="*/ 1642 w 1655"/>
                  <a:gd name="T1" fmla="*/ 894 h 1657"/>
                  <a:gd name="T2" fmla="*/ 1592 w 1655"/>
                  <a:gd name="T3" fmla="*/ 856 h 1657"/>
                  <a:gd name="T4" fmla="*/ 1484 w 1655"/>
                  <a:gd name="T5" fmla="*/ 817 h 1657"/>
                  <a:gd name="T6" fmla="*/ 1464 w 1655"/>
                  <a:gd name="T7" fmla="*/ 674 h 1657"/>
                  <a:gd name="T8" fmla="*/ 1557 w 1655"/>
                  <a:gd name="T9" fmla="*/ 608 h 1657"/>
                  <a:gd name="T10" fmla="*/ 1594 w 1655"/>
                  <a:gd name="T11" fmla="*/ 558 h 1657"/>
                  <a:gd name="T12" fmla="*/ 1584 w 1655"/>
                  <a:gd name="T13" fmla="*/ 496 h 1657"/>
                  <a:gd name="T14" fmla="*/ 1491 w 1655"/>
                  <a:gd name="T15" fmla="*/ 334 h 1657"/>
                  <a:gd name="T16" fmla="*/ 1381 w 1655"/>
                  <a:gd name="T17" fmla="*/ 305 h 1657"/>
                  <a:gd name="T18" fmla="*/ 1277 w 1655"/>
                  <a:gd name="T19" fmla="*/ 355 h 1657"/>
                  <a:gd name="T20" fmla="*/ 1163 w 1655"/>
                  <a:gd name="T21" fmla="*/ 269 h 1657"/>
                  <a:gd name="T22" fmla="*/ 1184 w 1655"/>
                  <a:gd name="T23" fmla="*/ 157 h 1657"/>
                  <a:gd name="T24" fmla="*/ 1126 w 1655"/>
                  <a:gd name="T25" fmla="*/ 58 h 1657"/>
                  <a:gd name="T26" fmla="*/ 949 w 1655"/>
                  <a:gd name="T27" fmla="*/ 10 h 1657"/>
                  <a:gd name="T28" fmla="*/ 850 w 1655"/>
                  <a:gd name="T29" fmla="*/ 66 h 1657"/>
                  <a:gd name="T30" fmla="*/ 813 w 1655"/>
                  <a:gd name="T31" fmla="*/ 174 h 1657"/>
                  <a:gd name="T32" fmla="*/ 670 w 1655"/>
                  <a:gd name="T33" fmla="*/ 193 h 1657"/>
                  <a:gd name="T34" fmla="*/ 605 w 1655"/>
                  <a:gd name="T35" fmla="*/ 101 h 1657"/>
                  <a:gd name="T36" fmla="*/ 493 w 1655"/>
                  <a:gd name="T37" fmla="*/ 72 h 1657"/>
                  <a:gd name="T38" fmla="*/ 331 w 1655"/>
                  <a:gd name="T39" fmla="*/ 164 h 1657"/>
                  <a:gd name="T40" fmla="*/ 294 w 1655"/>
                  <a:gd name="T41" fmla="*/ 214 h 1657"/>
                  <a:gd name="T42" fmla="*/ 302 w 1655"/>
                  <a:gd name="T43" fmla="*/ 274 h 1657"/>
                  <a:gd name="T44" fmla="*/ 352 w 1655"/>
                  <a:gd name="T45" fmla="*/ 379 h 1657"/>
                  <a:gd name="T46" fmla="*/ 265 w 1655"/>
                  <a:gd name="T47" fmla="*/ 493 h 1657"/>
                  <a:gd name="T48" fmla="*/ 153 w 1655"/>
                  <a:gd name="T49" fmla="*/ 471 h 1657"/>
                  <a:gd name="T50" fmla="*/ 54 w 1655"/>
                  <a:gd name="T51" fmla="*/ 529 h 1657"/>
                  <a:gd name="T52" fmla="*/ 6 w 1655"/>
                  <a:gd name="T53" fmla="*/ 711 h 1657"/>
                  <a:gd name="T54" fmla="*/ 14 w 1655"/>
                  <a:gd name="T55" fmla="*/ 773 h 1657"/>
                  <a:gd name="T56" fmla="*/ 62 w 1655"/>
                  <a:gd name="T57" fmla="*/ 809 h 1657"/>
                  <a:gd name="T58" fmla="*/ 170 w 1655"/>
                  <a:gd name="T59" fmla="*/ 848 h 1657"/>
                  <a:gd name="T60" fmla="*/ 190 w 1655"/>
                  <a:gd name="T61" fmla="*/ 991 h 1657"/>
                  <a:gd name="T62" fmla="*/ 97 w 1655"/>
                  <a:gd name="T63" fmla="*/ 1057 h 1657"/>
                  <a:gd name="T64" fmla="*/ 68 w 1655"/>
                  <a:gd name="T65" fmla="*/ 1169 h 1657"/>
                  <a:gd name="T66" fmla="*/ 161 w 1655"/>
                  <a:gd name="T67" fmla="*/ 1331 h 1657"/>
                  <a:gd name="T68" fmla="*/ 211 w 1655"/>
                  <a:gd name="T69" fmla="*/ 1367 h 1657"/>
                  <a:gd name="T70" fmla="*/ 271 w 1655"/>
                  <a:gd name="T71" fmla="*/ 1360 h 1657"/>
                  <a:gd name="T72" fmla="*/ 375 w 1655"/>
                  <a:gd name="T73" fmla="*/ 1310 h 1657"/>
                  <a:gd name="T74" fmla="*/ 489 w 1655"/>
                  <a:gd name="T75" fmla="*/ 1396 h 1657"/>
                  <a:gd name="T76" fmla="*/ 466 w 1655"/>
                  <a:gd name="T77" fmla="*/ 1508 h 1657"/>
                  <a:gd name="T78" fmla="*/ 473 w 1655"/>
                  <a:gd name="T79" fmla="*/ 1570 h 1657"/>
                  <a:gd name="T80" fmla="*/ 524 w 1655"/>
                  <a:gd name="T81" fmla="*/ 1607 h 1657"/>
                  <a:gd name="T82" fmla="*/ 705 w 1655"/>
                  <a:gd name="T83" fmla="*/ 1655 h 1657"/>
                  <a:gd name="T84" fmla="*/ 726 w 1655"/>
                  <a:gd name="T85" fmla="*/ 1657 h 1657"/>
                  <a:gd name="T86" fmla="*/ 767 w 1655"/>
                  <a:gd name="T87" fmla="*/ 1648 h 1657"/>
                  <a:gd name="T88" fmla="*/ 804 w 1655"/>
                  <a:gd name="T89" fmla="*/ 1599 h 1657"/>
                  <a:gd name="T90" fmla="*/ 842 w 1655"/>
                  <a:gd name="T91" fmla="*/ 1491 h 1657"/>
                  <a:gd name="T92" fmla="*/ 985 w 1655"/>
                  <a:gd name="T93" fmla="*/ 1472 h 1657"/>
                  <a:gd name="T94" fmla="*/ 1051 w 1655"/>
                  <a:gd name="T95" fmla="*/ 1564 h 1657"/>
                  <a:gd name="T96" fmla="*/ 1163 w 1655"/>
                  <a:gd name="T97" fmla="*/ 1593 h 1657"/>
                  <a:gd name="T98" fmla="*/ 1325 w 1655"/>
                  <a:gd name="T99" fmla="*/ 1501 h 1657"/>
                  <a:gd name="T100" fmla="*/ 1354 w 1655"/>
                  <a:gd name="T101" fmla="*/ 1391 h 1657"/>
                  <a:gd name="T102" fmla="*/ 1304 w 1655"/>
                  <a:gd name="T103" fmla="*/ 1286 h 1657"/>
                  <a:gd name="T104" fmla="*/ 1391 w 1655"/>
                  <a:gd name="T105" fmla="*/ 1172 h 1657"/>
                  <a:gd name="T106" fmla="*/ 1503 w 1655"/>
                  <a:gd name="T107" fmla="*/ 1194 h 1657"/>
                  <a:gd name="T108" fmla="*/ 1565 w 1655"/>
                  <a:gd name="T109" fmla="*/ 1186 h 1657"/>
                  <a:gd name="T110" fmla="*/ 1601 w 1655"/>
                  <a:gd name="T111" fmla="*/ 1136 h 1657"/>
                  <a:gd name="T112" fmla="*/ 1650 w 1655"/>
                  <a:gd name="T113" fmla="*/ 956 h 1657"/>
                  <a:gd name="T114" fmla="*/ 1642 w 1655"/>
                  <a:gd name="T115" fmla="*/ 894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55" h="1657">
                    <a:moveTo>
                      <a:pt x="1642" y="894"/>
                    </a:moveTo>
                    <a:cubicBezTo>
                      <a:pt x="1630" y="875"/>
                      <a:pt x="1613" y="861"/>
                      <a:pt x="1592" y="856"/>
                    </a:cubicBezTo>
                    <a:cubicBezTo>
                      <a:pt x="1484" y="817"/>
                      <a:pt x="1484" y="817"/>
                      <a:pt x="1484" y="817"/>
                    </a:cubicBezTo>
                    <a:cubicBezTo>
                      <a:pt x="1484" y="765"/>
                      <a:pt x="1476" y="719"/>
                      <a:pt x="1464" y="674"/>
                    </a:cubicBezTo>
                    <a:cubicBezTo>
                      <a:pt x="1557" y="608"/>
                      <a:pt x="1557" y="608"/>
                      <a:pt x="1557" y="608"/>
                    </a:cubicBezTo>
                    <a:cubicBezTo>
                      <a:pt x="1576" y="597"/>
                      <a:pt x="1590" y="579"/>
                      <a:pt x="1594" y="558"/>
                    </a:cubicBezTo>
                    <a:cubicBezTo>
                      <a:pt x="1599" y="537"/>
                      <a:pt x="1596" y="516"/>
                      <a:pt x="1584" y="496"/>
                    </a:cubicBezTo>
                    <a:cubicBezTo>
                      <a:pt x="1491" y="334"/>
                      <a:pt x="1491" y="334"/>
                      <a:pt x="1491" y="334"/>
                    </a:cubicBezTo>
                    <a:cubicBezTo>
                      <a:pt x="1468" y="296"/>
                      <a:pt x="1418" y="282"/>
                      <a:pt x="1381" y="305"/>
                    </a:cubicBezTo>
                    <a:cubicBezTo>
                      <a:pt x="1277" y="355"/>
                      <a:pt x="1277" y="355"/>
                      <a:pt x="1277" y="355"/>
                    </a:cubicBezTo>
                    <a:cubicBezTo>
                      <a:pt x="1240" y="321"/>
                      <a:pt x="1202" y="292"/>
                      <a:pt x="1163" y="269"/>
                    </a:cubicBezTo>
                    <a:cubicBezTo>
                      <a:pt x="1184" y="157"/>
                      <a:pt x="1184" y="157"/>
                      <a:pt x="1184" y="157"/>
                    </a:cubicBezTo>
                    <a:cubicBezTo>
                      <a:pt x="1194" y="112"/>
                      <a:pt x="1169" y="68"/>
                      <a:pt x="1126" y="58"/>
                    </a:cubicBezTo>
                    <a:cubicBezTo>
                      <a:pt x="949" y="10"/>
                      <a:pt x="949" y="10"/>
                      <a:pt x="949" y="10"/>
                    </a:cubicBezTo>
                    <a:cubicBezTo>
                      <a:pt x="904" y="0"/>
                      <a:pt x="862" y="23"/>
                      <a:pt x="850" y="66"/>
                    </a:cubicBezTo>
                    <a:cubicBezTo>
                      <a:pt x="813" y="174"/>
                      <a:pt x="813" y="174"/>
                      <a:pt x="813" y="174"/>
                    </a:cubicBezTo>
                    <a:cubicBezTo>
                      <a:pt x="761" y="174"/>
                      <a:pt x="715" y="182"/>
                      <a:pt x="670" y="193"/>
                    </a:cubicBezTo>
                    <a:cubicBezTo>
                      <a:pt x="605" y="101"/>
                      <a:pt x="605" y="101"/>
                      <a:pt x="605" y="101"/>
                    </a:cubicBezTo>
                    <a:cubicBezTo>
                      <a:pt x="582" y="62"/>
                      <a:pt x="531" y="48"/>
                      <a:pt x="493" y="72"/>
                    </a:cubicBezTo>
                    <a:cubicBezTo>
                      <a:pt x="331" y="164"/>
                      <a:pt x="331" y="164"/>
                      <a:pt x="331" y="164"/>
                    </a:cubicBezTo>
                    <a:cubicBezTo>
                      <a:pt x="311" y="176"/>
                      <a:pt x="298" y="193"/>
                      <a:pt x="294" y="214"/>
                    </a:cubicBezTo>
                    <a:cubicBezTo>
                      <a:pt x="288" y="236"/>
                      <a:pt x="292" y="257"/>
                      <a:pt x="302" y="274"/>
                    </a:cubicBezTo>
                    <a:cubicBezTo>
                      <a:pt x="352" y="379"/>
                      <a:pt x="352" y="379"/>
                      <a:pt x="352" y="379"/>
                    </a:cubicBezTo>
                    <a:cubicBezTo>
                      <a:pt x="317" y="415"/>
                      <a:pt x="288" y="454"/>
                      <a:pt x="265" y="493"/>
                    </a:cubicBezTo>
                    <a:cubicBezTo>
                      <a:pt x="153" y="471"/>
                      <a:pt x="153" y="471"/>
                      <a:pt x="153" y="471"/>
                    </a:cubicBezTo>
                    <a:cubicBezTo>
                      <a:pt x="108" y="462"/>
                      <a:pt x="64" y="487"/>
                      <a:pt x="54" y="529"/>
                    </a:cubicBezTo>
                    <a:cubicBezTo>
                      <a:pt x="6" y="711"/>
                      <a:pt x="6" y="711"/>
                      <a:pt x="6" y="711"/>
                    </a:cubicBezTo>
                    <a:cubicBezTo>
                      <a:pt x="0" y="732"/>
                      <a:pt x="4" y="753"/>
                      <a:pt x="14" y="773"/>
                    </a:cubicBezTo>
                    <a:cubicBezTo>
                      <a:pt x="23" y="792"/>
                      <a:pt x="41" y="804"/>
                      <a:pt x="62" y="809"/>
                    </a:cubicBezTo>
                    <a:cubicBezTo>
                      <a:pt x="170" y="848"/>
                      <a:pt x="170" y="848"/>
                      <a:pt x="170" y="848"/>
                    </a:cubicBezTo>
                    <a:cubicBezTo>
                      <a:pt x="170" y="900"/>
                      <a:pt x="178" y="946"/>
                      <a:pt x="190" y="991"/>
                    </a:cubicBezTo>
                    <a:cubicBezTo>
                      <a:pt x="97" y="1057"/>
                      <a:pt x="97" y="1057"/>
                      <a:pt x="97" y="1057"/>
                    </a:cubicBezTo>
                    <a:cubicBezTo>
                      <a:pt x="58" y="1080"/>
                      <a:pt x="45" y="1130"/>
                      <a:pt x="68" y="1169"/>
                    </a:cubicBezTo>
                    <a:cubicBezTo>
                      <a:pt x="161" y="1331"/>
                      <a:pt x="161" y="1331"/>
                      <a:pt x="161" y="1331"/>
                    </a:cubicBezTo>
                    <a:cubicBezTo>
                      <a:pt x="172" y="1350"/>
                      <a:pt x="190" y="1364"/>
                      <a:pt x="211" y="1367"/>
                    </a:cubicBezTo>
                    <a:cubicBezTo>
                      <a:pt x="232" y="1373"/>
                      <a:pt x="253" y="1369"/>
                      <a:pt x="271" y="1360"/>
                    </a:cubicBezTo>
                    <a:cubicBezTo>
                      <a:pt x="375" y="1310"/>
                      <a:pt x="375" y="1310"/>
                      <a:pt x="375" y="1310"/>
                    </a:cubicBezTo>
                    <a:cubicBezTo>
                      <a:pt x="412" y="1344"/>
                      <a:pt x="450" y="1373"/>
                      <a:pt x="489" y="1396"/>
                    </a:cubicBezTo>
                    <a:cubicBezTo>
                      <a:pt x="466" y="1508"/>
                      <a:pt x="466" y="1508"/>
                      <a:pt x="466" y="1508"/>
                    </a:cubicBezTo>
                    <a:cubicBezTo>
                      <a:pt x="460" y="1530"/>
                      <a:pt x="464" y="1551"/>
                      <a:pt x="473" y="1570"/>
                    </a:cubicBezTo>
                    <a:cubicBezTo>
                      <a:pt x="485" y="1590"/>
                      <a:pt x="502" y="1603"/>
                      <a:pt x="524" y="1607"/>
                    </a:cubicBezTo>
                    <a:cubicBezTo>
                      <a:pt x="705" y="1655"/>
                      <a:pt x="705" y="1655"/>
                      <a:pt x="705" y="1655"/>
                    </a:cubicBezTo>
                    <a:cubicBezTo>
                      <a:pt x="713" y="1657"/>
                      <a:pt x="719" y="1657"/>
                      <a:pt x="726" y="1657"/>
                    </a:cubicBezTo>
                    <a:cubicBezTo>
                      <a:pt x="740" y="1657"/>
                      <a:pt x="755" y="1653"/>
                      <a:pt x="767" y="1648"/>
                    </a:cubicBezTo>
                    <a:cubicBezTo>
                      <a:pt x="786" y="1638"/>
                      <a:pt x="798" y="1621"/>
                      <a:pt x="804" y="1599"/>
                    </a:cubicBezTo>
                    <a:cubicBezTo>
                      <a:pt x="842" y="1491"/>
                      <a:pt x="842" y="1491"/>
                      <a:pt x="842" y="1491"/>
                    </a:cubicBezTo>
                    <a:cubicBezTo>
                      <a:pt x="895" y="1491"/>
                      <a:pt x="941" y="1483"/>
                      <a:pt x="985" y="1472"/>
                    </a:cubicBezTo>
                    <a:cubicBezTo>
                      <a:pt x="1051" y="1564"/>
                      <a:pt x="1051" y="1564"/>
                      <a:pt x="1051" y="1564"/>
                    </a:cubicBezTo>
                    <a:cubicBezTo>
                      <a:pt x="1074" y="1603"/>
                      <a:pt x="1124" y="1617"/>
                      <a:pt x="1163" y="1593"/>
                    </a:cubicBezTo>
                    <a:cubicBezTo>
                      <a:pt x="1325" y="1501"/>
                      <a:pt x="1325" y="1501"/>
                      <a:pt x="1325" y="1501"/>
                    </a:cubicBezTo>
                    <a:cubicBezTo>
                      <a:pt x="1364" y="1478"/>
                      <a:pt x="1377" y="1427"/>
                      <a:pt x="1354" y="1391"/>
                    </a:cubicBezTo>
                    <a:cubicBezTo>
                      <a:pt x="1304" y="1286"/>
                      <a:pt x="1304" y="1286"/>
                      <a:pt x="1304" y="1286"/>
                    </a:cubicBezTo>
                    <a:cubicBezTo>
                      <a:pt x="1339" y="1250"/>
                      <a:pt x="1368" y="1211"/>
                      <a:pt x="1391" y="1172"/>
                    </a:cubicBezTo>
                    <a:cubicBezTo>
                      <a:pt x="1503" y="1194"/>
                      <a:pt x="1503" y="1194"/>
                      <a:pt x="1503" y="1194"/>
                    </a:cubicBezTo>
                    <a:cubicBezTo>
                      <a:pt x="1524" y="1199"/>
                      <a:pt x="1545" y="1196"/>
                      <a:pt x="1565" y="1186"/>
                    </a:cubicBezTo>
                    <a:cubicBezTo>
                      <a:pt x="1584" y="1174"/>
                      <a:pt x="1598" y="1157"/>
                      <a:pt x="1601" y="1136"/>
                    </a:cubicBezTo>
                    <a:cubicBezTo>
                      <a:pt x="1650" y="956"/>
                      <a:pt x="1650" y="956"/>
                      <a:pt x="1650" y="956"/>
                    </a:cubicBezTo>
                    <a:cubicBezTo>
                      <a:pt x="1655" y="935"/>
                      <a:pt x="1654" y="912"/>
                      <a:pt x="1642" y="8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519" name="Group 4">
                <a:extLst>
                  <a:ext uri="{FF2B5EF4-FFF2-40B4-BE49-F238E27FC236}">
                    <a16:creationId xmlns:a16="http://schemas.microsoft.com/office/drawing/2014/main" id="{54279172-BA09-431E-B8CE-504B1C726E7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 rot="19968482">
                <a:off x="4609488" y="2461191"/>
                <a:ext cx="315272" cy="342460"/>
                <a:chOff x="3057" y="1398"/>
                <a:chExt cx="1090" cy="1184"/>
              </a:xfrm>
              <a:grpFill/>
            </p:grpSpPr>
            <p:sp>
              <p:nvSpPr>
                <p:cNvPr id="520" name="Oval 5">
                  <a:extLst>
                    <a:ext uri="{FF2B5EF4-FFF2-40B4-BE49-F238E27FC236}">
                      <a16:creationId xmlns:a16="http://schemas.microsoft.com/office/drawing/2014/main" id="{0DE9C2BB-1609-45FA-965D-837B72C60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9" y="1398"/>
                  <a:ext cx="1088" cy="234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Freeform 6">
                  <a:extLst>
                    <a:ext uri="{FF2B5EF4-FFF2-40B4-BE49-F238E27FC236}">
                      <a16:creationId xmlns:a16="http://schemas.microsoft.com/office/drawing/2014/main" id="{C0E39241-67B8-4DBE-8004-03ECC6C550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564"/>
                  <a:ext cx="1090" cy="418"/>
                </a:xfrm>
                <a:custGeom>
                  <a:avLst/>
                  <a:gdLst>
                    <a:gd name="T0" fmla="*/ 0 w 616"/>
                    <a:gd name="T1" fmla="*/ 0 h 236"/>
                    <a:gd name="T2" fmla="*/ 0 w 616"/>
                    <a:gd name="T3" fmla="*/ 148 h 236"/>
                    <a:gd name="T4" fmla="*/ 616 w 616"/>
                    <a:gd name="T5" fmla="*/ 148 h 236"/>
                    <a:gd name="T6" fmla="*/ 616 w 616"/>
                    <a:gd name="T7" fmla="*/ 0 h 236"/>
                    <a:gd name="T8" fmla="*/ 0 w 616"/>
                    <a:gd name="T9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6" h="236">
                      <a:moveTo>
                        <a:pt x="0" y="0"/>
                      </a:move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32"/>
                        <a:pt x="616" y="236"/>
                        <a:pt x="616" y="148"/>
                      </a:cubicBez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Freeform 7">
                  <a:extLst>
                    <a:ext uri="{FF2B5EF4-FFF2-40B4-BE49-F238E27FC236}">
                      <a16:creationId xmlns:a16="http://schemas.microsoft.com/office/drawing/2014/main" id="{035B768D-2C93-45A8-8532-3195BCB917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1880"/>
                  <a:ext cx="1090" cy="391"/>
                </a:xfrm>
                <a:custGeom>
                  <a:avLst/>
                  <a:gdLst>
                    <a:gd name="T0" fmla="*/ 616 w 616"/>
                    <a:gd name="T1" fmla="*/ 86 h 221"/>
                    <a:gd name="T2" fmla="*/ 616 w 616"/>
                    <a:gd name="T3" fmla="*/ 0 h 221"/>
                    <a:gd name="T4" fmla="*/ 0 w 616"/>
                    <a:gd name="T5" fmla="*/ 0 h 221"/>
                    <a:gd name="T6" fmla="*/ 0 w 616"/>
                    <a:gd name="T7" fmla="*/ 148 h 221"/>
                    <a:gd name="T8" fmla="*/ 411 w 616"/>
                    <a:gd name="T9" fmla="*/ 210 h 221"/>
                    <a:gd name="T10" fmla="*/ 616 w 616"/>
                    <a:gd name="T11" fmla="*/ 86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16" h="221">
                      <a:moveTo>
                        <a:pt x="616" y="86"/>
                      </a:moveTo>
                      <a:cubicBezTo>
                        <a:pt x="616" y="0"/>
                        <a:pt x="616" y="0"/>
                        <a:pt x="616" y="0"/>
                      </a:cubicBezTo>
                      <a:cubicBezTo>
                        <a:pt x="616" y="88"/>
                        <a:pt x="0" y="85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200"/>
                        <a:pt x="232" y="221"/>
                        <a:pt x="411" y="210"/>
                      </a:cubicBezTo>
                      <a:cubicBezTo>
                        <a:pt x="453" y="139"/>
                        <a:pt x="529" y="91"/>
                        <a:pt x="616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Freeform 8">
                  <a:extLst>
                    <a:ext uri="{FF2B5EF4-FFF2-40B4-BE49-F238E27FC236}">
                      <a16:creationId xmlns:a16="http://schemas.microsoft.com/office/drawing/2014/main" id="{05ACB39F-23D8-4CEA-8A80-84C382ED3F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7" y="2195"/>
                  <a:ext cx="706" cy="387"/>
                </a:xfrm>
                <a:custGeom>
                  <a:avLst/>
                  <a:gdLst>
                    <a:gd name="T0" fmla="*/ 380 w 399"/>
                    <a:gd name="T1" fmla="*/ 160 h 219"/>
                    <a:gd name="T2" fmla="*/ 399 w 399"/>
                    <a:gd name="T3" fmla="*/ 62 h 219"/>
                    <a:gd name="T4" fmla="*/ 0 w 399"/>
                    <a:gd name="T5" fmla="*/ 0 h 219"/>
                    <a:gd name="T6" fmla="*/ 0 w 399"/>
                    <a:gd name="T7" fmla="*/ 148 h 219"/>
                    <a:gd name="T8" fmla="*/ 385 w 399"/>
                    <a:gd name="T9" fmla="*/ 211 h 219"/>
                    <a:gd name="T10" fmla="*/ 380 w 399"/>
                    <a:gd name="T11" fmla="*/ 16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9" h="219">
                      <a:moveTo>
                        <a:pt x="380" y="160"/>
                      </a:moveTo>
                      <a:cubicBezTo>
                        <a:pt x="380" y="126"/>
                        <a:pt x="387" y="93"/>
                        <a:pt x="399" y="62"/>
                      </a:cubicBezTo>
                      <a:cubicBezTo>
                        <a:pt x="222" y="72"/>
                        <a:pt x="0" y="51"/>
                        <a:pt x="0" y="0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0" y="198"/>
                        <a:pt x="210" y="219"/>
                        <a:pt x="385" y="211"/>
                      </a:cubicBezTo>
                      <a:cubicBezTo>
                        <a:pt x="381" y="195"/>
                        <a:pt x="380" y="178"/>
                        <a:pt x="380" y="1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24" name="Freeform 19">
            <a:extLst>
              <a:ext uri="{FF2B5EF4-FFF2-40B4-BE49-F238E27FC236}">
                <a16:creationId xmlns:a16="http://schemas.microsoft.com/office/drawing/2014/main" id="{F0D79731-8895-4445-AFF2-C7EB5F2B773E}"/>
              </a:ext>
            </a:extLst>
          </p:cNvPr>
          <p:cNvSpPr>
            <a:spLocks/>
          </p:cNvSpPr>
          <p:nvPr/>
        </p:nvSpPr>
        <p:spPr bwMode="auto">
          <a:xfrm>
            <a:off x="3317635" y="3118118"/>
            <a:ext cx="5113229" cy="2541377"/>
          </a:xfrm>
          <a:custGeom>
            <a:avLst/>
            <a:gdLst>
              <a:gd name="T0" fmla="*/ 1203 w 1203"/>
              <a:gd name="T1" fmla="*/ 607 h 607"/>
              <a:gd name="T2" fmla="*/ 603 w 1203"/>
              <a:gd name="T3" fmla="*/ 1 h 607"/>
              <a:gd name="T4" fmla="*/ 0 w 1203"/>
              <a:gd name="T5" fmla="*/ 607 h 607"/>
              <a:gd name="T6" fmla="*/ 1203 w 1203"/>
              <a:gd name="T7" fmla="*/ 607 h 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3" h="607">
                <a:moveTo>
                  <a:pt x="1203" y="607"/>
                </a:moveTo>
                <a:cubicBezTo>
                  <a:pt x="1198" y="271"/>
                  <a:pt x="931" y="2"/>
                  <a:pt x="603" y="1"/>
                </a:cubicBezTo>
                <a:cubicBezTo>
                  <a:pt x="274" y="0"/>
                  <a:pt x="5" y="271"/>
                  <a:pt x="0" y="607"/>
                </a:cubicBezTo>
                <a:lnTo>
                  <a:pt x="1203" y="607"/>
                </a:lnTo>
                <a:close/>
              </a:path>
            </a:pathLst>
          </a:custGeom>
          <a:solidFill>
            <a:srgbClr val="1157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5" name="TextBox 524">
            <a:extLst>
              <a:ext uri="{FF2B5EF4-FFF2-40B4-BE49-F238E27FC236}">
                <a16:creationId xmlns:a16="http://schemas.microsoft.com/office/drawing/2014/main" id="{1B6DC1E9-76D8-4666-ABC2-6A7ACB3BB2B9}"/>
              </a:ext>
            </a:extLst>
          </p:cNvPr>
          <p:cNvSpPr txBox="1"/>
          <p:nvPr/>
        </p:nvSpPr>
        <p:spPr>
          <a:xfrm>
            <a:off x="3169656" y="3661208"/>
            <a:ext cx="535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Arial"/>
                <a:ea typeface="Meiryo Regular" charset="-128"/>
                <a:cs typeface="Meiryo Regular" charset="-128"/>
                <a:sym typeface="Arial"/>
              </a:rPr>
              <a:t>Centralized storage</a:t>
            </a:r>
          </a:p>
        </p:txBody>
      </p: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F0102B20-F6F2-43A6-99B8-F8AB217C05CD}"/>
              </a:ext>
            </a:extLst>
          </p:cNvPr>
          <p:cNvGrpSpPr/>
          <p:nvPr/>
        </p:nvGrpSpPr>
        <p:grpSpPr>
          <a:xfrm>
            <a:off x="6895608" y="4489616"/>
            <a:ext cx="1137317" cy="556745"/>
            <a:chOff x="9450421" y="3888518"/>
            <a:chExt cx="1418311" cy="704490"/>
          </a:xfrm>
          <a:solidFill>
            <a:srgbClr val="29B5E8">
              <a:lumMod val="50000"/>
            </a:srgbClr>
          </a:solidFill>
        </p:grpSpPr>
        <p:grpSp>
          <p:nvGrpSpPr>
            <p:cNvPr id="527" name="Group 526">
              <a:extLst>
                <a:ext uri="{FF2B5EF4-FFF2-40B4-BE49-F238E27FC236}">
                  <a16:creationId xmlns:a16="http://schemas.microsoft.com/office/drawing/2014/main" id="{363E2FD0-C3DF-4BB4-AEB4-E23183FB46DD}"/>
                </a:ext>
              </a:extLst>
            </p:cNvPr>
            <p:cNvGrpSpPr/>
            <p:nvPr/>
          </p:nvGrpSpPr>
          <p:grpSpPr>
            <a:xfrm>
              <a:off x="9629958" y="4127679"/>
              <a:ext cx="1238774" cy="225536"/>
              <a:chOff x="7873026" y="1354939"/>
              <a:chExt cx="4656196" cy="847725"/>
            </a:xfrm>
            <a:grpFill/>
          </p:grpSpPr>
          <p:sp>
            <p:nvSpPr>
              <p:cNvPr id="534" name="Freeform 16">
                <a:extLst>
                  <a:ext uri="{FF2B5EF4-FFF2-40B4-BE49-F238E27FC236}">
                    <a16:creationId xmlns:a16="http://schemas.microsoft.com/office/drawing/2014/main" id="{EE1FE5CF-84BF-445B-BFFD-A05E62FB9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3017" y="1354939"/>
                <a:ext cx="439740" cy="847725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B32CCB46-16AC-48B8-ACC4-CCECB7BC4296}"/>
                  </a:ext>
                </a:extLst>
              </p:cNvPr>
              <p:cNvCxnSpPr/>
              <p:nvPr/>
            </p:nvCxnSpPr>
            <p:spPr>
              <a:xfrm>
                <a:off x="8089901" y="1781977"/>
                <a:ext cx="4439321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lgDash"/>
                <a:round/>
                <a:tailEnd type="none"/>
              </a:ln>
              <a:effectLst/>
            </p:spPr>
          </p:cxn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2A7643B3-6404-4EA9-8758-2AC3DB11F4DD}"/>
                </a:ext>
              </a:extLst>
            </p:cNvPr>
            <p:cNvGrpSpPr/>
            <p:nvPr/>
          </p:nvGrpSpPr>
          <p:grpSpPr>
            <a:xfrm rot="10800000">
              <a:off x="9450421" y="3888518"/>
              <a:ext cx="1153158" cy="225536"/>
              <a:chOff x="7873032" y="1407728"/>
              <a:chExt cx="4334386" cy="847727"/>
            </a:xfrm>
            <a:grpFill/>
          </p:grpSpPr>
          <p:sp>
            <p:nvSpPr>
              <p:cNvPr id="532" name="Freeform 16">
                <a:extLst>
                  <a:ext uri="{FF2B5EF4-FFF2-40B4-BE49-F238E27FC236}">
                    <a16:creationId xmlns:a16="http://schemas.microsoft.com/office/drawing/2014/main" id="{E70D8ED5-9AE3-497E-912A-AC59556EA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3032" y="1407728"/>
                <a:ext cx="439739" cy="847727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2DFA3F82-B73C-4676-9FAD-9FB234C20A88}"/>
                  </a:ext>
                </a:extLst>
              </p:cNvPr>
              <p:cNvCxnSpPr/>
              <p:nvPr/>
            </p:nvCxnSpPr>
            <p:spPr>
              <a:xfrm rot="10800000" flipH="1">
                <a:off x="8063999" y="1861155"/>
                <a:ext cx="4143419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lgDash"/>
                <a:round/>
                <a:tailEnd type="none"/>
              </a:ln>
              <a:effectLst/>
            </p:spPr>
          </p:cxn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7F74B74E-4A6E-45C9-896D-016596B6F9C3}"/>
                </a:ext>
              </a:extLst>
            </p:cNvPr>
            <p:cNvGrpSpPr/>
            <p:nvPr/>
          </p:nvGrpSpPr>
          <p:grpSpPr>
            <a:xfrm rot="10800000">
              <a:off x="9544059" y="4367472"/>
              <a:ext cx="883349" cy="225536"/>
              <a:chOff x="7582698" y="985423"/>
              <a:chExt cx="3320252" cy="847725"/>
            </a:xfrm>
            <a:grpFill/>
          </p:grpSpPr>
          <p:sp>
            <p:nvSpPr>
              <p:cNvPr id="530" name="Freeform 16">
                <a:extLst>
                  <a:ext uri="{FF2B5EF4-FFF2-40B4-BE49-F238E27FC236}">
                    <a16:creationId xmlns:a16="http://schemas.microsoft.com/office/drawing/2014/main" id="{97D2F264-7F1C-4DC0-AD55-696DB97DA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2698" y="985423"/>
                <a:ext cx="439739" cy="847725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DE5D496E-5572-4E5A-A46D-85FDC6B7CF2F}"/>
                  </a:ext>
                </a:extLst>
              </p:cNvPr>
              <p:cNvCxnSpPr/>
              <p:nvPr/>
            </p:nvCxnSpPr>
            <p:spPr>
              <a:xfrm rot="10800000" flipH="1">
                <a:off x="7771271" y="1412461"/>
                <a:ext cx="3131679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solid"/>
                <a:round/>
                <a:tailEnd type="none"/>
              </a:ln>
              <a:effectLst/>
            </p:spPr>
          </p:cxnSp>
        </p:grpSp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230891B3-91FA-4DC4-AEBA-1C4117FB6DC1}"/>
              </a:ext>
            </a:extLst>
          </p:cNvPr>
          <p:cNvGrpSpPr/>
          <p:nvPr/>
        </p:nvGrpSpPr>
        <p:grpSpPr>
          <a:xfrm>
            <a:off x="3737002" y="4489616"/>
            <a:ext cx="1137319" cy="556745"/>
            <a:chOff x="9450421" y="3888518"/>
            <a:chExt cx="1418313" cy="704490"/>
          </a:xfrm>
          <a:solidFill>
            <a:srgbClr val="29B5E8">
              <a:lumMod val="50000"/>
            </a:srgbClr>
          </a:solidFill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C084FF74-A28B-426B-9180-F32954B96F05}"/>
                </a:ext>
              </a:extLst>
            </p:cNvPr>
            <p:cNvGrpSpPr/>
            <p:nvPr/>
          </p:nvGrpSpPr>
          <p:grpSpPr>
            <a:xfrm>
              <a:off x="9629957" y="4127679"/>
              <a:ext cx="1238777" cy="225536"/>
              <a:chOff x="7873017" y="1354939"/>
              <a:chExt cx="4656205" cy="847725"/>
            </a:xfrm>
            <a:grpFill/>
          </p:grpSpPr>
          <p:sp>
            <p:nvSpPr>
              <p:cNvPr id="544" name="Freeform 16">
                <a:extLst>
                  <a:ext uri="{FF2B5EF4-FFF2-40B4-BE49-F238E27FC236}">
                    <a16:creationId xmlns:a16="http://schemas.microsoft.com/office/drawing/2014/main" id="{BD3B6E95-1ECD-4861-A32A-8E8E45B83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3017" y="1354939"/>
                <a:ext cx="439740" cy="847725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4E64E2E0-9036-4788-B650-CB62B74E36A4}"/>
                  </a:ext>
                </a:extLst>
              </p:cNvPr>
              <p:cNvCxnSpPr/>
              <p:nvPr/>
            </p:nvCxnSpPr>
            <p:spPr>
              <a:xfrm>
                <a:off x="8089901" y="1781977"/>
                <a:ext cx="4439321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lgDash"/>
                <a:round/>
                <a:tailEnd type="none"/>
              </a:ln>
              <a:effectLst/>
            </p:spPr>
          </p:cxnSp>
        </p:grpSp>
        <p:grpSp>
          <p:nvGrpSpPr>
            <p:cNvPr id="538" name="Group 537">
              <a:extLst>
                <a:ext uri="{FF2B5EF4-FFF2-40B4-BE49-F238E27FC236}">
                  <a16:creationId xmlns:a16="http://schemas.microsoft.com/office/drawing/2014/main" id="{0A38AFF8-6D8C-40A5-AFA0-A88E12986963}"/>
                </a:ext>
              </a:extLst>
            </p:cNvPr>
            <p:cNvGrpSpPr/>
            <p:nvPr/>
          </p:nvGrpSpPr>
          <p:grpSpPr>
            <a:xfrm rot="10800000">
              <a:off x="9450421" y="3888518"/>
              <a:ext cx="1153158" cy="225536"/>
              <a:chOff x="7873032" y="1407728"/>
              <a:chExt cx="4334386" cy="847727"/>
            </a:xfrm>
            <a:grpFill/>
          </p:grpSpPr>
          <p:sp>
            <p:nvSpPr>
              <p:cNvPr id="542" name="Freeform 16">
                <a:extLst>
                  <a:ext uri="{FF2B5EF4-FFF2-40B4-BE49-F238E27FC236}">
                    <a16:creationId xmlns:a16="http://schemas.microsoft.com/office/drawing/2014/main" id="{4BA543D7-711B-44F6-B788-AE33BC6D1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3032" y="1407728"/>
                <a:ext cx="439739" cy="847727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8227BAD5-3F6E-4F37-A44E-E956BC033D71}"/>
                  </a:ext>
                </a:extLst>
              </p:cNvPr>
              <p:cNvCxnSpPr/>
              <p:nvPr/>
            </p:nvCxnSpPr>
            <p:spPr>
              <a:xfrm rot="10800000" flipH="1">
                <a:off x="8063999" y="1861155"/>
                <a:ext cx="4143419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lgDash"/>
                <a:round/>
                <a:tailEnd type="none"/>
              </a:ln>
              <a:effectLst/>
            </p:spPr>
          </p:cxnSp>
        </p:grpSp>
        <p:grpSp>
          <p:nvGrpSpPr>
            <p:cNvPr id="539" name="Group 538">
              <a:extLst>
                <a:ext uri="{FF2B5EF4-FFF2-40B4-BE49-F238E27FC236}">
                  <a16:creationId xmlns:a16="http://schemas.microsoft.com/office/drawing/2014/main" id="{3ECAAE3B-632E-445D-906B-681E6312E381}"/>
                </a:ext>
              </a:extLst>
            </p:cNvPr>
            <p:cNvGrpSpPr/>
            <p:nvPr/>
          </p:nvGrpSpPr>
          <p:grpSpPr>
            <a:xfrm rot="10800000">
              <a:off x="9544059" y="4367472"/>
              <a:ext cx="883349" cy="225536"/>
              <a:chOff x="7582698" y="985423"/>
              <a:chExt cx="3320252" cy="847725"/>
            </a:xfrm>
            <a:grpFill/>
          </p:grpSpPr>
          <p:sp>
            <p:nvSpPr>
              <p:cNvPr id="540" name="Freeform 16">
                <a:extLst>
                  <a:ext uri="{FF2B5EF4-FFF2-40B4-BE49-F238E27FC236}">
                    <a16:creationId xmlns:a16="http://schemas.microsoft.com/office/drawing/2014/main" id="{06A37B65-6431-41B7-8500-419EE27B5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2698" y="985423"/>
                <a:ext cx="439739" cy="847725"/>
              </a:xfrm>
              <a:custGeom>
                <a:avLst/>
                <a:gdLst>
                  <a:gd name="T0" fmla="*/ 2 w 155"/>
                  <a:gd name="T1" fmla="*/ 153 h 300"/>
                  <a:gd name="T2" fmla="*/ 148 w 155"/>
                  <a:gd name="T3" fmla="*/ 299 h 300"/>
                  <a:gd name="T4" fmla="*/ 154 w 155"/>
                  <a:gd name="T5" fmla="*/ 299 h 300"/>
                  <a:gd name="T6" fmla="*/ 154 w 155"/>
                  <a:gd name="T7" fmla="*/ 293 h 300"/>
                  <a:gd name="T8" fmla="*/ 10 w 155"/>
                  <a:gd name="T9" fmla="*/ 150 h 300"/>
                  <a:gd name="T10" fmla="*/ 154 w 155"/>
                  <a:gd name="T11" fmla="*/ 7 h 300"/>
                  <a:gd name="T12" fmla="*/ 154 w 155"/>
                  <a:gd name="T13" fmla="*/ 1 h 300"/>
                  <a:gd name="T14" fmla="*/ 151 w 155"/>
                  <a:gd name="T15" fmla="*/ 0 h 300"/>
                  <a:gd name="T16" fmla="*/ 148 w 155"/>
                  <a:gd name="T17" fmla="*/ 1 h 300"/>
                  <a:gd name="T18" fmla="*/ 2 w 155"/>
                  <a:gd name="T19" fmla="*/ 147 h 300"/>
                  <a:gd name="T20" fmla="*/ 2 w 155"/>
                  <a:gd name="T21" fmla="*/ 153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300">
                    <a:moveTo>
                      <a:pt x="2" y="153"/>
                    </a:move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0" y="300"/>
                      <a:pt x="152" y="300"/>
                      <a:pt x="154" y="299"/>
                    </a:cubicBezTo>
                    <a:cubicBezTo>
                      <a:pt x="155" y="297"/>
                      <a:pt x="155" y="295"/>
                      <a:pt x="154" y="293"/>
                    </a:cubicBezTo>
                    <a:cubicBezTo>
                      <a:pt x="10" y="150"/>
                      <a:pt x="10" y="150"/>
                      <a:pt x="10" y="150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5" y="5"/>
                      <a:pt x="155" y="3"/>
                      <a:pt x="154" y="1"/>
                    </a:cubicBezTo>
                    <a:cubicBezTo>
                      <a:pt x="153" y="0"/>
                      <a:pt x="152" y="0"/>
                      <a:pt x="151" y="0"/>
                    </a:cubicBezTo>
                    <a:cubicBezTo>
                      <a:pt x="150" y="0"/>
                      <a:pt x="149" y="0"/>
                      <a:pt x="148" y="1"/>
                    </a:cubicBezTo>
                    <a:cubicBezTo>
                      <a:pt x="2" y="147"/>
                      <a:pt x="2" y="147"/>
                      <a:pt x="2" y="147"/>
                    </a:cubicBezTo>
                    <a:cubicBezTo>
                      <a:pt x="0" y="149"/>
                      <a:pt x="0" y="151"/>
                      <a:pt x="2" y="153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61BD356C-A76C-48B8-9AC5-728F47BAF96B}"/>
                  </a:ext>
                </a:extLst>
              </p:cNvPr>
              <p:cNvCxnSpPr/>
              <p:nvPr/>
            </p:nvCxnSpPr>
            <p:spPr>
              <a:xfrm rot="10800000" flipH="1">
                <a:off x="7771271" y="1412461"/>
                <a:ext cx="3131679" cy="0"/>
              </a:xfrm>
              <a:prstGeom prst="line">
                <a:avLst/>
              </a:prstGeom>
              <a:grpFill/>
              <a:ln w="28575" cap="rnd" cmpd="sng" algn="ctr">
                <a:solidFill>
                  <a:srgbClr val="FFFFFF"/>
                </a:solidFill>
                <a:prstDash val="solid"/>
                <a:round/>
                <a:tailEnd type="none"/>
              </a:ln>
              <a:effectLst/>
            </p:spPr>
          </p:cxn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66FFE690-502B-4CBF-8EEC-F9838DB6D8C5}"/>
              </a:ext>
            </a:extLst>
          </p:cNvPr>
          <p:cNvGrpSpPr/>
          <p:nvPr/>
        </p:nvGrpSpPr>
        <p:grpSpPr>
          <a:xfrm>
            <a:off x="9978778" y="3053722"/>
            <a:ext cx="1010559" cy="277000"/>
            <a:chOff x="9670104" y="4192876"/>
            <a:chExt cx="1010559" cy="277000"/>
          </a:xfrm>
        </p:grpSpPr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D762E79F-522D-497E-B25B-9B7E3278B17A}"/>
                </a:ext>
              </a:extLst>
            </p:cNvPr>
            <p:cNvSpPr/>
            <p:nvPr/>
          </p:nvSpPr>
          <p:spPr>
            <a:xfrm>
              <a:off x="9670104" y="4192877"/>
              <a:ext cx="277456" cy="276999"/>
            </a:xfrm>
            <a:prstGeom prst="rect">
              <a:avLst/>
            </a:prstGeom>
            <a:solidFill>
              <a:srgbClr val="75CDD7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A1164417-7B5E-419D-84DD-74314555FBB7}"/>
                </a:ext>
              </a:extLst>
            </p:cNvPr>
            <p:cNvSpPr/>
            <p:nvPr/>
          </p:nvSpPr>
          <p:spPr>
            <a:xfrm>
              <a:off x="9950976" y="4192876"/>
              <a:ext cx="72968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Meiryo Regular" charset="-128"/>
                  <a:cs typeface="Meiryo Regular" charset="-128"/>
                  <a:sym typeface="Arial"/>
                </a:rPr>
                <a:t>Service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49" name="Group 548">
            <a:extLst>
              <a:ext uri="{FF2B5EF4-FFF2-40B4-BE49-F238E27FC236}">
                <a16:creationId xmlns:a16="http://schemas.microsoft.com/office/drawing/2014/main" id="{6C62258F-A587-4673-9B93-0A0AD32251C8}"/>
              </a:ext>
            </a:extLst>
          </p:cNvPr>
          <p:cNvGrpSpPr/>
          <p:nvPr/>
        </p:nvGrpSpPr>
        <p:grpSpPr>
          <a:xfrm>
            <a:off x="9978779" y="3380669"/>
            <a:ext cx="1107788" cy="277000"/>
            <a:chOff x="9670104" y="4646966"/>
            <a:chExt cx="1107787" cy="277000"/>
          </a:xfrm>
        </p:grpSpPr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AD45751A-5399-4590-B4B1-09B4FF64A52F}"/>
                </a:ext>
              </a:extLst>
            </p:cNvPr>
            <p:cNvSpPr/>
            <p:nvPr/>
          </p:nvSpPr>
          <p:spPr>
            <a:xfrm>
              <a:off x="9670104" y="4646966"/>
              <a:ext cx="277456" cy="276999"/>
            </a:xfrm>
            <a:prstGeom prst="rect">
              <a:avLst/>
            </a:prstGeom>
            <a:solidFill>
              <a:srgbClr val="29B5E8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B5FA3E0D-0A2C-465A-8EA8-1B0DD7EF38D1}"/>
                </a:ext>
              </a:extLst>
            </p:cNvPr>
            <p:cNvSpPr/>
            <p:nvPr/>
          </p:nvSpPr>
          <p:spPr>
            <a:xfrm>
              <a:off x="9926377" y="4646967"/>
              <a:ext cx="8515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Meiryo Regular" charset="-128"/>
                  <a:cs typeface="Meiryo Regular" charset="-128"/>
                  <a:sym typeface="Arial"/>
                </a:rPr>
                <a:t>Compute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74F2B6BD-CAEA-4C8A-9C11-505812257439}"/>
              </a:ext>
            </a:extLst>
          </p:cNvPr>
          <p:cNvGrpSpPr/>
          <p:nvPr/>
        </p:nvGrpSpPr>
        <p:grpSpPr>
          <a:xfrm>
            <a:off x="9978782" y="3696328"/>
            <a:ext cx="1036527" cy="283752"/>
            <a:chOff x="9674803" y="5038971"/>
            <a:chExt cx="1036526" cy="283750"/>
          </a:xfrm>
        </p:grpSpPr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68B20207-AB97-4BD3-9BFD-BFFC0F5AFD33}"/>
                </a:ext>
              </a:extLst>
            </p:cNvPr>
            <p:cNvSpPr/>
            <p:nvPr/>
          </p:nvSpPr>
          <p:spPr>
            <a:xfrm>
              <a:off x="9674803" y="5045724"/>
              <a:ext cx="274320" cy="276997"/>
            </a:xfrm>
            <a:prstGeom prst="rect">
              <a:avLst/>
            </a:prstGeom>
            <a:solidFill>
              <a:srgbClr val="11577F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771B9D71-F4DF-4682-9BB5-9D8579F036FF}"/>
                </a:ext>
              </a:extLst>
            </p:cNvPr>
            <p:cNvSpPr/>
            <p:nvPr/>
          </p:nvSpPr>
          <p:spPr>
            <a:xfrm>
              <a:off x="9954392" y="5038971"/>
              <a:ext cx="756937" cy="276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262626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/>
                  <a:ea typeface="Meiryo Regular" charset="-128"/>
                  <a:cs typeface="Meiryo Regular" charset="-128"/>
                  <a:sym typeface="Arial"/>
                </a:rPr>
                <a:t>Storage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roup 554">
            <a:extLst>
              <a:ext uri="{FF2B5EF4-FFF2-40B4-BE49-F238E27FC236}">
                <a16:creationId xmlns:a16="http://schemas.microsoft.com/office/drawing/2014/main" id="{E2E5AA0A-5975-475D-9095-27ED210371F2}"/>
              </a:ext>
            </a:extLst>
          </p:cNvPr>
          <p:cNvGrpSpPr/>
          <p:nvPr/>
        </p:nvGrpSpPr>
        <p:grpSpPr>
          <a:xfrm>
            <a:off x="4974659" y="4380531"/>
            <a:ext cx="713332" cy="790867"/>
            <a:chOff x="10361827" y="4476434"/>
            <a:chExt cx="953526" cy="1057169"/>
          </a:xfrm>
        </p:grpSpPr>
        <p:grpSp>
          <p:nvGrpSpPr>
            <p:cNvPr id="556" name="Group 555">
              <a:extLst>
                <a:ext uri="{FF2B5EF4-FFF2-40B4-BE49-F238E27FC236}">
                  <a16:creationId xmlns:a16="http://schemas.microsoft.com/office/drawing/2014/main" id="{1B868D4E-0404-4524-B539-DA7B9324A777}"/>
                </a:ext>
              </a:extLst>
            </p:cNvPr>
            <p:cNvGrpSpPr/>
            <p:nvPr/>
          </p:nvGrpSpPr>
          <p:grpSpPr>
            <a:xfrm>
              <a:off x="10361827" y="4476434"/>
              <a:ext cx="953526" cy="1057169"/>
              <a:chOff x="10361827" y="4476434"/>
              <a:chExt cx="953526" cy="1057169"/>
            </a:xfrm>
          </p:grpSpPr>
          <p:sp>
            <p:nvSpPr>
              <p:cNvPr id="570" name="Freeform 374">
                <a:extLst>
                  <a:ext uri="{FF2B5EF4-FFF2-40B4-BE49-F238E27FC236}">
                    <a16:creationId xmlns:a16="http://schemas.microsoft.com/office/drawing/2014/main" id="{EA03DBA5-E520-4B7F-A3E9-07E483702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680267"/>
                <a:ext cx="953526" cy="853336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Freeform 372">
                <a:extLst>
                  <a:ext uri="{FF2B5EF4-FFF2-40B4-BE49-F238E27FC236}">
                    <a16:creationId xmlns:a16="http://schemas.microsoft.com/office/drawing/2014/main" id="{FD796A3B-D45D-4037-95D3-C5C1E57E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880645"/>
                <a:ext cx="953526" cy="200379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Freeform 373">
                <a:extLst>
                  <a:ext uri="{FF2B5EF4-FFF2-40B4-BE49-F238E27FC236}">
                    <a16:creationId xmlns:a16="http://schemas.microsoft.com/office/drawing/2014/main" id="{E8409E9B-1418-400B-8E9B-80D93A50D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5105209"/>
                <a:ext cx="953526" cy="203833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Oval 371">
                <a:extLst>
                  <a:ext uri="{FF2B5EF4-FFF2-40B4-BE49-F238E27FC236}">
                    <a16:creationId xmlns:a16="http://schemas.microsoft.com/office/drawing/2014/main" id="{88E7DFC9-2B6A-4FD9-A7DE-E2941A779F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1827" y="4476434"/>
                <a:ext cx="953526" cy="404211"/>
              </a:xfrm>
              <a:prstGeom prst="ellipse">
                <a:avLst/>
              </a:pr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7" name="Freeform 88">
              <a:extLst>
                <a:ext uri="{FF2B5EF4-FFF2-40B4-BE49-F238E27FC236}">
                  <a16:creationId xmlns:a16="http://schemas.microsoft.com/office/drawing/2014/main" id="{6B0ABE83-49DB-46BF-8154-650A48D03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218" y="4581079"/>
              <a:ext cx="190748" cy="71516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58" name="Freeform 89">
              <a:extLst>
                <a:ext uri="{FF2B5EF4-FFF2-40B4-BE49-F238E27FC236}">
                  <a16:creationId xmlns:a16="http://schemas.microsoft.com/office/drawing/2014/main" id="{AEBB863A-5413-473C-AB86-F840CA7CE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6208" y="4549516"/>
              <a:ext cx="67839" cy="100282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59" name="Freeform 90">
              <a:extLst>
                <a:ext uri="{FF2B5EF4-FFF2-40B4-BE49-F238E27FC236}">
                  <a16:creationId xmlns:a16="http://schemas.microsoft.com/office/drawing/2014/main" id="{2D692C26-1AEE-4771-9B68-50D4DBEC3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682" y="4666179"/>
              <a:ext cx="190748" cy="72714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0" name="Freeform 91">
              <a:extLst>
                <a:ext uri="{FF2B5EF4-FFF2-40B4-BE49-F238E27FC236}">
                  <a16:creationId xmlns:a16="http://schemas.microsoft.com/office/drawing/2014/main" id="{FBEC450C-BE04-432E-B3FE-DB9EC209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278" y="4633018"/>
              <a:ext cx="190748" cy="72315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1" name="Freeform 92">
              <a:extLst>
                <a:ext uri="{FF2B5EF4-FFF2-40B4-BE49-F238E27FC236}">
                  <a16:creationId xmlns:a16="http://schemas.microsoft.com/office/drawing/2014/main" id="{033AF0FC-9E02-494A-AA30-AE37FE91D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410" y="4721713"/>
              <a:ext cx="68637" cy="99483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2" name="Freeform 93">
              <a:extLst>
                <a:ext uri="{FF2B5EF4-FFF2-40B4-BE49-F238E27FC236}">
                  <a16:creationId xmlns:a16="http://schemas.microsoft.com/office/drawing/2014/main" id="{8A96BB5C-8EF5-47F6-9158-60003848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15" y="4718916"/>
              <a:ext cx="189950" cy="72315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3" name="Freeform 94">
              <a:extLst>
                <a:ext uri="{FF2B5EF4-FFF2-40B4-BE49-F238E27FC236}">
                  <a16:creationId xmlns:a16="http://schemas.microsoft.com/office/drawing/2014/main" id="{3B7900D7-9DCD-4CA9-BA86-C23C97295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1190" y="4718118"/>
              <a:ext cx="189950" cy="71915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4" name="Freeform 95">
              <a:extLst>
                <a:ext uri="{FF2B5EF4-FFF2-40B4-BE49-F238E27FC236}">
                  <a16:creationId xmlns:a16="http://schemas.microsoft.com/office/drawing/2014/main" id="{41348B86-50FA-4939-B7B3-5239FAC42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721713"/>
              <a:ext cx="67839" cy="99483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5" name="Freeform 96">
              <a:extLst>
                <a:ext uri="{FF2B5EF4-FFF2-40B4-BE49-F238E27FC236}">
                  <a16:creationId xmlns:a16="http://schemas.microsoft.com/office/drawing/2014/main" id="{9057477D-0A99-41B0-A82F-A8E949128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3726" y="4633018"/>
              <a:ext cx="189950" cy="71516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6" name="Freeform 97">
              <a:extLst>
                <a:ext uri="{FF2B5EF4-FFF2-40B4-BE49-F238E27FC236}">
                  <a16:creationId xmlns:a16="http://schemas.microsoft.com/office/drawing/2014/main" id="{B0E8C003-9DE1-4533-A0FE-A8C0D243C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130" y="4666179"/>
              <a:ext cx="189950" cy="71915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7" name="Freeform 98">
              <a:extLst>
                <a:ext uri="{FF2B5EF4-FFF2-40B4-BE49-F238E27FC236}">
                  <a16:creationId xmlns:a16="http://schemas.microsoft.com/office/drawing/2014/main" id="{A3D2B76F-1807-4816-9E93-76EC8F70E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549516"/>
              <a:ext cx="69435" cy="100282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8" name="Freeform 99">
              <a:extLst>
                <a:ext uri="{FF2B5EF4-FFF2-40B4-BE49-F238E27FC236}">
                  <a16:creationId xmlns:a16="http://schemas.microsoft.com/office/drawing/2014/main" id="{48EA1174-DC0D-4519-AEB4-DE66D1ED3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9594" y="4579481"/>
              <a:ext cx="190748" cy="73114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69" name="Freeform 100">
              <a:extLst>
                <a:ext uri="{FF2B5EF4-FFF2-40B4-BE49-F238E27FC236}">
                  <a16:creationId xmlns:a16="http://schemas.microsoft.com/office/drawing/2014/main" id="{1FCE4B4A-37C5-42DF-A5A6-BE9BBE33BA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3628" y="4653394"/>
              <a:ext cx="126899" cy="64724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</p:grpSp>
      <p:grpSp>
        <p:nvGrpSpPr>
          <p:cNvPr id="574" name="Group 573">
            <a:extLst>
              <a:ext uri="{FF2B5EF4-FFF2-40B4-BE49-F238E27FC236}">
                <a16:creationId xmlns:a16="http://schemas.microsoft.com/office/drawing/2014/main" id="{17A8549E-0928-4542-AC9B-8ED869A8955B}"/>
              </a:ext>
            </a:extLst>
          </p:cNvPr>
          <p:cNvGrpSpPr/>
          <p:nvPr/>
        </p:nvGrpSpPr>
        <p:grpSpPr>
          <a:xfrm>
            <a:off x="6008979" y="4380531"/>
            <a:ext cx="713332" cy="790867"/>
            <a:chOff x="10361827" y="4476434"/>
            <a:chExt cx="953526" cy="1057169"/>
          </a:xfrm>
        </p:grpSpPr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5CB82259-13FC-4A40-A937-155C0CD380D3}"/>
                </a:ext>
              </a:extLst>
            </p:cNvPr>
            <p:cNvGrpSpPr/>
            <p:nvPr/>
          </p:nvGrpSpPr>
          <p:grpSpPr>
            <a:xfrm>
              <a:off x="10361827" y="4476434"/>
              <a:ext cx="953526" cy="1057169"/>
              <a:chOff x="10361827" y="4476434"/>
              <a:chExt cx="953526" cy="1057169"/>
            </a:xfrm>
          </p:grpSpPr>
          <p:sp>
            <p:nvSpPr>
              <p:cNvPr id="589" name="Freeform 374">
                <a:extLst>
                  <a:ext uri="{FF2B5EF4-FFF2-40B4-BE49-F238E27FC236}">
                    <a16:creationId xmlns:a16="http://schemas.microsoft.com/office/drawing/2014/main" id="{341ABE8A-5657-414D-9CEC-1A9931D6E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680267"/>
                <a:ext cx="953526" cy="853336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Freeform 372">
                <a:extLst>
                  <a:ext uri="{FF2B5EF4-FFF2-40B4-BE49-F238E27FC236}">
                    <a16:creationId xmlns:a16="http://schemas.microsoft.com/office/drawing/2014/main" id="{79B24AA6-C4AE-4C74-871E-A989CC1678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880645"/>
                <a:ext cx="953526" cy="200379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Freeform 373">
                <a:extLst>
                  <a:ext uri="{FF2B5EF4-FFF2-40B4-BE49-F238E27FC236}">
                    <a16:creationId xmlns:a16="http://schemas.microsoft.com/office/drawing/2014/main" id="{1543405F-A1BF-4C35-8E1E-6332B1DA3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5105209"/>
                <a:ext cx="953526" cy="203833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Oval 371">
                <a:extLst>
                  <a:ext uri="{FF2B5EF4-FFF2-40B4-BE49-F238E27FC236}">
                    <a16:creationId xmlns:a16="http://schemas.microsoft.com/office/drawing/2014/main" id="{3542F29B-B435-4045-9B5A-CB4483D54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1827" y="4476434"/>
                <a:ext cx="953526" cy="404211"/>
              </a:xfrm>
              <a:prstGeom prst="ellipse">
                <a:avLst/>
              </a:pr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Freeform 88">
              <a:extLst>
                <a:ext uri="{FF2B5EF4-FFF2-40B4-BE49-F238E27FC236}">
                  <a16:creationId xmlns:a16="http://schemas.microsoft.com/office/drawing/2014/main" id="{7D8147E3-9A99-420F-A046-D94FA0AFD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218" y="4581079"/>
              <a:ext cx="190748" cy="71516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77" name="Freeform 89">
              <a:extLst>
                <a:ext uri="{FF2B5EF4-FFF2-40B4-BE49-F238E27FC236}">
                  <a16:creationId xmlns:a16="http://schemas.microsoft.com/office/drawing/2014/main" id="{4A30A517-71EA-4540-88AC-1788CAADB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6208" y="4549516"/>
              <a:ext cx="67839" cy="100282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78" name="Freeform 90">
              <a:extLst>
                <a:ext uri="{FF2B5EF4-FFF2-40B4-BE49-F238E27FC236}">
                  <a16:creationId xmlns:a16="http://schemas.microsoft.com/office/drawing/2014/main" id="{DFB54554-562C-410A-82DE-9391AD606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682" y="4666179"/>
              <a:ext cx="190748" cy="72714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79" name="Freeform 91">
              <a:extLst>
                <a:ext uri="{FF2B5EF4-FFF2-40B4-BE49-F238E27FC236}">
                  <a16:creationId xmlns:a16="http://schemas.microsoft.com/office/drawing/2014/main" id="{F33CD887-4B34-48BA-8C06-F614A7B14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278" y="4633018"/>
              <a:ext cx="190748" cy="72315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0" name="Freeform 92">
              <a:extLst>
                <a:ext uri="{FF2B5EF4-FFF2-40B4-BE49-F238E27FC236}">
                  <a16:creationId xmlns:a16="http://schemas.microsoft.com/office/drawing/2014/main" id="{501E9D4A-11DF-43B6-BCA7-41DE9468D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410" y="4721713"/>
              <a:ext cx="68637" cy="99483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1" name="Freeform 93">
              <a:extLst>
                <a:ext uri="{FF2B5EF4-FFF2-40B4-BE49-F238E27FC236}">
                  <a16:creationId xmlns:a16="http://schemas.microsoft.com/office/drawing/2014/main" id="{7B7177C9-9C35-47B4-8AA1-3376943A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15" y="4718916"/>
              <a:ext cx="189950" cy="72315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2" name="Freeform 94">
              <a:extLst>
                <a:ext uri="{FF2B5EF4-FFF2-40B4-BE49-F238E27FC236}">
                  <a16:creationId xmlns:a16="http://schemas.microsoft.com/office/drawing/2014/main" id="{3A67F77E-27AD-4778-9741-156467830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1190" y="4718118"/>
              <a:ext cx="189950" cy="71915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3" name="Freeform 95">
              <a:extLst>
                <a:ext uri="{FF2B5EF4-FFF2-40B4-BE49-F238E27FC236}">
                  <a16:creationId xmlns:a16="http://schemas.microsoft.com/office/drawing/2014/main" id="{616A45A1-003B-499C-AFD8-1922489FC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721713"/>
              <a:ext cx="67839" cy="99483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4" name="Freeform 96">
              <a:extLst>
                <a:ext uri="{FF2B5EF4-FFF2-40B4-BE49-F238E27FC236}">
                  <a16:creationId xmlns:a16="http://schemas.microsoft.com/office/drawing/2014/main" id="{7921EFD4-51C8-4A2E-8E69-59545FA2A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3726" y="4633018"/>
              <a:ext cx="189950" cy="71516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5" name="Freeform 97">
              <a:extLst>
                <a:ext uri="{FF2B5EF4-FFF2-40B4-BE49-F238E27FC236}">
                  <a16:creationId xmlns:a16="http://schemas.microsoft.com/office/drawing/2014/main" id="{F2BC96A3-1D7E-4B91-9B37-7DA2A8DE7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130" y="4666179"/>
              <a:ext cx="189950" cy="71915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6" name="Freeform 98">
              <a:extLst>
                <a:ext uri="{FF2B5EF4-FFF2-40B4-BE49-F238E27FC236}">
                  <a16:creationId xmlns:a16="http://schemas.microsoft.com/office/drawing/2014/main" id="{EDABAD19-48DE-45DD-BC27-B15489547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549516"/>
              <a:ext cx="69435" cy="100282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7" name="Freeform 99">
              <a:extLst>
                <a:ext uri="{FF2B5EF4-FFF2-40B4-BE49-F238E27FC236}">
                  <a16:creationId xmlns:a16="http://schemas.microsoft.com/office/drawing/2014/main" id="{04974976-E87E-40DE-989D-3660E30B2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9594" y="4579481"/>
              <a:ext cx="190748" cy="73114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88" name="Freeform 100">
              <a:extLst>
                <a:ext uri="{FF2B5EF4-FFF2-40B4-BE49-F238E27FC236}">
                  <a16:creationId xmlns:a16="http://schemas.microsoft.com/office/drawing/2014/main" id="{A649EB4C-1963-40E8-B494-6175ADFBC1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3628" y="4653394"/>
              <a:ext cx="126899" cy="64724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rgbClr val="7CCC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DDC6B8C7-1E01-478C-8D84-497BB4AF3F15}"/>
              </a:ext>
            </a:extLst>
          </p:cNvPr>
          <p:cNvGrpSpPr/>
          <p:nvPr/>
        </p:nvGrpSpPr>
        <p:grpSpPr>
          <a:xfrm>
            <a:off x="5372066" y="4395701"/>
            <a:ext cx="953527" cy="1057169"/>
            <a:chOff x="10361827" y="4476434"/>
            <a:chExt cx="953526" cy="1057169"/>
          </a:xfrm>
        </p:grpSpPr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A5AEED50-877F-4587-B01A-B1F3B8F6D3D0}"/>
                </a:ext>
              </a:extLst>
            </p:cNvPr>
            <p:cNvGrpSpPr/>
            <p:nvPr/>
          </p:nvGrpSpPr>
          <p:grpSpPr>
            <a:xfrm>
              <a:off x="10361827" y="4476434"/>
              <a:ext cx="953526" cy="1057169"/>
              <a:chOff x="10361827" y="4476434"/>
              <a:chExt cx="953526" cy="1057169"/>
            </a:xfrm>
          </p:grpSpPr>
          <p:sp>
            <p:nvSpPr>
              <p:cNvPr id="608" name="Freeform 374">
                <a:extLst>
                  <a:ext uri="{FF2B5EF4-FFF2-40B4-BE49-F238E27FC236}">
                    <a16:creationId xmlns:a16="http://schemas.microsoft.com/office/drawing/2014/main" id="{4649E1A1-8A11-4F33-9A73-CAD339618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680267"/>
                <a:ext cx="953526" cy="853336"/>
              </a:xfrm>
              <a:custGeom>
                <a:avLst/>
                <a:gdLst>
                  <a:gd name="T0" fmla="*/ 0 w 76"/>
                  <a:gd name="T1" fmla="*/ 0 h 68"/>
                  <a:gd name="T2" fmla="*/ 0 w 76"/>
                  <a:gd name="T3" fmla="*/ 52 h 68"/>
                  <a:gd name="T4" fmla="*/ 38 w 76"/>
                  <a:gd name="T5" fmla="*/ 68 h 68"/>
                  <a:gd name="T6" fmla="*/ 76 w 76"/>
                  <a:gd name="T7" fmla="*/ 52 h 68"/>
                  <a:gd name="T8" fmla="*/ 76 w 76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8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Freeform 373">
                <a:extLst>
                  <a:ext uri="{FF2B5EF4-FFF2-40B4-BE49-F238E27FC236}">
                    <a16:creationId xmlns:a16="http://schemas.microsoft.com/office/drawing/2014/main" id="{6B4310FB-C1C3-496B-96CF-7E8770A851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5105209"/>
                <a:ext cx="953526" cy="203833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Oval 371">
                <a:extLst>
                  <a:ext uri="{FF2B5EF4-FFF2-40B4-BE49-F238E27FC236}">
                    <a16:creationId xmlns:a16="http://schemas.microsoft.com/office/drawing/2014/main" id="{DBA2867A-2F12-4BA5-BDA2-1F392704C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61827" y="4476434"/>
                <a:ext cx="953526" cy="404211"/>
              </a:xfrm>
              <a:prstGeom prst="ellipse">
                <a:avLst/>
              </a:prstGeom>
              <a:solidFill>
                <a:srgbClr val="FFFFFF"/>
              </a:solidFill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Freeform 372">
                <a:extLst>
                  <a:ext uri="{FF2B5EF4-FFF2-40B4-BE49-F238E27FC236}">
                    <a16:creationId xmlns:a16="http://schemas.microsoft.com/office/drawing/2014/main" id="{481D21AE-4D98-4718-9855-BAB322C4F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1827" y="4880645"/>
                <a:ext cx="953526" cy="200379"/>
              </a:xfrm>
              <a:custGeom>
                <a:avLst/>
                <a:gdLst>
                  <a:gd name="T0" fmla="*/ 76 w 76"/>
                  <a:gd name="T1" fmla="*/ 0 h 16"/>
                  <a:gd name="T2" fmla="*/ 38 w 76"/>
                  <a:gd name="T3" fmla="*/ 16 h 16"/>
                  <a:gd name="T4" fmla="*/ 0 w 76"/>
                  <a:gd name="T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38100" cap="rnd">
                <a:solidFill>
                  <a:srgbClr val="29B5E8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5" name="Freeform 88">
              <a:extLst>
                <a:ext uri="{FF2B5EF4-FFF2-40B4-BE49-F238E27FC236}">
                  <a16:creationId xmlns:a16="http://schemas.microsoft.com/office/drawing/2014/main" id="{7855D78E-0607-4A95-9A2B-5873E3BF4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2218" y="4581079"/>
              <a:ext cx="190748" cy="71516"/>
            </a:xfrm>
            <a:custGeom>
              <a:avLst/>
              <a:gdLst>
                <a:gd name="T0" fmla="*/ 7 w 135"/>
                <a:gd name="T1" fmla="*/ 87 h 101"/>
                <a:gd name="T2" fmla="*/ 6 w 135"/>
                <a:gd name="T3" fmla="*/ 85 h 101"/>
                <a:gd name="T4" fmla="*/ 15 w 135"/>
                <a:gd name="T5" fmla="*/ 53 h 101"/>
                <a:gd name="T6" fmla="*/ 96 w 135"/>
                <a:gd name="T7" fmla="*/ 7 h 101"/>
                <a:gd name="T8" fmla="*/ 128 w 135"/>
                <a:gd name="T9" fmla="*/ 15 h 101"/>
                <a:gd name="T10" fmla="*/ 129 w 135"/>
                <a:gd name="T11" fmla="*/ 16 h 101"/>
                <a:gd name="T12" fmla="*/ 120 w 135"/>
                <a:gd name="T13" fmla="*/ 48 h 101"/>
                <a:gd name="T14" fmla="*/ 39 w 135"/>
                <a:gd name="T15" fmla="*/ 95 h 101"/>
                <a:gd name="T16" fmla="*/ 7 w 135"/>
                <a:gd name="T17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96" name="Freeform 89">
              <a:extLst>
                <a:ext uri="{FF2B5EF4-FFF2-40B4-BE49-F238E27FC236}">
                  <a16:creationId xmlns:a16="http://schemas.microsoft.com/office/drawing/2014/main" id="{38101B62-A477-4A5C-8C89-81BF31E6C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6208" y="4549516"/>
              <a:ext cx="67839" cy="100282"/>
            </a:xfrm>
            <a:custGeom>
              <a:avLst/>
              <a:gdLst>
                <a:gd name="T0" fmla="*/ 25 w 48"/>
                <a:gd name="T1" fmla="*/ 141 h 141"/>
                <a:gd name="T2" fmla="*/ 23 w 48"/>
                <a:gd name="T3" fmla="*/ 141 h 141"/>
                <a:gd name="T4" fmla="*/ 0 w 48"/>
                <a:gd name="T5" fmla="*/ 117 h 141"/>
                <a:gd name="T6" fmla="*/ 0 w 48"/>
                <a:gd name="T7" fmla="*/ 23 h 141"/>
                <a:gd name="T8" fmla="*/ 23 w 48"/>
                <a:gd name="T9" fmla="*/ 0 h 141"/>
                <a:gd name="T10" fmla="*/ 25 w 48"/>
                <a:gd name="T11" fmla="*/ 0 h 141"/>
                <a:gd name="T12" fmla="*/ 48 w 48"/>
                <a:gd name="T13" fmla="*/ 23 h 141"/>
                <a:gd name="T14" fmla="*/ 48 w 48"/>
                <a:gd name="T15" fmla="*/ 117 h 141"/>
                <a:gd name="T16" fmla="*/ 25 w 48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1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97" name="Freeform 90">
              <a:extLst>
                <a:ext uri="{FF2B5EF4-FFF2-40B4-BE49-F238E27FC236}">
                  <a16:creationId xmlns:a16="http://schemas.microsoft.com/office/drawing/2014/main" id="{B6576D3D-9617-4435-A8ED-D34813BAC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9682" y="4666179"/>
              <a:ext cx="190748" cy="72714"/>
            </a:xfrm>
            <a:custGeom>
              <a:avLst/>
              <a:gdLst>
                <a:gd name="T0" fmla="*/ 7 w 135"/>
                <a:gd name="T1" fmla="*/ 17 h 102"/>
                <a:gd name="T2" fmla="*/ 7 w 135"/>
                <a:gd name="T3" fmla="*/ 16 h 102"/>
                <a:gd name="T4" fmla="*/ 40 w 135"/>
                <a:gd name="T5" fmla="*/ 7 h 102"/>
                <a:gd name="T6" fmla="*/ 120 w 135"/>
                <a:gd name="T7" fmla="*/ 54 h 102"/>
                <a:gd name="T8" fmla="*/ 129 w 135"/>
                <a:gd name="T9" fmla="*/ 86 h 102"/>
                <a:gd name="T10" fmla="*/ 129 w 135"/>
                <a:gd name="T11" fmla="*/ 87 h 102"/>
                <a:gd name="T12" fmla="*/ 96 w 135"/>
                <a:gd name="T13" fmla="*/ 95 h 102"/>
                <a:gd name="T14" fmla="*/ 15 w 135"/>
                <a:gd name="T15" fmla="*/ 49 h 102"/>
                <a:gd name="T16" fmla="*/ 7 w 135"/>
                <a:gd name="T17" fmla="*/ 1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98" name="Freeform 91">
              <a:extLst>
                <a:ext uri="{FF2B5EF4-FFF2-40B4-BE49-F238E27FC236}">
                  <a16:creationId xmlns:a16="http://schemas.microsoft.com/office/drawing/2014/main" id="{18002D1F-C5CB-479D-BA45-AE03C946E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1278" y="4633018"/>
              <a:ext cx="190748" cy="72315"/>
            </a:xfrm>
            <a:custGeom>
              <a:avLst/>
              <a:gdLst>
                <a:gd name="T0" fmla="*/ 6 w 135"/>
                <a:gd name="T1" fmla="*/ 87 h 102"/>
                <a:gd name="T2" fmla="*/ 6 w 135"/>
                <a:gd name="T3" fmla="*/ 85 h 102"/>
                <a:gd name="T4" fmla="*/ 15 w 135"/>
                <a:gd name="T5" fmla="*/ 53 h 102"/>
                <a:gd name="T6" fmla="*/ 95 w 135"/>
                <a:gd name="T7" fmla="*/ 7 h 102"/>
                <a:gd name="T8" fmla="*/ 128 w 135"/>
                <a:gd name="T9" fmla="*/ 15 h 102"/>
                <a:gd name="T10" fmla="*/ 128 w 135"/>
                <a:gd name="T11" fmla="*/ 16 h 102"/>
                <a:gd name="T12" fmla="*/ 120 w 135"/>
                <a:gd name="T13" fmla="*/ 48 h 102"/>
                <a:gd name="T14" fmla="*/ 39 w 135"/>
                <a:gd name="T15" fmla="*/ 95 h 102"/>
                <a:gd name="T16" fmla="*/ 6 w 135"/>
                <a:gd name="T17" fmla="*/ 8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599" name="Freeform 92">
              <a:extLst>
                <a:ext uri="{FF2B5EF4-FFF2-40B4-BE49-F238E27FC236}">
                  <a16:creationId xmlns:a16="http://schemas.microsoft.com/office/drawing/2014/main" id="{37D3E039-EF98-407D-90D3-28599A28E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5410" y="4721713"/>
              <a:ext cx="68637" cy="99483"/>
            </a:xfrm>
            <a:custGeom>
              <a:avLst/>
              <a:gdLst>
                <a:gd name="T0" fmla="*/ 24 w 49"/>
                <a:gd name="T1" fmla="*/ 0 h 140"/>
                <a:gd name="T2" fmla="*/ 25 w 49"/>
                <a:gd name="T3" fmla="*/ 0 h 140"/>
                <a:gd name="T4" fmla="*/ 49 w 49"/>
                <a:gd name="T5" fmla="*/ 23 h 140"/>
                <a:gd name="T6" fmla="*/ 49 w 49"/>
                <a:gd name="T7" fmla="*/ 117 h 140"/>
                <a:gd name="T8" fmla="*/ 25 w 49"/>
                <a:gd name="T9" fmla="*/ 140 h 140"/>
                <a:gd name="T10" fmla="*/ 24 w 49"/>
                <a:gd name="T11" fmla="*/ 140 h 140"/>
                <a:gd name="T12" fmla="*/ 0 w 49"/>
                <a:gd name="T13" fmla="*/ 117 h 140"/>
                <a:gd name="T14" fmla="*/ 0 w 49"/>
                <a:gd name="T15" fmla="*/ 23 h 140"/>
                <a:gd name="T16" fmla="*/ 24 w 49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0" name="Freeform 93">
              <a:extLst>
                <a:ext uri="{FF2B5EF4-FFF2-40B4-BE49-F238E27FC236}">
                  <a16:creationId xmlns:a16="http://schemas.microsoft.com/office/drawing/2014/main" id="{E4E15ECE-0A96-4110-BD60-F049FF585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3815" y="4718916"/>
              <a:ext cx="189950" cy="72315"/>
            </a:xfrm>
            <a:custGeom>
              <a:avLst/>
              <a:gdLst>
                <a:gd name="T0" fmla="*/ 6 w 135"/>
                <a:gd name="T1" fmla="*/ 16 h 102"/>
                <a:gd name="T2" fmla="*/ 6 w 135"/>
                <a:gd name="T3" fmla="*/ 15 h 102"/>
                <a:gd name="T4" fmla="*/ 38 w 135"/>
                <a:gd name="T5" fmla="*/ 6 h 102"/>
                <a:gd name="T6" fmla="*/ 120 w 135"/>
                <a:gd name="T7" fmla="*/ 53 h 102"/>
                <a:gd name="T8" fmla="*/ 128 w 135"/>
                <a:gd name="T9" fmla="*/ 86 h 102"/>
                <a:gd name="T10" fmla="*/ 127 w 135"/>
                <a:gd name="T11" fmla="*/ 86 h 102"/>
                <a:gd name="T12" fmla="*/ 95 w 135"/>
                <a:gd name="T13" fmla="*/ 95 h 102"/>
                <a:gd name="T14" fmla="*/ 14 w 135"/>
                <a:gd name="T15" fmla="*/ 48 h 102"/>
                <a:gd name="T16" fmla="*/ 6 w 135"/>
                <a:gd name="T17" fmla="*/ 1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2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1" name="Freeform 94">
              <a:extLst>
                <a:ext uri="{FF2B5EF4-FFF2-40B4-BE49-F238E27FC236}">
                  <a16:creationId xmlns:a16="http://schemas.microsoft.com/office/drawing/2014/main" id="{F6BBA04C-DB93-4087-BEFB-2C8A300F7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1190" y="4718118"/>
              <a:ext cx="189950" cy="71915"/>
            </a:xfrm>
            <a:custGeom>
              <a:avLst/>
              <a:gdLst>
                <a:gd name="T0" fmla="*/ 128 w 135"/>
                <a:gd name="T1" fmla="*/ 15 h 101"/>
                <a:gd name="T2" fmla="*/ 129 w 135"/>
                <a:gd name="T3" fmla="*/ 16 h 101"/>
                <a:gd name="T4" fmla="*/ 120 w 135"/>
                <a:gd name="T5" fmla="*/ 49 h 101"/>
                <a:gd name="T6" fmla="*/ 39 w 135"/>
                <a:gd name="T7" fmla="*/ 96 h 101"/>
                <a:gd name="T8" fmla="*/ 7 w 135"/>
                <a:gd name="T9" fmla="*/ 87 h 101"/>
                <a:gd name="T10" fmla="*/ 6 w 135"/>
                <a:gd name="T11" fmla="*/ 86 h 101"/>
                <a:gd name="T12" fmla="*/ 15 w 135"/>
                <a:gd name="T13" fmla="*/ 54 h 101"/>
                <a:gd name="T14" fmla="*/ 96 w 135"/>
                <a:gd name="T15" fmla="*/ 7 h 101"/>
                <a:gd name="T16" fmla="*/ 128 w 135"/>
                <a:gd name="T17" fmla="*/ 1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2" name="Freeform 95">
              <a:extLst>
                <a:ext uri="{FF2B5EF4-FFF2-40B4-BE49-F238E27FC236}">
                  <a16:creationId xmlns:a16="http://schemas.microsoft.com/office/drawing/2014/main" id="{BA2792B1-0769-42E1-84AE-174D8DB46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721713"/>
              <a:ext cx="67839" cy="99483"/>
            </a:xfrm>
            <a:custGeom>
              <a:avLst/>
              <a:gdLst>
                <a:gd name="T0" fmla="*/ 23 w 48"/>
                <a:gd name="T1" fmla="*/ 0 h 140"/>
                <a:gd name="T2" fmla="*/ 25 w 48"/>
                <a:gd name="T3" fmla="*/ 0 h 140"/>
                <a:gd name="T4" fmla="*/ 48 w 48"/>
                <a:gd name="T5" fmla="*/ 23 h 140"/>
                <a:gd name="T6" fmla="*/ 48 w 48"/>
                <a:gd name="T7" fmla="*/ 117 h 140"/>
                <a:gd name="T8" fmla="*/ 25 w 48"/>
                <a:gd name="T9" fmla="*/ 140 h 140"/>
                <a:gd name="T10" fmla="*/ 23 w 48"/>
                <a:gd name="T11" fmla="*/ 140 h 140"/>
                <a:gd name="T12" fmla="*/ 0 w 48"/>
                <a:gd name="T13" fmla="*/ 117 h 140"/>
                <a:gd name="T14" fmla="*/ 0 w 48"/>
                <a:gd name="T15" fmla="*/ 23 h 140"/>
                <a:gd name="T16" fmla="*/ 23 w 48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4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3" name="Freeform 96">
              <a:extLst>
                <a:ext uri="{FF2B5EF4-FFF2-40B4-BE49-F238E27FC236}">
                  <a16:creationId xmlns:a16="http://schemas.microsoft.com/office/drawing/2014/main" id="{A3344C8C-C268-4EF3-8BC7-1A90A45155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3726" y="4633018"/>
              <a:ext cx="189950" cy="71516"/>
            </a:xfrm>
            <a:custGeom>
              <a:avLst/>
              <a:gdLst>
                <a:gd name="T0" fmla="*/ 128 w 135"/>
                <a:gd name="T1" fmla="*/ 85 h 101"/>
                <a:gd name="T2" fmla="*/ 128 w 135"/>
                <a:gd name="T3" fmla="*/ 86 h 101"/>
                <a:gd name="T4" fmla="*/ 96 w 135"/>
                <a:gd name="T5" fmla="*/ 94 h 101"/>
                <a:gd name="T6" fmla="*/ 15 w 135"/>
                <a:gd name="T7" fmla="*/ 47 h 101"/>
                <a:gd name="T8" fmla="*/ 7 w 135"/>
                <a:gd name="T9" fmla="*/ 15 h 101"/>
                <a:gd name="T10" fmla="*/ 7 w 135"/>
                <a:gd name="T11" fmla="*/ 14 h 101"/>
                <a:gd name="T12" fmla="*/ 39 w 135"/>
                <a:gd name="T13" fmla="*/ 6 h 101"/>
                <a:gd name="T14" fmla="*/ 120 w 135"/>
                <a:gd name="T15" fmla="*/ 52 h 101"/>
                <a:gd name="T16" fmla="*/ 128 w 135"/>
                <a:gd name="T17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4" name="Freeform 97">
              <a:extLst>
                <a:ext uri="{FF2B5EF4-FFF2-40B4-BE49-F238E27FC236}">
                  <a16:creationId xmlns:a16="http://schemas.microsoft.com/office/drawing/2014/main" id="{470F73E2-6F90-4E78-96D6-C099C2C9B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130" y="4666179"/>
              <a:ext cx="189950" cy="71915"/>
            </a:xfrm>
            <a:custGeom>
              <a:avLst/>
              <a:gdLst>
                <a:gd name="T0" fmla="*/ 129 w 135"/>
                <a:gd name="T1" fmla="*/ 14 h 101"/>
                <a:gd name="T2" fmla="*/ 129 w 135"/>
                <a:gd name="T3" fmla="*/ 16 h 101"/>
                <a:gd name="T4" fmla="*/ 120 w 135"/>
                <a:gd name="T5" fmla="*/ 48 h 101"/>
                <a:gd name="T6" fmla="*/ 40 w 135"/>
                <a:gd name="T7" fmla="*/ 94 h 101"/>
                <a:gd name="T8" fmla="*/ 8 w 135"/>
                <a:gd name="T9" fmla="*/ 86 h 101"/>
                <a:gd name="T10" fmla="*/ 7 w 135"/>
                <a:gd name="T11" fmla="*/ 85 h 101"/>
                <a:gd name="T12" fmla="*/ 15 w 135"/>
                <a:gd name="T13" fmla="*/ 53 h 101"/>
                <a:gd name="T14" fmla="*/ 97 w 135"/>
                <a:gd name="T15" fmla="*/ 6 h 101"/>
                <a:gd name="T16" fmla="*/ 129 w 135"/>
                <a:gd name="T17" fmla="*/ 1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1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5" name="Freeform 98">
              <a:extLst>
                <a:ext uri="{FF2B5EF4-FFF2-40B4-BE49-F238E27FC236}">
                  <a16:creationId xmlns:a16="http://schemas.microsoft.com/office/drawing/2014/main" id="{BC7473BE-B78A-488D-B44F-B6609832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9310" y="4549516"/>
              <a:ext cx="69435" cy="100282"/>
            </a:xfrm>
            <a:custGeom>
              <a:avLst/>
              <a:gdLst>
                <a:gd name="T0" fmla="*/ 25 w 49"/>
                <a:gd name="T1" fmla="*/ 141 h 141"/>
                <a:gd name="T2" fmla="*/ 24 w 49"/>
                <a:gd name="T3" fmla="*/ 141 h 141"/>
                <a:gd name="T4" fmla="*/ 0 w 49"/>
                <a:gd name="T5" fmla="*/ 117 h 141"/>
                <a:gd name="T6" fmla="*/ 0 w 49"/>
                <a:gd name="T7" fmla="*/ 23 h 141"/>
                <a:gd name="T8" fmla="*/ 24 w 49"/>
                <a:gd name="T9" fmla="*/ 0 h 141"/>
                <a:gd name="T10" fmla="*/ 25 w 49"/>
                <a:gd name="T11" fmla="*/ 0 h 141"/>
                <a:gd name="T12" fmla="*/ 49 w 49"/>
                <a:gd name="T13" fmla="*/ 23 h 141"/>
                <a:gd name="T14" fmla="*/ 49 w 49"/>
                <a:gd name="T15" fmla="*/ 117 h 141"/>
                <a:gd name="T16" fmla="*/ 25 w 49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41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6" name="Freeform 99">
              <a:extLst>
                <a:ext uri="{FF2B5EF4-FFF2-40B4-BE49-F238E27FC236}">
                  <a16:creationId xmlns:a16="http://schemas.microsoft.com/office/drawing/2014/main" id="{471389EA-70D3-4BEA-894D-29C2FBDDC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9594" y="4579481"/>
              <a:ext cx="190748" cy="73114"/>
            </a:xfrm>
            <a:custGeom>
              <a:avLst/>
              <a:gdLst>
                <a:gd name="T0" fmla="*/ 129 w 135"/>
                <a:gd name="T1" fmla="*/ 86 h 103"/>
                <a:gd name="T2" fmla="*/ 129 w 135"/>
                <a:gd name="T3" fmla="*/ 87 h 103"/>
                <a:gd name="T4" fmla="*/ 97 w 135"/>
                <a:gd name="T5" fmla="*/ 96 h 103"/>
                <a:gd name="T6" fmla="*/ 15 w 135"/>
                <a:gd name="T7" fmla="*/ 49 h 103"/>
                <a:gd name="T8" fmla="*/ 7 w 135"/>
                <a:gd name="T9" fmla="*/ 17 h 103"/>
                <a:gd name="T10" fmla="*/ 8 w 135"/>
                <a:gd name="T11" fmla="*/ 16 h 103"/>
                <a:gd name="T12" fmla="*/ 40 w 135"/>
                <a:gd name="T13" fmla="*/ 7 h 103"/>
                <a:gd name="T14" fmla="*/ 121 w 135"/>
                <a:gd name="T15" fmla="*/ 54 h 103"/>
                <a:gd name="T16" fmla="*/ 129 w 135"/>
                <a:gd name="T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03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  <p:sp>
          <p:nvSpPr>
            <p:cNvPr id="607" name="Freeform 100">
              <a:extLst>
                <a:ext uri="{FF2B5EF4-FFF2-40B4-BE49-F238E27FC236}">
                  <a16:creationId xmlns:a16="http://schemas.microsoft.com/office/drawing/2014/main" id="{35B45CF9-B036-4C00-B97D-ADF305DAB0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73628" y="4653394"/>
              <a:ext cx="126899" cy="64724"/>
            </a:xfrm>
            <a:custGeom>
              <a:avLst/>
              <a:gdLst>
                <a:gd name="T0" fmla="*/ 83 w 90"/>
                <a:gd name="T1" fmla="*/ 34 h 91"/>
                <a:gd name="T2" fmla="*/ 57 w 90"/>
                <a:gd name="T3" fmla="*/ 7 h 91"/>
                <a:gd name="T4" fmla="*/ 33 w 90"/>
                <a:gd name="T5" fmla="*/ 7 h 91"/>
                <a:gd name="T6" fmla="*/ 7 w 90"/>
                <a:gd name="T7" fmla="*/ 34 h 91"/>
                <a:gd name="T8" fmla="*/ 7 w 90"/>
                <a:gd name="T9" fmla="*/ 57 h 91"/>
                <a:gd name="T10" fmla="*/ 33 w 90"/>
                <a:gd name="T11" fmla="*/ 84 h 91"/>
                <a:gd name="T12" fmla="*/ 57 w 90"/>
                <a:gd name="T13" fmla="*/ 84 h 91"/>
                <a:gd name="T14" fmla="*/ 83 w 90"/>
                <a:gd name="T15" fmla="*/ 57 h 91"/>
                <a:gd name="T16" fmla="*/ 83 w 90"/>
                <a:gd name="T17" fmla="*/ 34 h 91"/>
                <a:gd name="T18" fmla="*/ 59 w 90"/>
                <a:gd name="T19" fmla="*/ 48 h 91"/>
                <a:gd name="T20" fmla="*/ 48 w 90"/>
                <a:gd name="T21" fmla="*/ 60 h 91"/>
                <a:gd name="T22" fmla="*/ 42 w 90"/>
                <a:gd name="T23" fmla="*/ 60 h 91"/>
                <a:gd name="T24" fmla="*/ 31 w 90"/>
                <a:gd name="T25" fmla="*/ 48 h 91"/>
                <a:gd name="T26" fmla="*/ 31 w 90"/>
                <a:gd name="T27" fmla="*/ 43 h 91"/>
                <a:gd name="T28" fmla="*/ 42 w 90"/>
                <a:gd name="T29" fmla="*/ 32 h 91"/>
                <a:gd name="T30" fmla="*/ 48 w 90"/>
                <a:gd name="T31" fmla="*/ 32 h 91"/>
                <a:gd name="T32" fmla="*/ 59 w 90"/>
                <a:gd name="T33" fmla="*/ 43 h 91"/>
                <a:gd name="T34" fmla="*/ 59 w 90"/>
                <a:gd name="T35" fmla="*/ 48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91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rgbClr val="29B5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Medium"/>
                <a:cs typeface="Arial"/>
                <a:sym typeface="Arial"/>
              </a:endParaRPr>
            </a:p>
          </p:txBody>
        </p:sp>
      </p:grpSp>
      <p:grpSp>
        <p:nvGrpSpPr>
          <p:cNvPr id="612" name="Group 44">
            <a:extLst>
              <a:ext uri="{FF2B5EF4-FFF2-40B4-BE49-F238E27FC236}">
                <a16:creationId xmlns:a16="http://schemas.microsoft.com/office/drawing/2014/main" id="{6C08F0B6-4F96-424C-A3A9-8CB68475870D}"/>
              </a:ext>
            </a:extLst>
          </p:cNvPr>
          <p:cNvGrpSpPr>
            <a:grpSpLocks noChangeAspect="1"/>
          </p:cNvGrpSpPr>
          <p:nvPr/>
        </p:nvGrpSpPr>
        <p:grpSpPr bwMode="auto">
          <a:xfrm rot="18140699">
            <a:off x="2655674" y="3837211"/>
            <a:ext cx="251703" cy="292791"/>
            <a:chOff x="-3132" y="1496"/>
            <a:chExt cx="1752" cy="2038"/>
          </a:xfrm>
        </p:grpSpPr>
        <p:sp>
          <p:nvSpPr>
            <p:cNvPr id="613" name="Freeform 45">
              <a:extLst>
                <a:ext uri="{FF2B5EF4-FFF2-40B4-BE49-F238E27FC236}">
                  <a16:creationId xmlns:a16="http://schemas.microsoft.com/office/drawing/2014/main" id="{B3780666-7880-4463-A946-AE749981B2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32" y="1496"/>
              <a:ext cx="1752" cy="2038"/>
            </a:xfrm>
            <a:custGeom>
              <a:avLst/>
              <a:gdLst>
                <a:gd name="T0" fmla="*/ 728 w 991"/>
                <a:gd name="T1" fmla="*/ 626 h 1152"/>
                <a:gd name="T2" fmla="*/ 263 w 991"/>
                <a:gd name="T3" fmla="*/ 626 h 1152"/>
                <a:gd name="T4" fmla="*/ 0 w 991"/>
                <a:gd name="T5" fmla="*/ 888 h 1152"/>
                <a:gd name="T6" fmla="*/ 263 w 991"/>
                <a:gd name="T7" fmla="*/ 1152 h 1152"/>
                <a:gd name="T8" fmla="*/ 728 w 991"/>
                <a:gd name="T9" fmla="*/ 1152 h 1152"/>
                <a:gd name="T10" fmla="*/ 991 w 991"/>
                <a:gd name="T11" fmla="*/ 888 h 1152"/>
                <a:gd name="T12" fmla="*/ 728 w 991"/>
                <a:gd name="T13" fmla="*/ 626 h 1152"/>
                <a:gd name="T14" fmla="*/ 728 w 991"/>
                <a:gd name="T15" fmla="*/ 0 h 1152"/>
                <a:gd name="T16" fmla="*/ 263 w 991"/>
                <a:gd name="T17" fmla="*/ 0 h 1152"/>
                <a:gd name="T18" fmla="*/ 0 w 991"/>
                <a:gd name="T19" fmla="*/ 262 h 1152"/>
                <a:gd name="T20" fmla="*/ 263 w 991"/>
                <a:gd name="T21" fmla="*/ 524 h 1152"/>
                <a:gd name="T22" fmla="*/ 728 w 991"/>
                <a:gd name="T23" fmla="*/ 524 h 1152"/>
                <a:gd name="T24" fmla="*/ 991 w 991"/>
                <a:gd name="T25" fmla="*/ 262 h 1152"/>
                <a:gd name="T26" fmla="*/ 728 w 991"/>
                <a:gd name="T27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1" h="1152">
                  <a:moveTo>
                    <a:pt x="728" y="626"/>
                  </a:moveTo>
                  <a:cubicBezTo>
                    <a:pt x="263" y="626"/>
                    <a:pt x="263" y="626"/>
                    <a:pt x="263" y="626"/>
                  </a:cubicBezTo>
                  <a:cubicBezTo>
                    <a:pt x="118" y="626"/>
                    <a:pt x="0" y="743"/>
                    <a:pt x="0" y="888"/>
                  </a:cubicBezTo>
                  <a:cubicBezTo>
                    <a:pt x="0" y="1032"/>
                    <a:pt x="118" y="1152"/>
                    <a:pt x="263" y="1152"/>
                  </a:cubicBezTo>
                  <a:cubicBezTo>
                    <a:pt x="728" y="1152"/>
                    <a:pt x="728" y="1152"/>
                    <a:pt x="728" y="1152"/>
                  </a:cubicBezTo>
                  <a:cubicBezTo>
                    <a:pt x="873" y="1152"/>
                    <a:pt x="991" y="1035"/>
                    <a:pt x="991" y="888"/>
                  </a:cubicBezTo>
                  <a:cubicBezTo>
                    <a:pt x="991" y="743"/>
                    <a:pt x="873" y="626"/>
                    <a:pt x="728" y="626"/>
                  </a:cubicBezTo>
                  <a:close/>
                  <a:moveTo>
                    <a:pt x="728" y="0"/>
                  </a:moveTo>
                  <a:cubicBezTo>
                    <a:pt x="263" y="0"/>
                    <a:pt x="263" y="0"/>
                    <a:pt x="263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4"/>
                    <a:pt x="263" y="524"/>
                  </a:cubicBezTo>
                  <a:cubicBezTo>
                    <a:pt x="728" y="524"/>
                    <a:pt x="728" y="524"/>
                    <a:pt x="728" y="524"/>
                  </a:cubicBezTo>
                  <a:cubicBezTo>
                    <a:pt x="873" y="524"/>
                    <a:pt x="991" y="406"/>
                    <a:pt x="991" y="262"/>
                  </a:cubicBezTo>
                  <a:cubicBezTo>
                    <a:pt x="991" y="118"/>
                    <a:pt x="873" y="0"/>
                    <a:pt x="728" y="0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Freeform 46">
              <a:extLst>
                <a:ext uri="{FF2B5EF4-FFF2-40B4-BE49-F238E27FC236}">
                  <a16:creationId xmlns:a16="http://schemas.microsoft.com/office/drawing/2014/main" id="{1BDEDEB1-2022-4804-A084-B3427F6FB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929" y="1705"/>
              <a:ext cx="1325" cy="1616"/>
            </a:xfrm>
            <a:custGeom>
              <a:avLst/>
              <a:gdLst>
                <a:gd name="T0" fmla="*/ 604 w 749"/>
                <a:gd name="T1" fmla="*/ 914 h 914"/>
                <a:gd name="T2" fmla="*/ 462 w 749"/>
                <a:gd name="T3" fmla="*/ 770 h 914"/>
                <a:gd name="T4" fmla="*/ 604 w 749"/>
                <a:gd name="T5" fmla="*/ 628 h 914"/>
                <a:gd name="T6" fmla="*/ 749 w 749"/>
                <a:gd name="T7" fmla="*/ 770 h 914"/>
                <a:gd name="T8" fmla="*/ 604 w 749"/>
                <a:gd name="T9" fmla="*/ 914 h 914"/>
                <a:gd name="T10" fmla="*/ 145 w 749"/>
                <a:gd name="T11" fmla="*/ 285 h 914"/>
                <a:gd name="T12" fmla="*/ 0 w 749"/>
                <a:gd name="T13" fmla="*/ 144 h 914"/>
                <a:gd name="T14" fmla="*/ 145 w 749"/>
                <a:gd name="T15" fmla="*/ 0 h 914"/>
                <a:gd name="T16" fmla="*/ 287 w 749"/>
                <a:gd name="T17" fmla="*/ 144 h 914"/>
                <a:gd name="T18" fmla="*/ 145 w 749"/>
                <a:gd name="T19" fmla="*/ 285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9" h="914">
                  <a:moveTo>
                    <a:pt x="604" y="914"/>
                  </a:moveTo>
                  <a:cubicBezTo>
                    <a:pt x="526" y="914"/>
                    <a:pt x="462" y="848"/>
                    <a:pt x="462" y="770"/>
                  </a:cubicBezTo>
                  <a:cubicBezTo>
                    <a:pt x="462" y="691"/>
                    <a:pt x="526" y="628"/>
                    <a:pt x="604" y="628"/>
                  </a:cubicBezTo>
                  <a:cubicBezTo>
                    <a:pt x="683" y="628"/>
                    <a:pt x="749" y="691"/>
                    <a:pt x="749" y="770"/>
                  </a:cubicBezTo>
                  <a:cubicBezTo>
                    <a:pt x="749" y="848"/>
                    <a:pt x="686" y="914"/>
                    <a:pt x="604" y="914"/>
                  </a:cubicBezTo>
                  <a:close/>
                  <a:moveTo>
                    <a:pt x="145" y="285"/>
                  </a:moveTo>
                  <a:cubicBezTo>
                    <a:pt x="67" y="285"/>
                    <a:pt x="0" y="222"/>
                    <a:pt x="0" y="144"/>
                  </a:cubicBezTo>
                  <a:cubicBezTo>
                    <a:pt x="0" y="66"/>
                    <a:pt x="67" y="0"/>
                    <a:pt x="145" y="0"/>
                  </a:cubicBezTo>
                  <a:cubicBezTo>
                    <a:pt x="224" y="0"/>
                    <a:pt x="287" y="66"/>
                    <a:pt x="287" y="144"/>
                  </a:cubicBezTo>
                  <a:cubicBezTo>
                    <a:pt x="287" y="222"/>
                    <a:pt x="224" y="285"/>
                    <a:pt x="145" y="285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4C560C01-6C1D-4697-A95D-2CB1EB087E1B}"/>
              </a:ext>
            </a:extLst>
          </p:cNvPr>
          <p:cNvGrpSpPr>
            <a:grpSpLocks noChangeAspect="1"/>
          </p:cNvGrpSpPr>
          <p:nvPr/>
        </p:nvGrpSpPr>
        <p:grpSpPr bwMode="auto">
          <a:xfrm rot="20220700">
            <a:off x="4254793" y="2313598"/>
            <a:ext cx="264483" cy="288815"/>
            <a:chOff x="3702" y="3576"/>
            <a:chExt cx="1837" cy="2006"/>
          </a:xfrm>
        </p:grpSpPr>
        <p:sp>
          <p:nvSpPr>
            <p:cNvPr id="616" name="Freeform 27">
              <a:extLst>
                <a:ext uri="{FF2B5EF4-FFF2-40B4-BE49-F238E27FC236}">
                  <a16:creationId xmlns:a16="http://schemas.microsoft.com/office/drawing/2014/main" id="{7E866D47-0C6B-427E-AEA0-1438C2A8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7" y="3894"/>
              <a:ext cx="1832" cy="1460"/>
            </a:xfrm>
            <a:custGeom>
              <a:avLst/>
              <a:gdLst>
                <a:gd name="T0" fmla="*/ 847 w 1036"/>
                <a:gd name="T1" fmla="*/ 0 h 825"/>
                <a:gd name="T2" fmla="*/ 946 w 1036"/>
                <a:gd name="T3" fmla="*/ 0 h 825"/>
                <a:gd name="T4" fmla="*/ 1036 w 1036"/>
                <a:gd name="T5" fmla="*/ 90 h 825"/>
                <a:gd name="T6" fmla="*/ 1036 w 1036"/>
                <a:gd name="T7" fmla="*/ 735 h 825"/>
                <a:gd name="T8" fmla="*/ 946 w 1036"/>
                <a:gd name="T9" fmla="*/ 825 h 825"/>
                <a:gd name="T10" fmla="*/ 90 w 1036"/>
                <a:gd name="T11" fmla="*/ 825 h 825"/>
                <a:gd name="T12" fmla="*/ 0 w 1036"/>
                <a:gd name="T13" fmla="*/ 735 h 825"/>
                <a:gd name="T14" fmla="*/ 0 w 1036"/>
                <a:gd name="T15" fmla="*/ 90 h 825"/>
                <a:gd name="T16" fmla="*/ 90 w 1036"/>
                <a:gd name="T17" fmla="*/ 0 h 825"/>
                <a:gd name="T18" fmla="*/ 197 w 1036"/>
                <a:gd name="T19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6" h="825">
                  <a:moveTo>
                    <a:pt x="847" y="0"/>
                  </a:moveTo>
                  <a:cubicBezTo>
                    <a:pt x="946" y="0"/>
                    <a:pt x="946" y="0"/>
                    <a:pt x="946" y="0"/>
                  </a:cubicBezTo>
                  <a:cubicBezTo>
                    <a:pt x="995" y="0"/>
                    <a:pt x="1036" y="40"/>
                    <a:pt x="1036" y="90"/>
                  </a:cubicBezTo>
                  <a:cubicBezTo>
                    <a:pt x="1036" y="735"/>
                    <a:pt x="1036" y="735"/>
                    <a:pt x="1036" y="735"/>
                  </a:cubicBezTo>
                  <a:cubicBezTo>
                    <a:pt x="1036" y="785"/>
                    <a:pt x="995" y="825"/>
                    <a:pt x="946" y="825"/>
                  </a:cubicBezTo>
                  <a:cubicBezTo>
                    <a:pt x="90" y="825"/>
                    <a:pt x="90" y="825"/>
                    <a:pt x="90" y="825"/>
                  </a:cubicBezTo>
                  <a:cubicBezTo>
                    <a:pt x="41" y="825"/>
                    <a:pt x="0" y="785"/>
                    <a:pt x="0" y="73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41" y="0"/>
                    <a:pt x="90" y="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Line 28">
              <a:extLst>
                <a:ext uri="{FF2B5EF4-FFF2-40B4-BE49-F238E27FC236}">
                  <a16:creationId xmlns:a16="http://schemas.microsoft.com/office/drawing/2014/main" id="{37983EA4-57B2-4B25-BCA1-45945C6F14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2" y="5074"/>
              <a:ext cx="1830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Line 29">
              <a:extLst>
                <a:ext uri="{FF2B5EF4-FFF2-40B4-BE49-F238E27FC236}">
                  <a16:creationId xmlns:a16="http://schemas.microsoft.com/office/drawing/2014/main" id="{7AF487A1-6EED-4BEE-A4FD-B71BF38A9D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3" y="5348"/>
              <a:ext cx="0" cy="234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Line 30">
              <a:extLst>
                <a:ext uri="{FF2B5EF4-FFF2-40B4-BE49-F238E27FC236}">
                  <a16:creationId xmlns:a16="http://schemas.microsoft.com/office/drawing/2014/main" id="{1C712156-0912-4143-A77A-1377F1712A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9" y="5578"/>
              <a:ext cx="1170" cy="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Freeform 31">
              <a:extLst>
                <a:ext uri="{FF2B5EF4-FFF2-40B4-BE49-F238E27FC236}">
                  <a16:creationId xmlns:a16="http://schemas.microsoft.com/office/drawing/2014/main" id="{75CE0C11-6F13-4763-A6AD-15B89E071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5" y="3576"/>
              <a:ext cx="906" cy="1187"/>
            </a:xfrm>
            <a:custGeom>
              <a:avLst/>
              <a:gdLst>
                <a:gd name="T0" fmla="*/ 512 w 512"/>
                <a:gd name="T1" fmla="*/ 559 h 671"/>
                <a:gd name="T2" fmla="*/ 512 w 512"/>
                <a:gd name="T3" fmla="*/ 600 h 671"/>
                <a:gd name="T4" fmla="*/ 441 w 512"/>
                <a:gd name="T5" fmla="*/ 671 h 671"/>
                <a:gd name="T6" fmla="*/ 71 w 512"/>
                <a:gd name="T7" fmla="*/ 671 h 671"/>
                <a:gd name="T8" fmla="*/ 0 w 512"/>
                <a:gd name="T9" fmla="*/ 600 h 671"/>
                <a:gd name="T10" fmla="*/ 0 w 512"/>
                <a:gd name="T11" fmla="*/ 71 h 671"/>
                <a:gd name="T12" fmla="*/ 71 w 512"/>
                <a:gd name="T13" fmla="*/ 0 h 671"/>
                <a:gd name="T14" fmla="*/ 441 w 512"/>
                <a:gd name="T15" fmla="*/ 0 h 671"/>
                <a:gd name="T16" fmla="*/ 512 w 512"/>
                <a:gd name="T17" fmla="*/ 71 h 671"/>
                <a:gd name="T18" fmla="*/ 512 w 512"/>
                <a:gd name="T19" fmla="*/ 97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671">
                  <a:moveTo>
                    <a:pt x="512" y="559"/>
                  </a:moveTo>
                  <a:cubicBezTo>
                    <a:pt x="512" y="600"/>
                    <a:pt x="512" y="600"/>
                    <a:pt x="512" y="600"/>
                  </a:cubicBezTo>
                  <a:cubicBezTo>
                    <a:pt x="512" y="639"/>
                    <a:pt x="480" y="671"/>
                    <a:pt x="441" y="671"/>
                  </a:cubicBezTo>
                  <a:cubicBezTo>
                    <a:pt x="71" y="671"/>
                    <a:pt x="71" y="671"/>
                    <a:pt x="71" y="671"/>
                  </a:cubicBezTo>
                  <a:cubicBezTo>
                    <a:pt x="32" y="671"/>
                    <a:pt x="0" y="639"/>
                    <a:pt x="0" y="60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80" y="0"/>
                    <a:pt x="512" y="32"/>
                    <a:pt x="512" y="71"/>
                  </a:cubicBezTo>
                  <a:cubicBezTo>
                    <a:pt x="512" y="97"/>
                    <a:pt x="512" y="97"/>
                    <a:pt x="512" y="97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Freeform 33">
              <a:extLst>
                <a:ext uri="{FF2B5EF4-FFF2-40B4-BE49-F238E27FC236}">
                  <a16:creationId xmlns:a16="http://schemas.microsoft.com/office/drawing/2014/main" id="{7D851AAB-5EC8-4616-AB53-BCAC07D3B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744"/>
              <a:ext cx="505" cy="819"/>
            </a:xfrm>
            <a:custGeom>
              <a:avLst/>
              <a:gdLst>
                <a:gd name="T0" fmla="*/ 257 w 286"/>
                <a:gd name="T1" fmla="*/ 463 h 463"/>
                <a:gd name="T2" fmla="*/ 29 w 286"/>
                <a:gd name="T3" fmla="*/ 463 h 463"/>
                <a:gd name="T4" fmla="*/ 0 w 286"/>
                <a:gd name="T5" fmla="*/ 434 h 463"/>
                <a:gd name="T6" fmla="*/ 0 w 286"/>
                <a:gd name="T7" fmla="*/ 33 h 463"/>
                <a:gd name="T8" fmla="*/ 29 w 286"/>
                <a:gd name="T9" fmla="*/ 0 h 463"/>
                <a:gd name="T10" fmla="*/ 257 w 286"/>
                <a:gd name="T11" fmla="*/ 0 h 463"/>
                <a:gd name="T12" fmla="*/ 286 w 286"/>
                <a:gd name="T13" fmla="*/ 33 h 463"/>
                <a:gd name="T14" fmla="*/ 286 w 286"/>
                <a:gd name="T15" fmla="*/ 434 h 463"/>
                <a:gd name="T16" fmla="*/ 257 w 286"/>
                <a:gd name="T17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463">
                  <a:moveTo>
                    <a:pt x="257" y="463"/>
                  </a:moveTo>
                  <a:cubicBezTo>
                    <a:pt x="29" y="463"/>
                    <a:pt x="29" y="463"/>
                    <a:pt x="29" y="463"/>
                  </a:cubicBezTo>
                  <a:cubicBezTo>
                    <a:pt x="13" y="463"/>
                    <a:pt x="0" y="450"/>
                    <a:pt x="0" y="4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7"/>
                    <a:pt x="13" y="4"/>
                    <a:pt x="29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3" y="4"/>
                    <a:pt x="286" y="17"/>
                    <a:pt x="286" y="33"/>
                  </a:cubicBezTo>
                  <a:cubicBezTo>
                    <a:pt x="286" y="434"/>
                    <a:pt x="286" y="434"/>
                    <a:pt x="286" y="434"/>
                  </a:cubicBezTo>
                  <a:cubicBezTo>
                    <a:pt x="286" y="450"/>
                    <a:pt x="273" y="463"/>
                    <a:pt x="257" y="463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DE4FF040-719B-4C1B-BBAA-4CC2C38F6181}"/>
              </a:ext>
            </a:extLst>
          </p:cNvPr>
          <p:cNvGrpSpPr/>
          <p:nvPr/>
        </p:nvGrpSpPr>
        <p:grpSpPr>
          <a:xfrm rot="875774">
            <a:off x="6500355" y="2060796"/>
            <a:ext cx="320696" cy="324571"/>
            <a:chOff x="849312" y="2363788"/>
            <a:chExt cx="525463" cy="531813"/>
          </a:xfrm>
        </p:grpSpPr>
        <p:sp>
          <p:nvSpPr>
            <p:cNvPr id="623" name="Oval 541">
              <a:extLst>
                <a:ext uri="{FF2B5EF4-FFF2-40B4-BE49-F238E27FC236}">
                  <a16:creationId xmlns:a16="http://schemas.microsoft.com/office/drawing/2014/main" id="{B869AE38-1F86-452B-957D-B231FC540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312" y="2363788"/>
              <a:ext cx="438150" cy="185737"/>
            </a:xfrm>
            <a:prstGeom prst="ellips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Freeform 542">
              <a:extLst>
                <a:ext uri="{FF2B5EF4-FFF2-40B4-BE49-F238E27FC236}">
                  <a16:creationId xmlns:a16="http://schemas.microsoft.com/office/drawing/2014/main" id="{12DD1089-67CB-4488-A480-A6C943885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549526"/>
              <a:ext cx="254000" cy="92075"/>
            </a:xfrm>
            <a:custGeom>
              <a:avLst/>
              <a:gdLst>
                <a:gd name="T0" fmla="*/ 44 w 44"/>
                <a:gd name="T1" fmla="*/ 16 h 16"/>
                <a:gd name="T2" fmla="*/ 38 w 44"/>
                <a:gd name="T3" fmla="*/ 16 h 16"/>
                <a:gd name="T4" fmla="*/ 0 w 4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16">
                  <a:moveTo>
                    <a:pt x="44" y="16"/>
                  </a:moveTo>
                  <a:cubicBezTo>
                    <a:pt x="42" y="16"/>
                    <a:pt x="40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CAA7645E-A874-42C8-9165-CBBF01A7D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652713"/>
              <a:ext cx="219075" cy="92075"/>
            </a:xfrm>
            <a:custGeom>
              <a:avLst/>
              <a:gdLst>
                <a:gd name="T0" fmla="*/ 38 w 38"/>
                <a:gd name="T1" fmla="*/ 16 h 16"/>
                <a:gd name="T2" fmla="*/ 0 w 38"/>
                <a:gd name="T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" h="16">
                  <a:moveTo>
                    <a:pt x="38" y="16"/>
                  </a:move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CC9F769D-74B4-4DCD-964C-8DF96C859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" y="2455863"/>
              <a:ext cx="219075" cy="393700"/>
            </a:xfrm>
            <a:custGeom>
              <a:avLst/>
              <a:gdLst>
                <a:gd name="T0" fmla="*/ 38 w 38"/>
                <a:gd name="T1" fmla="*/ 68 h 68"/>
                <a:gd name="T2" fmla="*/ 0 w 38"/>
                <a:gd name="T3" fmla="*/ 52 h 68"/>
                <a:gd name="T4" fmla="*/ 0 w 38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8">
                  <a:moveTo>
                    <a:pt x="38" y="68"/>
                  </a:moveTo>
                  <a:cubicBezTo>
                    <a:pt x="17" y="68"/>
                    <a:pt x="0" y="61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Line 545">
              <a:extLst>
                <a:ext uri="{FF2B5EF4-FFF2-40B4-BE49-F238E27FC236}">
                  <a16:creationId xmlns:a16="http://schemas.microsoft.com/office/drawing/2014/main" id="{5D660A79-BC6B-47CD-BAB9-BE0D40D0AE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462" y="2455863"/>
              <a:ext cx="0" cy="128587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A49C3766-CC2D-4210-A430-661FBAFFC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275" y="2698751"/>
              <a:ext cx="57150" cy="58737"/>
            </a:xfrm>
            <a:custGeom>
              <a:avLst/>
              <a:gdLst>
                <a:gd name="T0" fmla="*/ 36 w 36"/>
                <a:gd name="T1" fmla="*/ 0 h 37"/>
                <a:gd name="T2" fmla="*/ 36 w 36"/>
                <a:gd name="T3" fmla="*/ 37 h 37"/>
                <a:gd name="T4" fmla="*/ 0 w 36"/>
                <a:gd name="T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7">
                  <a:moveTo>
                    <a:pt x="36" y="0"/>
                  </a:moveTo>
                  <a:lnTo>
                    <a:pt x="36" y="37"/>
                  </a:lnTo>
                  <a:lnTo>
                    <a:pt x="0" y="3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Freeform 547">
              <a:extLst>
                <a:ext uri="{FF2B5EF4-FFF2-40B4-BE49-F238E27FC236}">
                  <a16:creationId xmlns:a16="http://schemas.microsoft.com/office/drawing/2014/main" id="{8E0E11E4-8ECE-4A67-A60A-E6CD33E31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6812" y="2687638"/>
              <a:ext cx="201613" cy="69850"/>
            </a:xfrm>
            <a:custGeom>
              <a:avLst/>
              <a:gdLst>
                <a:gd name="T0" fmla="*/ 0 w 35"/>
                <a:gd name="T1" fmla="*/ 12 h 12"/>
                <a:gd name="T2" fmla="*/ 17 w 35"/>
                <a:gd name="T3" fmla="*/ 0 h 12"/>
                <a:gd name="T4" fmla="*/ 35 w 35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2">
                  <a:moveTo>
                    <a:pt x="0" y="12"/>
                  </a:moveTo>
                  <a:cubicBezTo>
                    <a:pt x="2" y="5"/>
                    <a:pt x="9" y="0"/>
                    <a:pt x="17" y="0"/>
                  </a:cubicBezTo>
                  <a:cubicBezTo>
                    <a:pt x="25" y="0"/>
                    <a:pt x="32" y="5"/>
                    <a:pt x="35" y="12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Freeform 548">
              <a:extLst>
                <a:ext uri="{FF2B5EF4-FFF2-40B4-BE49-F238E27FC236}">
                  <a16:creationId xmlns:a16="http://schemas.microsoft.com/office/drawing/2014/main" id="{CB0FD1E1-E231-4BB3-8CD8-E5E490DD9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2" y="2825751"/>
              <a:ext cx="57150" cy="58737"/>
            </a:xfrm>
            <a:custGeom>
              <a:avLst/>
              <a:gdLst>
                <a:gd name="T0" fmla="*/ 0 w 36"/>
                <a:gd name="T1" fmla="*/ 37 h 37"/>
                <a:gd name="T2" fmla="*/ 0 w 36"/>
                <a:gd name="T3" fmla="*/ 0 h 37"/>
                <a:gd name="T4" fmla="*/ 36 w 36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37">
                  <a:moveTo>
                    <a:pt x="0" y="37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Freeform 549">
              <a:extLst>
                <a:ext uri="{FF2B5EF4-FFF2-40B4-BE49-F238E27FC236}">
                  <a16:creationId xmlns:a16="http://schemas.microsoft.com/office/drawing/2014/main" id="{650FA81E-ED7A-4CA1-B5B1-F1A6CD577C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2" y="2825751"/>
              <a:ext cx="201613" cy="69850"/>
            </a:xfrm>
            <a:custGeom>
              <a:avLst/>
              <a:gdLst>
                <a:gd name="T0" fmla="*/ 35 w 35"/>
                <a:gd name="T1" fmla="*/ 0 h 12"/>
                <a:gd name="T2" fmla="*/ 18 w 35"/>
                <a:gd name="T3" fmla="*/ 12 h 12"/>
                <a:gd name="T4" fmla="*/ 0 w 35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2">
                  <a:moveTo>
                    <a:pt x="35" y="0"/>
                  </a:moveTo>
                  <a:cubicBezTo>
                    <a:pt x="32" y="7"/>
                    <a:pt x="26" y="12"/>
                    <a:pt x="18" y="12"/>
                  </a:cubicBezTo>
                  <a:cubicBezTo>
                    <a:pt x="10" y="12"/>
                    <a:pt x="3" y="7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1E6EDA96-5B36-407B-834E-4C1D3BB7DF1E}"/>
              </a:ext>
            </a:extLst>
          </p:cNvPr>
          <p:cNvGrpSpPr/>
          <p:nvPr/>
        </p:nvGrpSpPr>
        <p:grpSpPr>
          <a:xfrm rot="5051648">
            <a:off x="9181197" y="4972337"/>
            <a:ext cx="307820" cy="239900"/>
            <a:chOff x="9700421" y="3386138"/>
            <a:chExt cx="530626" cy="413544"/>
          </a:xfrm>
        </p:grpSpPr>
        <p:grpSp>
          <p:nvGrpSpPr>
            <p:cNvPr id="633" name="Group 632">
              <a:extLst>
                <a:ext uri="{FF2B5EF4-FFF2-40B4-BE49-F238E27FC236}">
                  <a16:creationId xmlns:a16="http://schemas.microsoft.com/office/drawing/2014/main" id="{A2F023E7-4093-43A4-92D2-E1F645A7FD2A}"/>
                </a:ext>
              </a:extLst>
            </p:cNvPr>
            <p:cNvGrpSpPr/>
            <p:nvPr/>
          </p:nvGrpSpPr>
          <p:grpSpPr>
            <a:xfrm>
              <a:off x="9700421" y="3386138"/>
              <a:ext cx="530626" cy="413544"/>
              <a:chOff x="9652796" y="3352801"/>
              <a:chExt cx="530626" cy="463549"/>
            </a:xfrm>
          </p:grpSpPr>
          <p:sp>
            <p:nvSpPr>
              <p:cNvPr id="638" name="Freeform 92">
                <a:extLst>
                  <a:ext uri="{FF2B5EF4-FFF2-40B4-BE49-F238E27FC236}">
                    <a16:creationId xmlns:a16="http://schemas.microsoft.com/office/drawing/2014/main" id="{9B6AC277-4941-4C9E-B058-0BC184EB6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2796" y="3352801"/>
                <a:ext cx="90094" cy="463549"/>
              </a:xfrm>
              <a:custGeom>
                <a:avLst/>
                <a:gdLst>
                  <a:gd name="T0" fmla="*/ 274 w 274"/>
                  <a:gd name="T1" fmla="*/ 1424 h 1424"/>
                  <a:gd name="T2" fmla="*/ 178 w 274"/>
                  <a:gd name="T3" fmla="*/ 1393 h 1424"/>
                  <a:gd name="T4" fmla="*/ 176 w 274"/>
                  <a:gd name="T5" fmla="*/ 1392 h 1424"/>
                  <a:gd name="T6" fmla="*/ 134 w 274"/>
                  <a:gd name="T7" fmla="*/ 1303 h 1424"/>
                  <a:gd name="T8" fmla="*/ 134 w 274"/>
                  <a:gd name="T9" fmla="*/ 939 h 1424"/>
                  <a:gd name="T10" fmla="*/ 51 w 274"/>
                  <a:gd name="T11" fmla="*/ 746 h 1424"/>
                  <a:gd name="T12" fmla="*/ 0 w 274"/>
                  <a:gd name="T13" fmla="*/ 712 h 1424"/>
                  <a:gd name="T14" fmla="*/ 51 w 274"/>
                  <a:gd name="T15" fmla="*/ 678 h 1424"/>
                  <a:gd name="T16" fmla="*/ 134 w 274"/>
                  <a:gd name="T17" fmla="*/ 484 h 1424"/>
                  <a:gd name="T18" fmla="*/ 134 w 274"/>
                  <a:gd name="T19" fmla="*/ 121 h 1424"/>
                  <a:gd name="T20" fmla="*/ 177 w 274"/>
                  <a:gd name="T21" fmla="*/ 26 h 1424"/>
                  <a:gd name="T22" fmla="*/ 274 w 274"/>
                  <a:gd name="T23" fmla="*/ 0 h 1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1424">
                    <a:moveTo>
                      <a:pt x="274" y="1424"/>
                    </a:moveTo>
                    <a:cubicBezTo>
                      <a:pt x="246" y="1424"/>
                      <a:pt x="204" y="1414"/>
                      <a:pt x="178" y="1393"/>
                    </a:cubicBezTo>
                    <a:cubicBezTo>
                      <a:pt x="178" y="1392"/>
                      <a:pt x="177" y="1392"/>
                      <a:pt x="176" y="1392"/>
                    </a:cubicBezTo>
                    <a:cubicBezTo>
                      <a:pt x="149" y="1375"/>
                      <a:pt x="134" y="1343"/>
                      <a:pt x="134" y="1303"/>
                    </a:cubicBezTo>
                    <a:cubicBezTo>
                      <a:pt x="134" y="939"/>
                      <a:pt x="134" y="939"/>
                      <a:pt x="134" y="939"/>
                    </a:cubicBezTo>
                    <a:cubicBezTo>
                      <a:pt x="134" y="854"/>
                      <a:pt x="107" y="790"/>
                      <a:pt x="51" y="746"/>
                    </a:cubicBezTo>
                    <a:cubicBezTo>
                      <a:pt x="36" y="730"/>
                      <a:pt x="18" y="720"/>
                      <a:pt x="0" y="712"/>
                    </a:cubicBezTo>
                    <a:cubicBezTo>
                      <a:pt x="18" y="703"/>
                      <a:pt x="36" y="693"/>
                      <a:pt x="51" y="678"/>
                    </a:cubicBezTo>
                    <a:cubicBezTo>
                      <a:pt x="107" y="633"/>
                      <a:pt x="134" y="570"/>
                      <a:pt x="134" y="484"/>
                    </a:cubicBezTo>
                    <a:cubicBezTo>
                      <a:pt x="134" y="121"/>
                      <a:pt x="134" y="121"/>
                      <a:pt x="134" y="121"/>
                    </a:cubicBezTo>
                    <a:cubicBezTo>
                      <a:pt x="134" y="82"/>
                      <a:pt x="148" y="50"/>
                      <a:pt x="177" y="26"/>
                    </a:cubicBezTo>
                    <a:cubicBezTo>
                      <a:pt x="202" y="11"/>
                      <a:pt x="243" y="0"/>
                      <a:pt x="274" y="0"/>
                    </a:cubicBez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Freeform 92">
                <a:extLst>
                  <a:ext uri="{FF2B5EF4-FFF2-40B4-BE49-F238E27FC236}">
                    <a16:creationId xmlns:a16="http://schemas.microsoft.com/office/drawing/2014/main" id="{2BCDCAC1-9694-49B7-BE68-47490E9E41B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0093328" y="3352801"/>
                <a:ext cx="90094" cy="463549"/>
              </a:xfrm>
              <a:custGeom>
                <a:avLst/>
                <a:gdLst>
                  <a:gd name="T0" fmla="*/ 274 w 274"/>
                  <a:gd name="T1" fmla="*/ 1424 h 1424"/>
                  <a:gd name="T2" fmla="*/ 178 w 274"/>
                  <a:gd name="T3" fmla="*/ 1393 h 1424"/>
                  <a:gd name="T4" fmla="*/ 176 w 274"/>
                  <a:gd name="T5" fmla="*/ 1392 h 1424"/>
                  <a:gd name="T6" fmla="*/ 134 w 274"/>
                  <a:gd name="T7" fmla="*/ 1303 h 1424"/>
                  <a:gd name="T8" fmla="*/ 134 w 274"/>
                  <a:gd name="T9" fmla="*/ 939 h 1424"/>
                  <a:gd name="T10" fmla="*/ 51 w 274"/>
                  <a:gd name="T11" fmla="*/ 746 h 1424"/>
                  <a:gd name="T12" fmla="*/ 0 w 274"/>
                  <a:gd name="T13" fmla="*/ 712 h 1424"/>
                  <a:gd name="T14" fmla="*/ 51 w 274"/>
                  <a:gd name="T15" fmla="*/ 678 h 1424"/>
                  <a:gd name="T16" fmla="*/ 134 w 274"/>
                  <a:gd name="T17" fmla="*/ 484 h 1424"/>
                  <a:gd name="T18" fmla="*/ 134 w 274"/>
                  <a:gd name="T19" fmla="*/ 121 h 1424"/>
                  <a:gd name="T20" fmla="*/ 177 w 274"/>
                  <a:gd name="T21" fmla="*/ 26 h 1424"/>
                  <a:gd name="T22" fmla="*/ 274 w 274"/>
                  <a:gd name="T23" fmla="*/ 0 h 1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4" h="1424">
                    <a:moveTo>
                      <a:pt x="274" y="1424"/>
                    </a:moveTo>
                    <a:cubicBezTo>
                      <a:pt x="246" y="1424"/>
                      <a:pt x="204" y="1414"/>
                      <a:pt x="178" y="1393"/>
                    </a:cubicBezTo>
                    <a:cubicBezTo>
                      <a:pt x="178" y="1392"/>
                      <a:pt x="177" y="1392"/>
                      <a:pt x="176" y="1392"/>
                    </a:cubicBezTo>
                    <a:cubicBezTo>
                      <a:pt x="149" y="1375"/>
                      <a:pt x="134" y="1343"/>
                      <a:pt x="134" y="1303"/>
                    </a:cubicBezTo>
                    <a:cubicBezTo>
                      <a:pt x="134" y="939"/>
                      <a:pt x="134" y="939"/>
                      <a:pt x="134" y="939"/>
                    </a:cubicBezTo>
                    <a:cubicBezTo>
                      <a:pt x="134" y="854"/>
                      <a:pt x="107" y="790"/>
                      <a:pt x="51" y="746"/>
                    </a:cubicBezTo>
                    <a:cubicBezTo>
                      <a:pt x="36" y="730"/>
                      <a:pt x="18" y="720"/>
                      <a:pt x="0" y="712"/>
                    </a:cubicBezTo>
                    <a:cubicBezTo>
                      <a:pt x="18" y="703"/>
                      <a:pt x="36" y="693"/>
                      <a:pt x="51" y="678"/>
                    </a:cubicBezTo>
                    <a:cubicBezTo>
                      <a:pt x="107" y="633"/>
                      <a:pt x="134" y="570"/>
                      <a:pt x="134" y="484"/>
                    </a:cubicBezTo>
                    <a:cubicBezTo>
                      <a:pt x="134" y="121"/>
                      <a:pt x="134" y="121"/>
                      <a:pt x="134" y="121"/>
                    </a:cubicBezTo>
                    <a:cubicBezTo>
                      <a:pt x="134" y="82"/>
                      <a:pt x="148" y="50"/>
                      <a:pt x="177" y="26"/>
                    </a:cubicBezTo>
                    <a:cubicBezTo>
                      <a:pt x="202" y="11"/>
                      <a:pt x="243" y="0"/>
                      <a:pt x="274" y="0"/>
                    </a:cubicBezTo>
                  </a:path>
                </a:pathLst>
              </a:custGeom>
              <a:noFill/>
              <a:ln w="254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4" name="Group 633">
              <a:extLst>
                <a:ext uri="{FF2B5EF4-FFF2-40B4-BE49-F238E27FC236}">
                  <a16:creationId xmlns:a16="http://schemas.microsoft.com/office/drawing/2014/main" id="{D753F6B5-D790-4158-AF30-B964A984AF50}"/>
                </a:ext>
              </a:extLst>
            </p:cNvPr>
            <p:cNvGrpSpPr/>
            <p:nvPr/>
          </p:nvGrpSpPr>
          <p:grpSpPr>
            <a:xfrm>
              <a:off x="9817894" y="3562350"/>
              <a:ext cx="297656" cy="59531"/>
              <a:chOff x="9822656" y="3562350"/>
              <a:chExt cx="297656" cy="59531"/>
            </a:xfrm>
          </p:grpSpPr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596992E7-D9A8-44FF-B017-B3E8EAB5281F}"/>
                  </a:ext>
                </a:extLst>
              </p:cNvPr>
              <p:cNvSpPr/>
              <p:nvPr/>
            </p:nvSpPr>
            <p:spPr>
              <a:xfrm>
                <a:off x="9822656" y="3562350"/>
                <a:ext cx="59531" cy="59531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4DD01EC8-C36E-49CE-9FFB-0032CE40CF54}"/>
                  </a:ext>
                </a:extLst>
              </p:cNvPr>
              <p:cNvSpPr/>
              <p:nvPr/>
            </p:nvSpPr>
            <p:spPr>
              <a:xfrm>
                <a:off x="9941718" y="3562350"/>
                <a:ext cx="59531" cy="59531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A81BF10E-3DBB-41F5-A22B-1809162582D2}"/>
                  </a:ext>
                </a:extLst>
              </p:cNvPr>
              <p:cNvSpPr/>
              <p:nvPr/>
            </p:nvSpPr>
            <p:spPr>
              <a:xfrm>
                <a:off x="10060781" y="3562350"/>
                <a:ext cx="59531" cy="59531"/>
              </a:xfrm>
              <a:prstGeom prst="ellipse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C6793CF6-B586-4094-B93C-0144906B80AC}"/>
              </a:ext>
            </a:extLst>
          </p:cNvPr>
          <p:cNvGrpSpPr/>
          <p:nvPr/>
        </p:nvGrpSpPr>
        <p:grpSpPr>
          <a:xfrm rot="4310217">
            <a:off x="8542422" y="4747881"/>
            <a:ext cx="211279" cy="216353"/>
            <a:chOff x="9753598" y="4495800"/>
            <a:chExt cx="381368" cy="390527"/>
          </a:xfrm>
        </p:grpSpPr>
        <p:sp>
          <p:nvSpPr>
            <p:cNvPr id="641" name="Freeform 68">
              <a:extLst>
                <a:ext uri="{FF2B5EF4-FFF2-40B4-BE49-F238E27FC236}">
                  <a16:creationId xmlns:a16="http://schemas.microsoft.com/office/drawing/2014/main" id="{B606845E-FC62-4008-A6DF-B2F6BBE10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598" y="4495800"/>
              <a:ext cx="381368" cy="390527"/>
            </a:xfrm>
            <a:custGeom>
              <a:avLst/>
              <a:gdLst>
                <a:gd name="T0" fmla="*/ 1043 w 1163"/>
                <a:gd name="T1" fmla="*/ 0 h 1192"/>
                <a:gd name="T2" fmla="*/ 120 w 1163"/>
                <a:gd name="T3" fmla="*/ 0 h 1192"/>
                <a:gd name="T4" fmla="*/ 0 w 1163"/>
                <a:gd name="T5" fmla="*/ 123 h 1192"/>
                <a:gd name="T6" fmla="*/ 0 w 1163"/>
                <a:gd name="T7" fmla="*/ 1069 h 1192"/>
                <a:gd name="T8" fmla="*/ 120 w 1163"/>
                <a:gd name="T9" fmla="*/ 1192 h 1192"/>
                <a:gd name="T10" fmla="*/ 1043 w 1163"/>
                <a:gd name="T11" fmla="*/ 1192 h 1192"/>
                <a:gd name="T12" fmla="*/ 1163 w 1163"/>
                <a:gd name="T13" fmla="*/ 1069 h 1192"/>
                <a:gd name="T14" fmla="*/ 1163 w 1163"/>
                <a:gd name="T15" fmla="*/ 123 h 1192"/>
                <a:gd name="T16" fmla="*/ 1043 w 1163"/>
                <a:gd name="T17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3" h="1192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Freeform 72">
              <a:extLst>
                <a:ext uri="{FF2B5EF4-FFF2-40B4-BE49-F238E27FC236}">
                  <a16:creationId xmlns:a16="http://schemas.microsoft.com/office/drawing/2014/main" id="{0AE79E5E-B0EB-4885-B5DC-9A28567B0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5361" y="4580328"/>
              <a:ext cx="75401" cy="120260"/>
            </a:xfrm>
            <a:custGeom>
              <a:avLst/>
              <a:gdLst>
                <a:gd name="T0" fmla="*/ 0 w 237"/>
                <a:gd name="T1" fmla="*/ 0 h 378"/>
                <a:gd name="T2" fmla="*/ 237 w 237"/>
                <a:gd name="T3" fmla="*/ 194 h 378"/>
                <a:gd name="T4" fmla="*/ 0 w 237"/>
                <a:gd name="T5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7" h="378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4AF759F0-5865-498C-A6CC-CD34E3F30EEC}"/>
                </a:ext>
              </a:extLst>
            </p:cNvPr>
            <p:cNvCxnSpPr>
              <a:cxnSpLocks/>
            </p:cNvCxnSpPr>
            <p:nvPr/>
          </p:nvCxnSpPr>
          <p:spPr>
            <a:xfrm>
              <a:off x="9914731" y="4742656"/>
              <a:ext cx="124619" cy="0"/>
            </a:xfrm>
            <a:prstGeom prst="line">
              <a:avLst/>
            </a:pr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3E9F17A2-9D97-4022-9D78-A0DE7334AEF6}"/>
              </a:ext>
            </a:extLst>
          </p:cNvPr>
          <p:cNvGrpSpPr/>
          <p:nvPr/>
        </p:nvGrpSpPr>
        <p:grpSpPr>
          <a:xfrm>
            <a:off x="6379037" y="2713311"/>
            <a:ext cx="303699" cy="302991"/>
            <a:chOff x="974188" y="5534442"/>
            <a:chExt cx="410110" cy="409154"/>
          </a:xfrm>
        </p:grpSpPr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643CB64-8017-413B-9952-C85E09830165}"/>
                </a:ext>
              </a:extLst>
            </p:cNvPr>
            <p:cNvGrpSpPr/>
            <p:nvPr/>
          </p:nvGrpSpPr>
          <p:grpSpPr>
            <a:xfrm>
              <a:off x="974188" y="5534442"/>
              <a:ext cx="410110" cy="409154"/>
              <a:chOff x="5374174" y="5141691"/>
              <a:chExt cx="218820" cy="218311"/>
            </a:xfrm>
          </p:grpSpPr>
          <p:sp>
            <p:nvSpPr>
              <p:cNvPr id="651" name="Oval 383">
                <a:extLst>
                  <a:ext uri="{FF2B5EF4-FFF2-40B4-BE49-F238E27FC236}">
                    <a16:creationId xmlns:a16="http://schemas.microsoft.com/office/drawing/2014/main" id="{5FC9DB71-D8FA-4CD4-8FBD-38C66F139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4174" y="5141691"/>
                <a:ext cx="173038" cy="174625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Line 384">
                <a:extLst>
                  <a:ext uri="{FF2B5EF4-FFF2-40B4-BE49-F238E27FC236}">
                    <a16:creationId xmlns:a16="http://schemas.microsoft.com/office/drawing/2014/main" id="{DE11708A-09E6-4F35-8E48-DC05F0B6D5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5524986" y="5292504"/>
                <a:ext cx="68008" cy="67498"/>
              </a:xfrm>
              <a:prstGeom prst="line">
                <a:avLst/>
              </a:prstGeom>
              <a:noFill/>
              <a:ln w="254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0CBB2ABB-0A1C-44E2-BD4F-C13E78549325}"/>
                </a:ext>
              </a:extLst>
            </p:cNvPr>
            <p:cNvGrpSpPr/>
            <p:nvPr/>
          </p:nvGrpSpPr>
          <p:grpSpPr>
            <a:xfrm>
              <a:off x="1052513" y="5600700"/>
              <a:ext cx="154781" cy="152400"/>
              <a:chOff x="1052513" y="5600700"/>
              <a:chExt cx="154781" cy="152400"/>
            </a:xfrm>
          </p:grpSpPr>
          <p:cxnSp>
            <p:nvCxnSpPr>
              <p:cNvPr id="647" name="Straight Connector 646">
                <a:extLst>
                  <a:ext uri="{FF2B5EF4-FFF2-40B4-BE49-F238E27FC236}">
                    <a16:creationId xmlns:a16="http://schemas.microsoft.com/office/drawing/2014/main" id="{815B02D1-84F2-4F58-A1E3-112778A0BD1B}"/>
                  </a:ext>
                </a:extLst>
              </p:cNvPr>
              <p:cNvCxnSpPr/>
              <p:nvPr/>
            </p:nvCxnSpPr>
            <p:spPr>
              <a:xfrm>
                <a:off x="1052513" y="5753100"/>
                <a:ext cx="154781" cy="0"/>
              </a:xfrm>
              <a:prstGeom prst="line">
                <a:avLst/>
              </a:prstGeom>
              <a:noFill/>
              <a:ln w="254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  <p:cxnSp>
            <p:nvCxnSpPr>
              <p:cNvPr id="648" name="Straight Connector 647">
                <a:extLst>
                  <a:ext uri="{FF2B5EF4-FFF2-40B4-BE49-F238E27FC236}">
                    <a16:creationId xmlns:a16="http://schemas.microsoft.com/office/drawing/2014/main" id="{4CC009B3-886D-4C03-9BD2-AD71AECFF9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90613" y="5662612"/>
                <a:ext cx="0" cy="76200"/>
              </a:xfrm>
              <a:prstGeom prst="line">
                <a:avLst/>
              </a:prstGeom>
              <a:noFill/>
              <a:ln w="254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74B0813E-3295-4262-BA45-E3C7DC840A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31094" y="5600700"/>
                <a:ext cx="0" cy="140494"/>
              </a:xfrm>
              <a:prstGeom prst="line">
                <a:avLst/>
              </a:prstGeom>
              <a:noFill/>
              <a:ln w="254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33741E32-024D-4F24-8E2B-EEF0BEB69E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73956" y="5695950"/>
                <a:ext cx="0" cy="45244"/>
              </a:xfrm>
              <a:prstGeom prst="line">
                <a:avLst/>
              </a:prstGeom>
              <a:noFill/>
              <a:ln w="254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</p:grpSp>
      </p:grpSp>
      <p:grpSp>
        <p:nvGrpSpPr>
          <p:cNvPr id="653" name="Group 652">
            <a:extLst>
              <a:ext uri="{FF2B5EF4-FFF2-40B4-BE49-F238E27FC236}">
                <a16:creationId xmlns:a16="http://schemas.microsoft.com/office/drawing/2014/main" id="{56978715-F96A-40D1-B939-2D3C6A75F89B}"/>
              </a:ext>
            </a:extLst>
          </p:cNvPr>
          <p:cNvGrpSpPr/>
          <p:nvPr/>
        </p:nvGrpSpPr>
        <p:grpSpPr>
          <a:xfrm>
            <a:off x="3595786" y="3430898"/>
            <a:ext cx="279397" cy="524620"/>
            <a:chOff x="3595785" y="3430897"/>
            <a:chExt cx="279397" cy="524620"/>
          </a:xfrm>
        </p:grpSpPr>
        <p:sp>
          <p:nvSpPr>
            <p:cNvPr id="654" name="Freeform 41">
              <a:extLst>
                <a:ext uri="{FF2B5EF4-FFF2-40B4-BE49-F238E27FC236}">
                  <a16:creationId xmlns:a16="http://schemas.microsoft.com/office/drawing/2014/main" id="{2B55A798-9F84-4CF2-98CE-431C2C81F442}"/>
                </a:ext>
              </a:extLst>
            </p:cNvPr>
            <p:cNvSpPr>
              <a:spLocks noEditPoints="1"/>
            </p:cNvSpPr>
            <p:nvPr/>
          </p:nvSpPr>
          <p:spPr bwMode="auto">
            <a:xfrm rot="18641459">
              <a:off x="3651242" y="3731577"/>
              <a:ext cx="410025" cy="37855"/>
            </a:xfrm>
            <a:custGeom>
              <a:avLst/>
              <a:gdLst>
                <a:gd name="T0" fmla="*/ 892 w 1948"/>
                <a:gd name="T1" fmla="*/ 177 h 177"/>
                <a:gd name="T2" fmla="*/ 1039 w 1948"/>
                <a:gd name="T3" fmla="*/ 0 h 177"/>
                <a:gd name="T4" fmla="*/ 1455 w 1948"/>
                <a:gd name="T5" fmla="*/ 0 h 177"/>
                <a:gd name="T6" fmla="*/ 1308 w 1948"/>
                <a:gd name="T7" fmla="*/ 177 h 177"/>
                <a:gd name="T8" fmla="*/ 892 w 1948"/>
                <a:gd name="T9" fmla="*/ 177 h 177"/>
                <a:gd name="T10" fmla="*/ 360 w 1948"/>
                <a:gd name="T11" fmla="*/ 177 h 177"/>
                <a:gd name="T12" fmla="*/ 508 w 1948"/>
                <a:gd name="T13" fmla="*/ 0 h 177"/>
                <a:gd name="T14" fmla="*/ 924 w 1948"/>
                <a:gd name="T15" fmla="*/ 0 h 177"/>
                <a:gd name="T16" fmla="*/ 776 w 1948"/>
                <a:gd name="T17" fmla="*/ 177 h 177"/>
                <a:gd name="T18" fmla="*/ 360 w 1948"/>
                <a:gd name="T19" fmla="*/ 177 h 177"/>
                <a:gd name="T20" fmla="*/ 0 w 1948"/>
                <a:gd name="T21" fmla="*/ 88 h 177"/>
                <a:gd name="T22" fmla="*/ 89 w 1948"/>
                <a:gd name="T23" fmla="*/ 0 h 177"/>
                <a:gd name="T24" fmla="*/ 393 w 1948"/>
                <a:gd name="T25" fmla="*/ 0 h 177"/>
                <a:gd name="T26" fmla="*/ 245 w 1948"/>
                <a:gd name="T27" fmla="*/ 177 h 177"/>
                <a:gd name="T28" fmla="*/ 89 w 1948"/>
                <a:gd name="T29" fmla="*/ 177 h 177"/>
                <a:gd name="T30" fmla="*/ 0 w 1948"/>
                <a:gd name="T31" fmla="*/ 88 h 177"/>
                <a:gd name="T32" fmla="*/ 1859 w 1948"/>
                <a:gd name="T33" fmla="*/ 177 h 177"/>
                <a:gd name="T34" fmla="*/ 1423 w 1948"/>
                <a:gd name="T35" fmla="*/ 177 h 177"/>
                <a:gd name="T36" fmla="*/ 1570 w 1948"/>
                <a:gd name="T37" fmla="*/ 0 h 177"/>
                <a:gd name="T38" fmla="*/ 1859 w 1948"/>
                <a:gd name="T39" fmla="*/ 0 h 177"/>
                <a:gd name="T40" fmla="*/ 1948 w 1948"/>
                <a:gd name="T41" fmla="*/ 88 h 177"/>
                <a:gd name="T42" fmla="*/ 1859 w 1948"/>
                <a:gd name="T43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48" h="177">
                  <a:moveTo>
                    <a:pt x="892" y="177"/>
                  </a:moveTo>
                  <a:cubicBezTo>
                    <a:pt x="1039" y="0"/>
                    <a:pt x="1039" y="0"/>
                    <a:pt x="1039" y="0"/>
                  </a:cubicBezTo>
                  <a:cubicBezTo>
                    <a:pt x="1455" y="0"/>
                    <a:pt x="1455" y="0"/>
                    <a:pt x="1455" y="0"/>
                  </a:cubicBezTo>
                  <a:cubicBezTo>
                    <a:pt x="1308" y="177"/>
                    <a:pt x="1308" y="177"/>
                    <a:pt x="1308" y="177"/>
                  </a:cubicBezTo>
                  <a:lnTo>
                    <a:pt x="892" y="177"/>
                  </a:lnTo>
                  <a:close/>
                  <a:moveTo>
                    <a:pt x="360" y="177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924" y="0"/>
                    <a:pt x="924" y="0"/>
                    <a:pt x="924" y="0"/>
                  </a:cubicBezTo>
                  <a:cubicBezTo>
                    <a:pt x="776" y="177"/>
                    <a:pt x="776" y="177"/>
                    <a:pt x="776" y="177"/>
                  </a:cubicBezTo>
                  <a:lnTo>
                    <a:pt x="360" y="177"/>
                  </a:lnTo>
                  <a:close/>
                  <a:moveTo>
                    <a:pt x="0" y="88"/>
                  </a:moveTo>
                  <a:cubicBezTo>
                    <a:pt x="0" y="39"/>
                    <a:pt x="40" y="0"/>
                    <a:pt x="89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45" y="177"/>
                    <a:pt x="245" y="177"/>
                    <a:pt x="245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40" y="177"/>
                    <a:pt x="0" y="137"/>
                    <a:pt x="0" y="88"/>
                  </a:cubicBezTo>
                  <a:close/>
                  <a:moveTo>
                    <a:pt x="1859" y="177"/>
                  </a:moveTo>
                  <a:cubicBezTo>
                    <a:pt x="1423" y="177"/>
                    <a:pt x="1423" y="177"/>
                    <a:pt x="1423" y="177"/>
                  </a:cubicBezTo>
                  <a:cubicBezTo>
                    <a:pt x="1570" y="0"/>
                    <a:pt x="1570" y="0"/>
                    <a:pt x="1570" y="0"/>
                  </a:cubicBezTo>
                  <a:cubicBezTo>
                    <a:pt x="1859" y="0"/>
                    <a:pt x="1859" y="0"/>
                    <a:pt x="1859" y="0"/>
                  </a:cubicBezTo>
                  <a:cubicBezTo>
                    <a:pt x="1908" y="0"/>
                    <a:pt x="1948" y="39"/>
                    <a:pt x="1948" y="88"/>
                  </a:cubicBezTo>
                  <a:cubicBezTo>
                    <a:pt x="1948" y="137"/>
                    <a:pt x="1908" y="177"/>
                    <a:pt x="1859" y="1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Freeform 5">
              <a:extLst>
                <a:ext uri="{FF2B5EF4-FFF2-40B4-BE49-F238E27FC236}">
                  <a16:creationId xmlns:a16="http://schemas.microsoft.com/office/drawing/2014/main" id="{16ABCCE0-8C65-4272-9451-F7DE96993255}"/>
                </a:ext>
              </a:extLst>
            </p:cNvPr>
            <p:cNvSpPr>
              <a:spLocks/>
            </p:cNvSpPr>
            <p:nvPr/>
          </p:nvSpPr>
          <p:spPr bwMode="auto">
            <a:xfrm rot="18744749">
              <a:off x="3523057" y="3503625"/>
              <a:ext cx="375471" cy="230015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656" name="Straight Connector 655">
            <a:extLst>
              <a:ext uri="{FF2B5EF4-FFF2-40B4-BE49-F238E27FC236}">
                <a16:creationId xmlns:a16="http://schemas.microsoft.com/office/drawing/2014/main" id="{85CA0121-B5FC-494B-B7A7-64743A39D1DA}"/>
              </a:ext>
            </a:extLst>
          </p:cNvPr>
          <p:cNvCxnSpPr/>
          <p:nvPr/>
        </p:nvCxnSpPr>
        <p:spPr>
          <a:xfrm>
            <a:off x="1711203" y="5652463"/>
            <a:ext cx="8296836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90000"/>
              </a:srgbClr>
            </a:solidFill>
            <a:prstDash val="solid"/>
            <a:miter lim="800000"/>
            <a:tailEnd type="none"/>
          </a:ln>
          <a:effectLst/>
        </p:spPr>
      </p:cxnSp>
      <p:sp>
        <p:nvSpPr>
          <p:cNvPr id="658" name="TextBox 657">
            <a:extLst>
              <a:ext uri="{FF2B5EF4-FFF2-40B4-BE49-F238E27FC236}">
                <a16:creationId xmlns:a16="http://schemas.microsoft.com/office/drawing/2014/main" id="{9B2A7CC8-E063-46A4-8D44-642F5482CAD6}"/>
              </a:ext>
            </a:extLst>
          </p:cNvPr>
          <p:cNvSpPr txBox="1"/>
          <p:nvPr/>
        </p:nvSpPr>
        <p:spPr>
          <a:xfrm>
            <a:off x="2882483" y="5779282"/>
            <a:ext cx="6094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Multi-cluster, shared data architecture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02005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0" animBg="1"/>
      <p:bldP spid="495" grpId="0" animBg="1"/>
      <p:bldP spid="496" grpId="0" animBg="1"/>
      <p:bldP spid="497" grpId="0" animBg="1"/>
      <p:bldP spid="498" grpId="0" animBg="1"/>
      <p:bldP spid="49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7" name="Google Shape;3787;p243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3788" name="Google Shape;3788;p243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243"/>
            <p:cNvSpPr/>
            <p:nvPr/>
          </p:nvSpPr>
          <p:spPr>
            <a:xfrm>
              <a:off x="5690525" y="1419875"/>
              <a:ext cx="428400" cy="26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90" name="Google Shape;3790;p243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91" name="Google Shape;3791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792" name="Google Shape;3792;p243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93" name="Google Shape;3793;p243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3794" name="Google Shape;3794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5" name="Google Shape;3795;p243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96" name="Google Shape;3796;p243"/>
          <p:cNvGrpSpPr/>
          <p:nvPr/>
        </p:nvGrpSpPr>
        <p:grpSpPr>
          <a:xfrm>
            <a:off x="3311843" y="4468187"/>
            <a:ext cx="720000" cy="720000"/>
            <a:chOff x="3311843" y="4468187"/>
            <a:chExt cx="720000" cy="720000"/>
          </a:xfrm>
        </p:grpSpPr>
        <p:pic>
          <p:nvPicPr>
            <p:cNvPr id="3797" name="Google Shape;3797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4468187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8" name="Google Shape;3798;p243"/>
            <p:cNvSpPr txBox="1"/>
            <p:nvPr/>
          </p:nvSpPr>
          <p:spPr>
            <a:xfrm>
              <a:off x="3449601" y="4674298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99" name="Google Shape;3799;p243"/>
          <p:cNvGrpSpPr/>
          <p:nvPr/>
        </p:nvGrpSpPr>
        <p:grpSpPr>
          <a:xfrm>
            <a:off x="5736443" y="5683121"/>
            <a:ext cx="720000" cy="720000"/>
            <a:chOff x="5736443" y="5683121"/>
            <a:chExt cx="720000" cy="720000"/>
          </a:xfrm>
        </p:grpSpPr>
        <p:pic>
          <p:nvPicPr>
            <p:cNvPr id="3800" name="Google Shape;3800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1" name="Google Shape;3801;p243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02" name="Google Shape;3802;p243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3803" name="Google Shape;3803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4" name="Google Shape;3804;p243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5" name="Google Shape;3805;p2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6443" y="45576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6" name="Google Shape;3806;p243"/>
          <p:cNvSpPr txBox="1"/>
          <p:nvPr/>
        </p:nvSpPr>
        <p:spPr>
          <a:xfrm>
            <a:off x="5874201" y="661876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07" name="Google Shape;3807;p243"/>
          <p:cNvCxnSpPr>
            <a:stCxn id="3808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09" name="Google Shape;3809;p243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Sales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0" name="Google Shape;3810;p243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11" name="Google Shape;3811;p243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812" name="Google Shape;3812;p243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3813" name="Google Shape;3813;p243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14" name="Google Shape;3814;p243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5" name="Google Shape;3815;p243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6" name="Google Shape;3816;p243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17" name="Google Shape;3817;p243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18" name="Google Shape;3818;p243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9" name="Google Shape;3819;p243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20" name="Google Shape;3820;p243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3821" name="Google Shape;3821;p243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3822" name="Google Shape;3822;p243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3823" name="Google Shape;3823;p243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4" name="Google Shape;3824;p243" descr="http://financesonline.com/uploads/2015/06/lookerth.pn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5" name="Google Shape;3825;p243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6" name="Google Shape;3826;p24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7" name="Google Shape;3827;p24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28" name="Google Shape;3828;p24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9" name="Google Shape;3829;p243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30" name="Google Shape;3830;p243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3831" name="Google Shape;3831;p243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2" name="Google Shape;3832;p243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833" name="Google Shape;3833;p243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3834" name="Google Shape;3834;p2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5" name="Google Shape;3835;p2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36" name="Google Shape;3836;p243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837" name="Google Shape;3837;p243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3838" name="Google Shape;3838;p243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3839" name="Google Shape;3839;p243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0" name="Google Shape;3840;p243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1" name="Google Shape;3841;p24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42" name="Google Shape;3842;p24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3" name="Google Shape;3843;p243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3844" name="Google Shape;3844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5" name="Google Shape;3845;p243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46" name="Google Shape;3846;p243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3847" name="Google Shape;3847;p243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3848" name="Google Shape;3848;p243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3849" name="Google Shape;3849;p243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3850" name="Google Shape;3850;p243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3851" name="Google Shape;3851;p243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852" name="Google Shape;3852;p243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20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853" name="Google Shape;3853;p243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3854" name="Google Shape;3854;p243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55" name="Google Shape;3855;p243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856" name="Google Shape;3856;p243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57" name="Google Shape;3857;p243"/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8" name="Google Shape;3858;p243"/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59" name="Google Shape;3859;p2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0" name="Google Shape;3860;p243"/>
          <p:cNvGrpSpPr/>
          <p:nvPr/>
        </p:nvGrpSpPr>
        <p:grpSpPr>
          <a:xfrm>
            <a:off x="308603" y="78089"/>
            <a:ext cx="3621597" cy="1502688"/>
            <a:chOff x="231452" y="58567"/>
            <a:chExt cx="2716198" cy="1127016"/>
          </a:xfrm>
        </p:grpSpPr>
        <p:grpSp>
          <p:nvGrpSpPr>
            <p:cNvPr id="3861" name="Google Shape;3861;p243"/>
            <p:cNvGrpSpPr/>
            <p:nvPr/>
          </p:nvGrpSpPr>
          <p:grpSpPr>
            <a:xfrm>
              <a:off x="231452" y="58567"/>
              <a:ext cx="2287444" cy="1127016"/>
              <a:chOff x="231452" y="58567"/>
              <a:chExt cx="2287444" cy="1127016"/>
            </a:xfrm>
          </p:grpSpPr>
          <p:grpSp>
            <p:nvGrpSpPr>
              <p:cNvPr id="3862" name="Google Shape;3862;p243"/>
              <p:cNvGrpSpPr/>
              <p:nvPr/>
            </p:nvGrpSpPr>
            <p:grpSpPr>
              <a:xfrm>
                <a:off x="231452" y="58567"/>
                <a:ext cx="2287444" cy="1127016"/>
                <a:chOff x="308602" y="78089"/>
                <a:chExt cx="3049925" cy="1502688"/>
              </a:xfrm>
            </p:grpSpPr>
            <p:grpSp>
              <p:nvGrpSpPr>
                <p:cNvPr id="3863" name="Google Shape;3863;p243"/>
                <p:cNvGrpSpPr/>
                <p:nvPr/>
              </p:nvGrpSpPr>
              <p:grpSpPr>
                <a:xfrm>
                  <a:off x="308925" y="78089"/>
                  <a:ext cx="3049602" cy="1502688"/>
                  <a:chOff x="310186" y="123320"/>
                  <a:chExt cx="3049602" cy="1502688"/>
                </a:xfrm>
              </p:grpSpPr>
              <p:pic>
                <p:nvPicPr>
                  <p:cNvPr id="3864" name="Google Shape;3864;p243"/>
                  <p:cNvPicPr preferRelativeResize="0"/>
                  <p:nvPr/>
                </p:nvPicPr>
                <p:blipFill rotWithShape="1">
                  <a:blip r:embed="rId28">
                    <a:alphaModFix/>
                  </a:blip>
                  <a:srcRect/>
                  <a:stretch/>
                </p:blipFill>
                <p:spPr>
                  <a:xfrm>
                    <a:off x="2574048" y="123320"/>
                    <a:ext cx="785740" cy="7857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65" name="Google Shape;3865;p243"/>
                  <p:cNvPicPr preferRelativeResize="0"/>
                  <p:nvPr/>
                </p:nvPicPr>
                <p:blipFill rotWithShape="1">
                  <a:blip r:embed="rId29">
                    <a:alphaModFix/>
                  </a:blip>
                  <a:srcRect/>
                  <a:stretch/>
                </p:blipFill>
                <p:spPr>
                  <a:xfrm>
                    <a:off x="842569" y="707589"/>
                    <a:ext cx="1039698" cy="735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866" name="Google Shape;3866;p243"/>
                  <p:cNvGrpSpPr/>
                  <p:nvPr/>
                </p:nvGrpSpPr>
                <p:grpSpPr>
                  <a:xfrm>
                    <a:off x="310186" y="407848"/>
                    <a:ext cx="2917350" cy="1218160"/>
                    <a:chOff x="310186" y="407848"/>
                    <a:chExt cx="2917350" cy="1218160"/>
                  </a:xfrm>
                </p:grpSpPr>
                <p:grpSp>
                  <p:nvGrpSpPr>
                    <p:cNvPr id="3867" name="Google Shape;3867;p243"/>
                    <p:cNvGrpSpPr/>
                    <p:nvPr/>
                  </p:nvGrpSpPr>
                  <p:grpSpPr>
                    <a:xfrm>
                      <a:off x="342443" y="646514"/>
                      <a:ext cx="2885093" cy="979494"/>
                      <a:chOff x="525230" y="768927"/>
                      <a:chExt cx="2885093" cy="979494"/>
                    </a:xfrm>
                  </p:grpSpPr>
                  <p:grpSp>
                    <p:nvGrpSpPr>
                      <p:cNvPr id="3868" name="Google Shape;3868;p243"/>
                      <p:cNvGrpSpPr/>
                      <p:nvPr/>
                    </p:nvGrpSpPr>
                    <p:grpSpPr>
                      <a:xfrm>
                        <a:off x="525230" y="768927"/>
                        <a:ext cx="2885093" cy="979494"/>
                        <a:chOff x="525230" y="712696"/>
                        <a:chExt cx="2885093" cy="979494"/>
                      </a:xfrm>
                    </p:grpSpPr>
                    <p:pic>
                      <p:nvPicPr>
                        <p:cNvPr id="3869" name="Google Shape;3869;p243"/>
                        <p:cNvPicPr preferRelativeResize="0"/>
                        <p:nvPr/>
                      </p:nvPicPr>
                      <p:blipFill rotWithShape="1">
                        <a:blip r:embed="rId30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853657" y="1272671"/>
                          <a:ext cx="867814" cy="381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0" name="Google Shape;3870;p243"/>
                        <p:cNvPicPr preferRelativeResize="0"/>
                        <p:nvPr/>
                      </p:nvPicPr>
                      <p:blipFill rotWithShape="1">
                        <a:blip r:embed="rId31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891439" y="712696"/>
                          <a:ext cx="820035" cy="277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1" name="Google Shape;3871;p243"/>
                        <p:cNvPicPr preferRelativeResize="0"/>
                        <p:nvPr/>
                      </p:nvPicPr>
                      <p:blipFill rotWithShape="1">
                        <a:blip r:embed="rId32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216060" y="1393883"/>
                          <a:ext cx="560152" cy="139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2" name="Google Shape;3872;p243"/>
                        <p:cNvPicPr preferRelativeResize="0"/>
                        <p:nvPr/>
                      </p:nvPicPr>
                      <p:blipFill rotWithShape="1">
                        <a:blip r:embed="rId33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525230" y="1049082"/>
                          <a:ext cx="615576" cy="1850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3" name="Google Shape;3873;p243"/>
                        <p:cNvPicPr preferRelativeResize="0"/>
                        <p:nvPr/>
                      </p:nvPicPr>
                      <p:blipFill rotWithShape="1">
                        <a:blip r:embed="rId34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2765288" y="1022463"/>
                          <a:ext cx="480875" cy="238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4" name="Google Shape;3874;p243"/>
                        <p:cNvPicPr preferRelativeResize="0"/>
                        <p:nvPr/>
                      </p:nvPicPr>
                      <p:blipFill rotWithShape="1">
                        <a:blip r:embed="rId35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2597523" y="1234990"/>
                          <a:ext cx="8128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5" name="Google Shape;3875;p243"/>
                        <p:cNvPicPr preferRelativeResize="0"/>
                        <p:nvPr/>
                      </p:nvPicPr>
                      <p:blipFill rotWithShape="1">
                        <a:blip r:embed="rId3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911046" y="1039464"/>
                          <a:ext cx="705803" cy="204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876" name="Google Shape;3876;p243"/>
                      <p:cNvPicPr preferRelativeResize="0"/>
                      <p:nvPr/>
                    </p:nvPicPr>
                    <p:blipFill rotWithShape="1">
                      <a:blip r:embed="rId37">
                        <a:alphaModFix/>
                      </a:blip>
                      <a:srcRect/>
                      <a:stretch/>
                    </p:blipFill>
                    <p:spPr>
                      <a:xfrm>
                        <a:off x="2789430" y="795380"/>
                        <a:ext cx="575258" cy="224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3877" name="Google Shape;3877;p243"/>
                    <p:cNvGrpSpPr/>
                    <p:nvPr/>
                  </p:nvGrpSpPr>
                  <p:grpSpPr>
                    <a:xfrm>
                      <a:off x="310186" y="407848"/>
                      <a:ext cx="747502" cy="248173"/>
                      <a:chOff x="-1666302" y="314250"/>
                      <a:chExt cx="747502" cy="248173"/>
                    </a:xfrm>
                  </p:grpSpPr>
                  <p:pic>
                    <p:nvPicPr>
                      <p:cNvPr id="3878" name="Google Shape;3878;p243"/>
                      <p:cNvPicPr preferRelativeResize="0"/>
                      <p:nvPr/>
                    </p:nvPicPr>
                    <p:blipFill rotWithShape="1">
                      <a:blip r:embed="rId38">
                        <a:alphaModFix/>
                      </a:blip>
                      <a:srcRect l="11292"/>
                      <a:stretch/>
                    </p:blipFill>
                    <p:spPr>
                      <a:xfrm>
                        <a:off x="-1666302" y="314250"/>
                        <a:ext cx="183464" cy="248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3879" name="Google Shape;3879;p243"/>
                      <p:cNvSpPr txBox="1"/>
                      <p:nvPr/>
                    </p:nvSpPr>
                    <p:spPr>
                      <a:xfrm>
                        <a:off x="-1574600" y="333559"/>
                        <a:ext cx="655800" cy="21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33" tIns="45700" rIns="91433" bIns="45700" anchor="t" anchorCtr="0">
                        <a:noAutofit/>
                      </a:bodyPr>
                      <a:lstStyle/>
                      <a:p>
                        <a:pPr algn="ctr" defTabSz="1219170">
                          <a:buClr>
                            <a:srgbClr val="000000"/>
                          </a:buClr>
                        </a:pPr>
                        <a:r>
                          <a:rPr lang="en-US" sz="800" kern="0">
                            <a:solidFill>
                              <a:srgbClr val="262626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AWS Glue</a:t>
                        </a:r>
                        <a:endParaRPr sz="1467" kern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pic>
                <p:nvPicPr>
                  <p:cNvPr id="3880" name="Google Shape;3880;p243"/>
                  <p:cNvPicPr preferRelativeResize="0"/>
                  <p:nvPr/>
                </p:nvPicPr>
                <p:blipFill rotWithShape="1">
                  <a:blip r:embed="rId39">
                    <a:alphaModFix/>
                  </a:blip>
                  <a:srcRect/>
                  <a:stretch/>
                </p:blipFill>
                <p:spPr>
                  <a:xfrm>
                    <a:off x="560082" y="667906"/>
                    <a:ext cx="1078719" cy="234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81" name="Google Shape;3881;p243"/>
                  <p:cNvPicPr preferRelativeResize="0"/>
                  <p:nvPr/>
                </p:nvPicPr>
                <p:blipFill rotWithShape="1">
                  <a:blip r:embed="rId40">
                    <a:alphaModFix/>
                  </a:blip>
                  <a:srcRect/>
                  <a:stretch/>
                </p:blipFill>
                <p:spPr>
                  <a:xfrm>
                    <a:off x="1125998" y="443240"/>
                    <a:ext cx="632238" cy="1459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882" name="Google Shape;3882;p243"/>
                <p:cNvPicPr preferRelativeResize="0"/>
                <p:nvPr/>
              </p:nvPicPr>
              <p:blipFill rotWithShape="1">
                <a:blip r:embed="rId41">
                  <a:alphaModFix/>
                </a:blip>
                <a:srcRect/>
                <a:stretch/>
              </p:blipFill>
              <p:spPr>
                <a:xfrm>
                  <a:off x="308602" y="1199618"/>
                  <a:ext cx="680699" cy="247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83" name="Google Shape;3883;p243"/>
              <p:cNvPicPr preferRelativeResize="0"/>
              <p:nvPr/>
            </p:nvPicPr>
            <p:blipFill>
              <a:blip r:embed="rId42">
                <a:alphaModFix/>
              </a:blip>
              <a:stretch>
                <a:fillRect/>
              </a:stretch>
            </p:blipFill>
            <p:spPr>
              <a:xfrm>
                <a:off x="1400600" y="254450"/>
                <a:ext cx="486901" cy="200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84" name="Google Shape;3884;p243"/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2353800" y="627701"/>
              <a:ext cx="593850" cy="15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5" name="Google Shape;3885;p243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3886" name="Google Shape;3886;p243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87" name="Google Shape;3887;p243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3888" name="Google Shape;3888;p243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243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243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243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243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243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243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243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243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243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243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99" name="Google Shape;3899;p243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00" name="Google Shape;3900;p243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01" name="Google Shape;3901;p243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3902" name="Google Shape;3902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5" name="Google Shape;3905;p243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3906" name="Google Shape;3906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9" name="Google Shape;3909;p243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3910" name="Google Shape;3910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8" name="Google Shape;3918;p244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3919" name="Google Shape;3919;p244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244"/>
            <p:cNvSpPr/>
            <p:nvPr/>
          </p:nvSpPr>
          <p:spPr>
            <a:xfrm>
              <a:off x="5690525" y="1419875"/>
              <a:ext cx="428400" cy="28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21" name="Google Shape;3921;p244"/>
          <p:cNvSpPr txBox="1"/>
          <p:nvPr/>
        </p:nvSpPr>
        <p:spPr>
          <a:xfrm>
            <a:off x="8345343" y="4686185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FF9300"/>
              </a:buClr>
              <a:buSzPts val="1100"/>
            </a:pPr>
            <a:r>
              <a:rPr lang="en-US" sz="1467" kern="0">
                <a:solidFill>
                  <a:srgbClr val="FF9300"/>
                </a:solidFill>
                <a:latin typeface="Avenir"/>
                <a:ea typeface="Avenir"/>
                <a:cs typeface="Avenir"/>
                <a:sym typeface="Avenir"/>
              </a:rPr>
              <a:t>XL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2" name="Google Shape;3922;p244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923" name="Google Shape;3923;p244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3924" name="Google Shape;3924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5" name="Google Shape;3925;p244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26" name="Google Shape;3926;p244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27" name="Google Shape;3927;p244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3928" name="Google Shape;3928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9" name="Google Shape;3929;p244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30" name="Google Shape;3930;p244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3931" name="Google Shape;3931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2" name="Google Shape;3932;p244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933" name="Google Shape;3933;p244"/>
          <p:cNvCxnSpPr>
            <a:stCxn id="3934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935" name="Google Shape;3935;p244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Sales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6" name="Google Shape;3936;p244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37" name="Google Shape;3937;p244"/>
          <p:cNvGrpSpPr/>
          <p:nvPr/>
        </p:nvGrpSpPr>
        <p:grpSpPr>
          <a:xfrm>
            <a:off x="8923775" y="1534872"/>
            <a:ext cx="1070805" cy="720000"/>
            <a:chOff x="8923775" y="1534872"/>
            <a:chExt cx="1070805" cy="720000"/>
          </a:xfrm>
        </p:grpSpPr>
        <p:pic>
          <p:nvPicPr>
            <p:cNvPr id="3938" name="Google Shape;3938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4580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9" name="Google Shape;3939;p244"/>
            <p:cNvSpPr txBox="1"/>
            <p:nvPr/>
          </p:nvSpPr>
          <p:spPr>
            <a:xfrm>
              <a:off x="9412338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244"/>
            <p:cNvSpPr txBox="1"/>
            <p:nvPr/>
          </p:nvSpPr>
          <p:spPr>
            <a:xfrm>
              <a:off x="8923775" y="1786036"/>
              <a:ext cx="366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941" name="Google Shape;3941;p244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942" name="Google Shape;3942;p244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3943" name="Google Shape;3943;p244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944" name="Google Shape;3944;p244"/>
          <p:cNvSpPr txBox="1"/>
          <p:nvPr/>
        </p:nvSpPr>
        <p:spPr>
          <a:xfrm>
            <a:off x="8211185" y="2224145"/>
            <a:ext cx="1783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Multi-cluster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5" name="Google Shape;3945;p244"/>
          <p:cNvSpPr/>
          <p:nvPr/>
        </p:nvSpPr>
        <p:spPr>
          <a:xfrm>
            <a:off x="8412857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6" name="Google Shape;3946;p244"/>
          <p:cNvSpPr/>
          <p:nvPr/>
        </p:nvSpPr>
        <p:spPr>
          <a:xfrm rot="10800000" flipH="1">
            <a:off x="8406137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7" name="Google Shape;3947;p244"/>
          <p:cNvSpPr/>
          <p:nvPr/>
        </p:nvSpPr>
        <p:spPr>
          <a:xfrm rot="5400000">
            <a:off x="9879501" y="1811797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8" name="Google Shape;3948;p244"/>
          <p:cNvSpPr/>
          <p:nvPr/>
        </p:nvSpPr>
        <p:spPr>
          <a:xfrm rot="-5400000">
            <a:off x="9075751" y="179493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9" name="Google Shape;3949;p244"/>
          <p:cNvSpPr/>
          <p:nvPr/>
        </p:nvSpPr>
        <p:spPr>
          <a:xfrm rot="5400000">
            <a:off x="8810517" y="1803924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0" name="Google Shape;3950;p244"/>
          <p:cNvSpPr/>
          <p:nvPr/>
        </p:nvSpPr>
        <p:spPr>
          <a:xfrm rot="-5400000">
            <a:off x="8006768" y="1787061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951" name="Google Shape;3951;p244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3952" name="Google Shape;3952;p244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3953" name="Google Shape;3953;p244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3954" name="Google Shape;3954;p244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5" name="Google Shape;3955;p244" descr="http://financesonline.com/uploads/2015/06/lookerth.png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6" name="Google Shape;3956;p244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7" name="Google Shape;3957;p24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8" name="Google Shape;3958;p24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59" name="Google Shape;3959;p244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0" name="Google Shape;3960;p24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1" name="Google Shape;3961;p244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3962" name="Google Shape;3962;p24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3" name="Google Shape;3963;p244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cxnSp>
        <p:nvCxnSpPr>
          <p:cNvPr id="3964" name="Google Shape;3964;p244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965" name="Google Shape;3965;p244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3966" name="Google Shape;3966;p24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7" name="Google Shape;3967;p24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68" name="Google Shape;3968;p244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969" name="Google Shape;3969;p244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3970" name="Google Shape;3970;p244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3971" name="Google Shape;3971;p244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2" name="Google Shape;3972;p244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3" name="Google Shape;3973;p24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74" name="Google Shape;3974;p244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5" name="Google Shape;3975;p244"/>
          <p:cNvSpPr txBox="1"/>
          <p:nvPr/>
        </p:nvSpPr>
        <p:spPr>
          <a:xfrm>
            <a:off x="8326720" y="4686187"/>
            <a:ext cx="488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6" name="Google Shape;3976;p244"/>
          <p:cNvGrpSpPr/>
          <p:nvPr/>
        </p:nvGrpSpPr>
        <p:grpSpPr>
          <a:xfrm>
            <a:off x="308603" y="78089"/>
            <a:ext cx="3049925" cy="1502688"/>
            <a:chOff x="231452" y="58567"/>
            <a:chExt cx="2287444" cy="1127016"/>
          </a:xfrm>
        </p:grpSpPr>
        <p:grpSp>
          <p:nvGrpSpPr>
            <p:cNvPr id="3977" name="Google Shape;3977;p244"/>
            <p:cNvGrpSpPr/>
            <p:nvPr/>
          </p:nvGrpSpPr>
          <p:grpSpPr>
            <a:xfrm>
              <a:off x="231452" y="58567"/>
              <a:ext cx="2287444" cy="1127016"/>
              <a:chOff x="308602" y="78089"/>
              <a:chExt cx="3049925" cy="1502688"/>
            </a:xfrm>
          </p:grpSpPr>
          <p:grpSp>
            <p:nvGrpSpPr>
              <p:cNvPr id="3978" name="Google Shape;3978;p244"/>
              <p:cNvGrpSpPr/>
              <p:nvPr/>
            </p:nvGrpSpPr>
            <p:grpSpPr>
              <a:xfrm>
                <a:off x="308925" y="78089"/>
                <a:ext cx="3049602" cy="1502688"/>
                <a:chOff x="310186" y="123320"/>
                <a:chExt cx="3049602" cy="1502688"/>
              </a:xfrm>
            </p:grpSpPr>
            <p:pic>
              <p:nvPicPr>
                <p:cNvPr id="3979" name="Google Shape;3979;p24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2574048" y="123320"/>
                  <a:ext cx="785740" cy="7857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80" name="Google Shape;3980;p244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842569" y="707589"/>
                  <a:ext cx="1039698" cy="7356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981" name="Google Shape;3981;p244"/>
                <p:cNvGrpSpPr/>
                <p:nvPr/>
              </p:nvGrpSpPr>
              <p:grpSpPr>
                <a:xfrm>
                  <a:off x="310186" y="407848"/>
                  <a:ext cx="2917350" cy="1218160"/>
                  <a:chOff x="310186" y="407848"/>
                  <a:chExt cx="2917350" cy="1218160"/>
                </a:xfrm>
              </p:grpSpPr>
              <p:grpSp>
                <p:nvGrpSpPr>
                  <p:cNvPr id="3982" name="Google Shape;3982;p244"/>
                  <p:cNvGrpSpPr/>
                  <p:nvPr/>
                </p:nvGrpSpPr>
                <p:grpSpPr>
                  <a:xfrm>
                    <a:off x="342443" y="646514"/>
                    <a:ext cx="2885093" cy="979494"/>
                    <a:chOff x="525230" y="768927"/>
                    <a:chExt cx="2885093" cy="979494"/>
                  </a:xfrm>
                </p:grpSpPr>
                <p:grpSp>
                  <p:nvGrpSpPr>
                    <p:cNvPr id="3983" name="Google Shape;3983;p244"/>
                    <p:cNvGrpSpPr/>
                    <p:nvPr/>
                  </p:nvGrpSpPr>
                  <p:grpSpPr>
                    <a:xfrm>
                      <a:off x="525230" y="768927"/>
                      <a:ext cx="2885093" cy="979494"/>
                      <a:chOff x="525230" y="712696"/>
                      <a:chExt cx="2885093" cy="979494"/>
                    </a:xfrm>
                  </p:grpSpPr>
                  <p:pic>
                    <p:nvPicPr>
                      <p:cNvPr id="3984" name="Google Shape;3984;p244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853657" y="1272671"/>
                        <a:ext cx="867814" cy="38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5" name="Google Shape;3985;p244"/>
                      <p:cNvPicPr preferRelativeResize="0"/>
                      <p:nvPr/>
                    </p:nvPicPr>
                    <p:blipFill rotWithShape="1">
                      <a:blip r:embed="rId21">
                        <a:alphaModFix/>
                      </a:blip>
                      <a:srcRect/>
                      <a:stretch/>
                    </p:blipFill>
                    <p:spPr>
                      <a:xfrm>
                        <a:off x="1891439" y="712696"/>
                        <a:ext cx="820035" cy="277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6" name="Google Shape;3986;p244"/>
                      <p:cNvPicPr preferRelativeResize="0"/>
                      <p:nvPr/>
                    </p:nvPicPr>
                    <p:blipFill rotWithShape="1">
                      <a:blip r:embed="rId22">
                        <a:alphaModFix/>
                      </a:blip>
                      <a:srcRect/>
                      <a:stretch/>
                    </p:blipFill>
                    <p:spPr>
                      <a:xfrm>
                        <a:off x="1216060" y="1393883"/>
                        <a:ext cx="560152" cy="13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7" name="Google Shape;3987;p244"/>
                      <p:cNvPicPr preferRelativeResize="0"/>
                      <p:nvPr/>
                    </p:nvPicPr>
                    <p:blipFill rotWithShape="1">
                      <a:blip r:embed="rId23">
                        <a:alphaModFix/>
                      </a:blip>
                      <a:srcRect/>
                      <a:stretch/>
                    </p:blipFill>
                    <p:spPr>
                      <a:xfrm>
                        <a:off x="525230" y="1049082"/>
                        <a:ext cx="615576" cy="185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8" name="Google Shape;3988;p244"/>
                      <p:cNvPicPr preferRelativeResize="0"/>
                      <p:nvPr/>
                    </p:nvPicPr>
                    <p:blipFill rotWithShape="1">
                      <a:blip r:embed="rId24">
                        <a:alphaModFix/>
                      </a:blip>
                      <a:srcRect/>
                      <a:stretch/>
                    </p:blipFill>
                    <p:spPr>
                      <a:xfrm>
                        <a:off x="2765288" y="1022463"/>
                        <a:ext cx="480875" cy="238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9" name="Google Shape;3989;p244"/>
                      <p:cNvPicPr preferRelativeResize="0"/>
                      <p:nvPr/>
                    </p:nvPicPr>
                    <p:blipFill rotWithShape="1">
                      <a:blip r:embed="rId25">
                        <a:alphaModFix/>
                      </a:blip>
                      <a:srcRect/>
                      <a:stretch/>
                    </p:blipFill>
                    <p:spPr>
                      <a:xfrm>
                        <a:off x="2597523" y="1234990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90" name="Google Shape;3990;p244"/>
                      <p:cNvPicPr preferRelativeResize="0"/>
                      <p:nvPr/>
                    </p:nvPicPr>
                    <p:blipFill rotWithShape="1">
                      <a:blip r:embed="rId26">
                        <a:alphaModFix/>
                      </a:blip>
                      <a:srcRect/>
                      <a:stretch/>
                    </p:blipFill>
                    <p:spPr>
                      <a:xfrm>
                        <a:off x="1911046" y="1039464"/>
                        <a:ext cx="705803" cy="204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3991" name="Google Shape;3991;p244"/>
                    <p:cNvPicPr preferRelativeResize="0"/>
                    <p:nvPr/>
                  </p:nvPicPr>
                  <p:blipFill rotWithShape="1">
                    <a:blip r:embed="rId27">
                      <a:alphaModFix/>
                    </a:blip>
                    <a:srcRect/>
                    <a:stretch/>
                  </p:blipFill>
                  <p:spPr>
                    <a:xfrm>
                      <a:off x="2789430" y="795380"/>
                      <a:ext cx="575258" cy="2247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3992" name="Google Shape;3992;p244"/>
                  <p:cNvGrpSpPr/>
                  <p:nvPr/>
                </p:nvGrpSpPr>
                <p:grpSpPr>
                  <a:xfrm>
                    <a:off x="310186" y="407848"/>
                    <a:ext cx="747502" cy="248173"/>
                    <a:chOff x="-1666302" y="314250"/>
                    <a:chExt cx="747502" cy="248173"/>
                  </a:xfrm>
                </p:grpSpPr>
                <p:pic>
                  <p:nvPicPr>
                    <p:cNvPr id="3993" name="Google Shape;3993;p244"/>
                    <p:cNvPicPr preferRelativeResize="0"/>
                    <p:nvPr/>
                  </p:nvPicPr>
                  <p:blipFill rotWithShape="1">
                    <a:blip r:embed="rId28">
                      <a:alphaModFix/>
                    </a:blip>
                    <a:srcRect l="11292"/>
                    <a:stretch/>
                  </p:blipFill>
                  <p:spPr>
                    <a:xfrm>
                      <a:off x="-1666302" y="314250"/>
                      <a:ext cx="183464" cy="248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994" name="Google Shape;3994;p244"/>
                    <p:cNvSpPr txBox="1"/>
                    <p:nvPr/>
                  </p:nvSpPr>
                  <p:spPr>
                    <a:xfrm>
                      <a:off x="-1574600" y="333559"/>
                      <a:ext cx="655800" cy="215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33" tIns="45700" rIns="91433" bIns="45700" anchor="t" anchorCtr="0">
                      <a:noAutofit/>
                    </a:bodyPr>
                    <a:lstStyle/>
                    <a:p>
                      <a:pPr algn="ctr" defTabSz="1219170">
                        <a:buClr>
                          <a:srgbClr val="000000"/>
                        </a:buClr>
                      </a:pPr>
                      <a:r>
                        <a:rPr lang="en-US" sz="800" kern="0">
                          <a:solidFill>
                            <a:srgbClr val="26262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AWS Glue</a:t>
                      </a:r>
                      <a:endParaRPr sz="1467" kern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pic>
              <p:nvPicPr>
                <p:cNvPr id="3995" name="Google Shape;3995;p244"/>
                <p:cNvPicPr preferRelativeResize="0"/>
                <p:nvPr/>
              </p:nvPicPr>
              <p:blipFill rotWithShape="1">
                <a:blip r:embed="rId29">
                  <a:alphaModFix/>
                </a:blip>
                <a:srcRect/>
                <a:stretch/>
              </p:blipFill>
              <p:spPr>
                <a:xfrm>
                  <a:off x="560082" y="667906"/>
                  <a:ext cx="1078719" cy="2348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96" name="Google Shape;3996;p244"/>
                <p:cNvPicPr preferRelativeResize="0"/>
                <p:nvPr/>
              </p:nvPicPr>
              <p:blipFill rotWithShape="1">
                <a:blip r:embed="rId30">
                  <a:alphaModFix/>
                </a:blip>
                <a:srcRect/>
                <a:stretch/>
              </p:blipFill>
              <p:spPr>
                <a:xfrm>
                  <a:off x="1125998" y="443240"/>
                  <a:ext cx="632238" cy="1459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97" name="Google Shape;3997;p244"/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308602" y="1199618"/>
                <a:ext cx="680699" cy="247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98" name="Google Shape;3998;p244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1400600" y="254450"/>
              <a:ext cx="486901" cy="20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9" name="Google Shape;3999;p244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4000" name="Google Shape;4000;p244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4001" name="Google Shape;4001;p244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4002" name="Google Shape;4002;p244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4003" name="Google Shape;4003;p244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4004" name="Google Shape;4004;p244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33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005" name="Google Shape;4005;p244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34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006" name="Google Shape;4006;p244"/>
                    <p:cNvPicPr preferRelativeResize="0"/>
                    <p:nvPr/>
                  </p:nvPicPr>
                  <p:blipFill rotWithShape="1">
                    <a:blip r:embed="rId35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007" name="Google Shape;4007;p244"/>
                  <p:cNvPicPr preferRelativeResize="0"/>
                  <p:nvPr/>
                </p:nvPicPr>
                <p:blipFill rotWithShape="1">
                  <a:blip r:embed="rId36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08" name="Google Shape;4008;p244"/>
                  <p:cNvPicPr preferRelativeResize="0"/>
                  <p:nvPr/>
                </p:nvPicPr>
                <p:blipFill rotWithShape="1">
                  <a:blip r:embed="rId37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009" name="Google Shape;4009;p244"/>
                <p:cNvPicPr preferRelativeResize="0"/>
                <p:nvPr/>
              </p:nvPicPr>
              <p:blipFill rotWithShape="1">
                <a:blip r:embed="rId38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010" name="Google Shape;4010;p244"/>
              <p:cNvPicPr preferRelativeResize="0"/>
              <p:nvPr/>
            </p:nvPicPr>
            <p:blipFill rotWithShape="1">
              <a:blip r:embed="rId39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1" name="Google Shape;4011;p244"/>
              <p:cNvPicPr preferRelativeResize="0"/>
              <p:nvPr/>
            </p:nvPicPr>
            <p:blipFill rotWithShape="1">
              <a:blip r:embed="rId40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12" name="Google Shape;4012;p244"/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3" name="Google Shape;4013;p24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138400" y="836935"/>
            <a:ext cx="791800" cy="208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4" name="Google Shape;4014;p244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4015" name="Google Shape;4015;p244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16" name="Google Shape;4016;p244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4017" name="Google Shape;4017;p244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244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244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244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244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244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244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244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244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244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244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28" name="Google Shape;4028;p24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244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0" name="Google Shape;4030;p244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1" name="Google Shape;4031;p244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2" name="Google Shape;4032;p244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3" name="Google Shape;4033;p244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4" name="Google Shape;4034;p244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5" name="Google Shape;4035;p244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36" name="Google Shape;4036;p244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4037" name="Google Shape;4037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0" name="Google Shape;4040;p244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4041" name="Google Shape;4041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4" name="Google Shape;4044;p244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4045" name="Google Shape;4045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3" name="Google Shape;4053;p245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4054" name="Google Shape;4054;p245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245"/>
            <p:cNvSpPr/>
            <p:nvPr/>
          </p:nvSpPr>
          <p:spPr>
            <a:xfrm>
              <a:off x="5690525" y="1419875"/>
              <a:ext cx="428400" cy="28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6" name="Google Shape;4056;p245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57" name="Google Shape;4057;p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043" y="3927563"/>
            <a:ext cx="457824" cy="4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8" name="Google Shape;4058;p245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59" name="Google Shape;4059;p245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4060" name="Google Shape;4060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1" name="Google Shape;4061;p245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62" name="Google Shape;4062;p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43" y="4468187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3" name="Google Shape;4063;p245"/>
          <p:cNvSpPr txBox="1"/>
          <p:nvPr/>
        </p:nvSpPr>
        <p:spPr>
          <a:xfrm>
            <a:off x="3449601" y="4674299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64" name="Google Shape;4064;p245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4065" name="Google Shape;4065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6" name="Google Shape;4066;p245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067" name="Google Shape;4067;p245"/>
          <p:cNvCxnSpPr>
            <a:stCxn id="4068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69" name="Google Shape;4069;p245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venir"/>
                <a:ea typeface="Avenir"/>
                <a:cs typeface="Avenir"/>
                <a:sym typeface="Avenir"/>
              </a:rPr>
              <a:t>Sales</a:t>
            </a:r>
            <a:endParaRPr sz="1600" kern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70" name="Google Shape;4070;p245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71" name="Google Shape;4071;p245"/>
          <p:cNvGrpSpPr/>
          <p:nvPr/>
        </p:nvGrpSpPr>
        <p:grpSpPr>
          <a:xfrm>
            <a:off x="8923775" y="1534872"/>
            <a:ext cx="1070805" cy="720000"/>
            <a:chOff x="8923775" y="1534872"/>
            <a:chExt cx="1070805" cy="720000"/>
          </a:xfrm>
        </p:grpSpPr>
        <p:pic>
          <p:nvPicPr>
            <p:cNvPr id="4072" name="Google Shape;4072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74580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3" name="Google Shape;4073;p245"/>
            <p:cNvSpPr txBox="1"/>
            <p:nvPr/>
          </p:nvSpPr>
          <p:spPr>
            <a:xfrm>
              <a:off x="9412338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245"/>
            <p:cNvSpPr txBox="1"/>
            <p:nvPr/>
          </p:nvSpPr>
          <p:spPr>
            <a:xfrm>
              <a:off x="8923775" y="1786036"/>
              <a:ext cx="366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75" name="Google Shape;4075;p245"/>
          <p:cNvSpPr txBox="1"/>
          <p:nvPr/>
        </p:nvSpPr>
        <p:spPr>
          <a:xfrm>
            <a:off x="3151311" y="53371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Dev Ops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076" name="Google Shape;4076;p245"/>
          <p:cNvCxnSpPr/>
          <p:nvPr/>
        </p:nvCxnSpPr>
        <p:spPr>
          <a:xfrm flipH="1">
            <a:off x="5127905" y="3734632"/>
            <a:ext cx="455600" cy="2700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77" name="Google Shape;4077;p245"/>
          <p:cNvSpPr txBox="1"/>
          <p:nvPr/>
        </p:nvSpPr>
        <p:spPr>
          <a:xfrm>
            <a:off x="4306619" y="4385387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Clone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078" name="Google Shape;4078;p245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4079" name="Google Shape;4079;p245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80" name="Google Shape;4080;p245"/>
          <p:cNvSpPr txBox="1"/>
          <p:nvPr/>
        </p:nvSpPr>
        <p:spPr>
          <a:xfrm>
            <a:off x="8345343" y="4686185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venir"/>
                <a:ea typeface="Avenir"/>
                <a:cs typeface="Avenir"/>
                <a:sym typeface="Avenir"/>
              </a:rPr>
              <a:t>XL</a:t>
            </a:r>
            <a:endParaRPr sz="1467" kern="0">
              <a:solidFill>
                <a:srgbClr val="FF93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81" name="Google Shape;4081;p245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82" name="Google Shape;4082;p245"/>
          <p:cNvSpPr txBox="1"/>
          <p:nvPr/>
        </p:nvSpPr>
        <p:spPr>
          <a:xfrm>
            <a:off x="8211185" y="2224145"/>
            <a:ext cx="1783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Multi-cluster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83" name="Google Shape;4083;p245"/>
          <p:cNvSpPr/>
          <p:nvPr/>
        </p:nvSpPr>
        <p:spPr>
          <a:xfrm>
            <a:off x="8412857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4" name="Google Shape;4084;p245"/>
          <p:cNvSpPr/>
          <p:nvPr/>
        </p:nvSpPr>
        <p:spPr>
          <a:xfrm rot="10800000" flipH="1">
            <a:off x="8406137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5" name="Google Shape;4085;p245"/>
          <p:cNvSpPr/>
          <p:nvPr/>
        </p:nvSpPr>
        <p:spPr>
          <a:xfrm rot="5400000">
            <a:off x="9879501" y="1811797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6" name="Google Shape;4086;p245"/>
          <p:cNvSpPr/>
          <p:nvPr/>
        </p:nvSpPr>
        <p:spPr>
          <a:xfrm rot="-5400000">
            <a:off x="9075751" y="179493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7" name="Google Shape;4087;p245"/>
          <p:cNvSpPr/>
          <p:nvPr/>
        </p:nvSpPr>
        <p:spPr>
          <a:xfrm rot="5400000">
            <a:off x="8810517" y="1803924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8" name="Google Shape;4088;p245"/>
          <p:cNvSpPr/>
          <p:nvPr/>
        </p:nvSpPr>
        <p:spPr>
          <a:xfrm rot="-5400000">
            <a:off x="8006768" y="1787061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89" name="Google Shape;4089;p245"/>
          <p:cNvCxnSpPr/>
          <p:nvPr/>
        </p:nvCxnSpPr>
        <p:spPr>
          <a:xfrm rot="10800000">
            <a:off x="6941551" y="3429443"/>
            <a:ext cx="10256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090" name="Google Shape;4090;p245"/>
          <p:cNvGrpSpPr/>
          <p:nvPr/>
        </p:nvGrpSpPr>
        <p:grpSpPr>
          <a:xfrm>
            <a:off x="8096729" y="3105253"/>
            <a:ext cx="582660" cy="653343"/>
            <a:chOff x="5388846" y="2537669"/>
            <a:chExt cx="648264" cy="726905"/>
          </a:xfrm>
        </p:grpSpPr>
        <p:grpSp>
          <p:nvGrpSpPr>
            <p:cNvPr id="4091" name="Google Shape;4091;p245"/>
            <p:cNvGrpSpPr/>
            <p:nvPr/>
          </p:nvGrpSpPr>
          <p:grpSpPr>
            <a:xfrm>
              <a:off x="5388846" y="2717277"/>
              <a:ext cx="648264" cy="547297"/>
              <a:chOff x="5388846" y="2717277"/>
              <a:chExt cx="648264" cy="547297"/>
            </a:xfrm>
          </p:grpSpPr>
          <p:pic>
            <p:nvPicPr>
              <p:cNvPr id="4092" name="Google Shape;4092;p24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77110" y="290457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3" name="Google Shape;4093;p24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388846" y="2717277"/>
                <a:ext cx="360001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94" name="Google Shape;4094;p24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77110" y="253766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5" name="Google Shape;4095;p245"/>
          <p:cNvSpPr txBox="1"/>
          <p:nvPr/>
        </p:nvSpPr>
        <p:spPr>
          <a:xfrm>
            <a:off x="8730480" y="3170209"/>
            <a:ext cx="17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Structured &amp; </a:t>
            </a:r>
            <a:b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</a:b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semi-structured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96" name="Google Shape;4096;p245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4097" name="Google Shape;4097;p245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4098" name="Google Shape;4098;p245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4099" name="Google Shape;4099;p245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0" name="Google Shape;4100;p245" descr="http://financesonline.com/uploads/2015/06/lookerth.png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1" name="Google Shape;4101;p245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2" name="Google Shape;4102;p24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3" name="Google Shape;4103;p2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04" name="Google Shape;4104;p24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5" name="Google Shape;4105;p24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06" name="Google Shape;4106;p245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4107" name="Google Shape;4107;p245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8" name="Google Shape;4108;p245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109" name="Google Shape;4109;p245"/>
          <p:cNvSpPr/>
          <p:nvPr/>
        </p:nvSpPr>
        <p:spPr>
          <a:xfrm>
            <a:off x="3518776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10" name="Google Shape;4110;p245"/>
          <p:cNvSpPr/>
          <p:nvPr/>
        </p:nvSpPr>
        <p:spPr>
          <a:xfrm rot="10800000" flipH="1">
            <a:off x="3512055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11" name="Google Shape;4111;p245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12" name="Google Shape;4112;p245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4113" name="Google Shape;4113;p2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4" name="Google Shape;4114;p24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5" name="Google Shape;4115;p2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94044" y="3927564"/>
            <a:ext cx="457825" cy="45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6" name="Google Shape;4116;p245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17" name="Google Shape;4117;p245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4118" name="Google Shape;4118;p245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4119" name="Google Shape;4119;p245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0" name="Google Shape;4120;p245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1" name="Google Shape;4121;p245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22" name="Google Shape;4122;p24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3" name="Google Shape;4123;p245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4124" name="Google Shape;4124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5" name="Google Shape;4125;p245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26" name="Google Shape;4126;p245"/>
          <p:cNvGrpSpPr/>
          <p:nvPr/>
        </p:nvGrpSpPr>
        <p:grpSpPr>
          <a:xfrm>
            <a:off x="308603" y="78089"/>
            <a:ext cx="3049925" cy="1502688"/>
            <a:chOff x="231452" y="58567"/>
            <a:chExt cx="2287444" cy="1127016"/>
          </a:xfrm>
        </p:grpSpPr>
        <p:grpSp>
          <p:nvGrpSpPr>
            <p:cNvPr id="4127" name="Google Shape;4127;p245"/>
            <p:cNvGrpSpPr/>
            <p:nvPr/>
          </p:nvGrpSpPr>
          <p:grpSpPr>
            <a:xfrm>
              <a:off x="231452" y="58567"/>
              <a:ext cx="2287444" cy="1127016"/>
              <a:chOff x="308602" y="78089"/>
              <a:chExt cx="3049925" cy="1502688"/>
            </a:xfrm>
          </p:grpSpPr>
          <p:grpSp>
            <p:nvGrpSpPr>
              <p:cNvPr id="4128" name="Google Shape;4128;p245"/>
              <p:cNvGrpSpPr/>
              <p:nvPr/>
            </p:nvGrpSpPr>
            <p:grpSpPr>
              <a:xfrm>
                <a:off x="308925" y="78089"/>
                <a:ext cx="3049602" cy="1502688"/>
                <a:chOff x="310186" y="123320"/>
                <a:chExt cx="3049602" cy="1502688"/>
              </a:xfrm>
            </p:grpSpPr>
            <p:pic>
              <p:nvPicPr>
                <p:cNvPr id="4129" name="Google Shape;4129;p24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2574048" y="123320"/>
                  <a:ext cx="785740" cy="7857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30" name="Google Shape;4130;p245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842569" y="707589"/>
                  <a:ext cx="1039698" cy="7356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131" name="Google Shape;4131;p245"/>
                <p:cNvGrpSpPr/>
                <p:nvPr/>
              </p:nvGrpSpPr>
              <p:grpSpPr>
                <a:xfrm>
                  <a:off x="310186" y="407848"/>
                  <a:ext cx="2917350" cy="1218160"/>
                  <a:chOff x="310186" y="407848"/>
                  <a:chExt cx="2917350" cy="1218160"/>
                </a:xfrm>
              </p:grpSpPr>
              <p:grpSp>
                <p:nvGrpSpPr>
                  <p:cNvPr id="4132" name="Google Shape;4132;p245"/>
                  <p:cNvGrpSpPr/>
                  <p:nvPr/>
                </p:nvGrpSpPr>
                <p:grpSpPr>
                  <a:xfrm>
                    <a:off x="342443" y="646514"/>
                    <a:ext cx="2885093" cy="979494"/>
                    <a:chOff x="525230" y="768927"/>
                    <a:chExt cx="2885093" cy="979494"/>
                  </a:xfrm>
                </p:grpSpPr>
                <p:grpSp>
                  <p:nvGrpSpPr>
                    <p:cNvPr id="4133" name="Google Shape;4133;p245"/>
                    <p:cNvGrpSpPr/>
                    <p:nvPr/>
                  </p:nvGrpSpPr>
                  <p:grpSpPr>
                    <a:xfrm>
                      <a:off x="525230" y="768927"/>
                      <a:ext cx="2885093" cy="979494"/>
                      <a:chOff x="525230" y="712696"/>
                      <a:chExt cx="2885093" cy="979494"/>
                    </a:xfrm>
                  </p:grpSpPr>
                  <p:pic>
                    <p:nvPicPr>
                      <p:cNvPr id="4134" name="Google Shape;4134;p245"/>
                      <p:cNvPicPr preferRelativeResize="0"/>
                      <p:nvPr/>
                    </p:nvPicPr>
                    <p:blipFill rotWithShape="1">
                      <a:blip r:embed="rId25">
                        <a:alphaModFix/>
                      </a:blip>
                      <a:srcRect/>
                      <a:stretch/>
                    </p:blipFill>
                    <p:spPr>
                      <a:xfrm>
                        <a:off x="1853657" y="1272671"/>
                        <a:ext cx="867814" cy="38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5" name="Google Shape;4135;p245"/>
                      <p:cNvPicPr preferRelativeResize="0"/>
                      <p:nvPr/>
                    </p:nvPicPr>
                    <p:blipFill rotWithShape="1">
                      <a:blip r:embed="rId26">
                        <a:alphaModFix/>
                      </a:blip>
                      <a:srcRect/>
                      <a:stretch/>
                    </p:blipFill>
                    <p:spPr>
                      <a:xfrm>
                        <a:off x="1891439" y="712696"/>
                        <a:ext cx="820035" cy="277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6" name="Google Shape;4136;p245"/>
                      <p:cNvPicPr preferRelativeResize="0"/>
                      <p:nvPr/>
                    </p:nvPicPr>
                    <p:blipFill rotWithShape="1">
                      <a:blip r:embed="rId27">
                        <a:alphaModFix/>
                      </a:blip>
                      <a:srcRect/>
                      <a:stretch/>
                    </p:blipFill>
                    <p:spPr>
                      <a:xfrm>
                        <a:off x="1216060" y="1393883"/>
                        <a:ext cx="560152" cy="13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7" name="Google Shape;4137;p245"/>
                      <p:cNvPicPr preferRelativeResize="0"/>
                      <p:nvPr/>
                    </p:nvPicPr>
                    <p:blipFill rotWithShape="1">
                      <a:blip r:embed="rId28">
                        <a:alphaModFix/>
                      </a:blip>
                      <a:srcRect/>
                      <a:stretch/>
                    </p:blipFill>
                    <p:spPr>
                      <a:xfrm>
                        <a:off x="525230" y="1049082"/>
                        <a:ext cx="615576" cy="185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8" name="Google Shape;4138;p245"/>
                      <p:cNvPicPr preferRelativeResize="0"/>
                      <p:nvPr/>
                    </p:nvPicPr>
                    <p:blipFill rotWithShape="1">
                      <a:blip r:embed="rId29">
                        <a:alphaModFix/>
                      </a:blip>
                      <a:srcRect/>
                      <a:stretch/>
                    </p:blipFill>
                    <p:spPr>
                      <a:xfrm>
                        <a:off x="2765288" y="1022463"/>
                        <a:ext cx="480875" cy="238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9" name="Google Shape;4139;p245"/>
                      <p:cNvPicPr preferRelativeResize="0"/>
                      <p:nvPr/>
                    </p:nvPicPr>
                    <p:blipFill rotWithShape="1">
                      <a:blip r:embed="rId30">
                        <a:alphaModFix/>
                      </a:blip>
                      <a:srcRect/>
                      <a:stretch/>
                    </p:blipFill>
                    <p:spPr>
                      <a:xfrm>
                        <a:off x="2597523" y="1234990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40" name="Google Shape;4140;p245"/>
                      <p:cNvPicPr preferRelativeResize="0"/>
                      <p:nvPr/>
                    </p:nvPicPr>
                    <p:blipFill rotWithShape="1">
                      <a:blip r:embed="rId31">
                        <a:alphaModFix/>
                      </a:blip>
                      <a:srcRect/>
                      <a:stretch/>
                    </p:blipFill>
                    <p:spPr>
                      <a:xfrm>
                        <a:off x="1911046" y="1039464"/>
                        <a:ext cx="705803" cy="204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141" name="Google Shape;4141;p245"/>
                    <p:cNvPicPr preferRelativeResize="0"/>
                    <p:nvPr/>
                  </p:nvPicPr>
                  <p:blipFill rotWithShape="1">
                    <a:blip r:embed="rId32">
                      <a:alphaModFix/>
                    </a:blip>
                    <a:srcRect/>
                    <a:stretch/>
                  </p:blipFill>
                  <p:spPr>
                    <a:xfrm>
                      <a:off x="2789430" y="795380"/>
                      <a:ext cx="575258" cy="2247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4142" name="Google Shape;4142;p245"/>
                  <p:cNvGrpSpPr/>
                  <p:nvPr/>
                </p:nvGrpSpPr>
                <p:grpSpPr>
                  <a:xfrm>
                    <a:off x="310186" y="407848"/>
                    <a:ext cx="747502" cy="248173"/>
                    <a:chOff x="-1666302" y="314250"/>
                    <a:chExt cx="747502" cy="248173"/>
                  </a:xfrm>
                </p:grpSpPr>
                <p:pic>
                  <p:nvPicPr>
                    <p:cNvPr id="4143" name="Google Shape;4143;p245"/>
                    <p:cNvPicPr preferRelativeResize="0"/>
                    <p:nvPr/>
                  </p:nvPicPr>
                  <p:blipFill rotWithShape="1">
                    <a:blip r:embed="rId33">
                      <a:alphaModFix/>
                    </a:blip>
                    <a:srcRect l="11292"/>
                    <a:stretch/>
                  </p:blipFill>
                  <p:spPr>
                    <a:xfrm>
                      <a:off x="-1666302" y="314250"/>
                      <a:ext cx="183464" cy="248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4144" name="Google Shape;4144;p245"/>
                    <p:cNvSpPr txBox="1"/>
                    <p:nvPr/>
                  </p:nvSpPr>
                  <p:spPr>
                    <a:xfrm>
                      <a:off x="-1574600" y="333559"/>
                      <a:ext cx="655800" cy="215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33" tIns="45700" rIns="91433" bIns="45700" anchor="t" anchorCtr="0">
                      <a:noAutofit/>
                    </a:bodyPr>
                    <a:lstStyle/>
                    <a:p>
                      <a:pPr algn="ctr" defTabSz="1219170">
                        <a:buClr>
                          <a:srgbClr val="000000"/>
                        </a:buClr>
                      </a:pPr>
                      <a:r>
                        <a:rPr lang="en-US" sz="800" kern="0">
                          <a:solidFill>
                            <a:srgbClr val="26262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AWS Glue</a:t>
                      </a:r>
                      <a:endParaRPr sz="1467" kern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pic>
              <p:nvPicPr>
                <p:cNvPr id="4145" name="Google Shape;4145;p245"/>
                <p:cNvPicPr preferRelativeResize="0"/>
                <p:nvPr/>
              </p:nvPicPr>
              <p:blipFill rotWithShape="1">
                <a:blip r:embed="rId34">
                  <a:alphaModFix/>
                </a:blip>
                <a:srcRect/>
                <a:stretch/>
              </p:blipFill>
              <p:spPr>
                <a:xfrm>
                  <a:off x="560082" y="667906"/>
                  <a:ext cx="1078719" cy="2348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46" name="Google Shape;4146;p245"/>
                <p:cNvPicPr preferRelativeResize="0"/>
                <p:nvPr/>
              </p:nvPicPr>
              <p:blipFill rotWithShape="1">
                <a:blip r:embed="rId35">
                  <a:alphaModFix/>
                </a:blip>
                <a:srcRect/>
                <a:stretch/>
              </p:blipFill>
              <p:spPr>
                <a:xfrm>
                  <a:off x="1125998" y="443240"/>
                  <a:ext cx="632238" cy="1459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47" name="Google Shape;4147;p245"/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308602" y="1199618"/>
                <a:ext cx="680699" cy="247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48" name="Google Shape;4148;p245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1400600" y="254450"/>
              <a:ext cx="486901" cy="20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9" name="Google Shape;4149;p245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4150" name="Google Shape;4150;p245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4151" name="Google Shape;4151;p245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4152" name="Google Shape;4152;p245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4153" name="Google Shape;4153;p245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4154" name="Google Shape;4154;p245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38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155" name="Google Shape;4155;p245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39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156" name="Google Shape;4156;p245"/>
                    <p:cNvPicPr preferRelativeResize="0"/>
                    <p:nvPr/>
                  </p:nvPicPr>
                  <p:blipFill rotWithShape="1">
                    <a:blip r:embed="rId40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157" name="Google Shape;4157;p245"/>
                  <p:cNvPicPr preferRelativeResize="0"/>
                  <p:nvPr/>
                </p:nvPicPr>
                <p:blipFill rotWithShape="1">
                  <a:blip r:embed="rId41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58" name="Google Shape;4158;p245"/>
                  <p:cNvPicPr preferRelativeResize="0"/>
                  <p:nvPr/>
                </p:nvPicPr>
                <p:blipFill rotWithShape="1">
                  <a:blip r:embed="rId42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159" name="Google Shape;4159;p245"/>
                <p:cNvPicPr preferRelativeResize="0"/>
                <p:nvPr/>
              </p:nvPicPr>
              <p:blipFill rotWithShape="1">
                <a:blip r:embed="rId43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60" name="Google Shape;4160;p245"/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1" name="Google Shape;4161;p245"/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62" name="Google Shape;4162;p245"/>
            <p:cNvPicPr preferRelativeResize="0"/>
            <p:nvPr/>
          </p:nvPicPr>
          <p:blipFill>
            <a:blip r:embed="rId46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3" name="Google Shape;4163;p245"/>
          <p:cNvSpPr txBox="1"/>
          <p:nvPr/>
        </p:nvSpPr>
        <p:spPr>
          <a:xfrm>
            <a:off x="3463323" y="4675124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XL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4" name="Google Shape;4164;p245"/>
          <p:cNvGrpSpPr/>
          <p:nvPr/>
        </p:nvGrpSpPr>
        <p:grpSpPr>
          <a:xfrm>
            <a:off x="5736443" y="5683121"/>
            <a:ext cx="720000" cy="720000"/>
            <a:chOff x="5736443" y="5683121"/>
            <a:chExt cx="720000" cy="720000"/>
          </a:xfrm>
        </p:grpSpPr>
        <p:pic>
          <p:nvPicPr>
            <p:cNvPr id="4165" name="Google Shape;4165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6" name="Google Shape;4166;p245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L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167" name="Google Shape;4167;p245"/>
          <p:cNvCxnSpPr/>
          <p:nvPr/>
        </p:nvCxnSpPr>
        <p:spPr>
          <a:xfrm>
            <a:off x="6092123" y="3808235"/>
            <a:ext cx="0" cy="710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168" name="Google Shape;4168;p245"/>
          <p:cNvSpPr txBox="1"/>
          <p:nvPr/>
        </p:nvSpPr>
        <p:spPr>
          <a:xfrm>
            <a:off x="5294103" y="6404867"/>
            <a:ext cx="160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Finance/DBAs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69" name="Google Shape;4169;p245"/>
          <p:cNvSpPr txBox="1"/>
          <p:nvPr/>
        </p:nvSpPr>
        <p:spPr>
          <a:xfrm>
            <a:off x="5575912" y="4608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External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70" name="Google Shape;4170;p24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876280" y="1771449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1" name="Google Shape;4171;p245"/>
          <p:cNvCxnSpPr/>
          <p:nvPr/>
        </p:nvCxnSpPr>
        <p:spPr>
          <a:xfrm rot="10800000" flipH="1">
            <a:off x="6096443" y="2242873"/>
            <a:ext cx="4000" cy="4776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172" name="Google Shape;4172;p245"/>
          <p:cNvSpPr txBox="1"/>
          <p:nvPr/>
        </p:nvSpPr>
        <p:spPr>
          <a:xfrm>
            <a:off x="6186433" y="1786993"/>
            <a:ext cx="104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</a:t>
            </a:r>
            <a:b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</a:b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Sharing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3" name="Google Shape;4173;p245"/>
          <p:cNvSpPr txBox="1"/>
          <p:nvPr/>
        </p:nvSpPr>
        <p:spPr>
          <a:xfrm>
            <a:off x="5204049" y="5073767"/>
            <a:ext cx="17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protection &amp; time travel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74" name="Google Shape;4174;p245"/>
          <p:cNvCxnSpPr/>
          <p:nvPr/>
        </p:nvCxnSpPr>
        <p:spPr>
          <a:xfrm>
            <a:off x="6472925" y="1166461"/>
            <a:ext cx="320800" cy="5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pic>
        <p:nvPicPr>
          <p:cNvPr id="4175" name="Google Shape;4175;p245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5908945" y="2735737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6" name="Google Shape;4176;p245"/>
          <p:cNvCxnSpPr/>
          <p:nvPr/>
        </p:nvCxnSpPr>
        <p:spPr>
          <a:xfrm flipH="1">
            <a:off x="5385548" y="1166485"/>
            <a:ext cx="331600" cy="5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77" name="Google Shape;4177;p245"/>
          <p:cNvGrpSpPr/>
          <p:nvPr/>
        </p:nvGrpSpPr>
        <p:grpSpPr>
          <a:xfrm>
            <a:off x="5746540" y="4612244"/>
            <a:ext cx="702265" cy="360000"/>
            <a:chOff x="4525542" y="8720654"/>
            <a:chExt cx="702265" cy="360000"/>
          </a:xfrm>
        </p:grpSpPr>
        <p:pic>
          <p:nvPicPr>
            <p:cNvPr id="4178" name="Google Shape;4178;p245"/>
            <p:cNvPicPr preferRelativeResize="0"/>
            <p:nvPr/>
          </p:nvPicPr>
          <p:blipFill rotWithShape="1">
            <a:blip r:embed="rId49">
              <a:alphaModFix amt="50000"/>
            </a:blip>
            <a:srcRect r="50062"/>
            <a:stretch/>
          </p:blipFill>
          <p:spPr>
            <a:xfrm>
              <a:off x="4698138" y="8720654"/>
              <a:ext cx="1797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9" name="Google Shape;4179;p245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4867807" y="872065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0" name="Google Shape;4180;p245"/>
            <p:cNvPicPr preferRelativeResize="0"/>
            <p:nvPr/>
          </p:nvPicPr>
          <p:blipFill rotWithShape="1">
            <a:blip r:embed="rId49">
              <a:alphaModFix amt="20000"/>
            </a:blip>
            <a:srcRect r="50062"/>
            <a:stretch/>
          </p:blipFill>
          <p:spPr>
            <a:xfrm>
              <a:off x="4525542" y="8720654"/>
              <a:ext cx="179772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1" name="Google Shape;4181;p24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6766811" y="986867"/>
            <a:ext cx="369588" cy="36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2" name="Google Shape;4182;p24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5042787" y="986867"/>
            <a:ext cx="369588" cy="36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3" name="Google Shape;4183;p245"/>
          <p:cNvCxnSpPr/>
          <p:nvPr/>
        </p:nvCxnSpPr>
        <p:spPr>
          <a:xfrm rot="10800000">
            <a:off x="6093916" y="1464261"/>
            <a:ext cx="2400" cy="377600"/>
          </a:xfrm>
          <a:prstGeom prst="straightConnector1">
            <a:avLst/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pic>
        <p:nvPicPr>
          <p:cNvPr id="4184" name="Google Shape;4184;p245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5743895" y="815181"/>
            <a:ext cx="702268" cy="70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185" name="Google Shape;4185;p245"/>
          <p:cNvSpPr txBox="1"/>
          <p:nvPr/>
        </p:nvSpPr>
        <p:spPr>
          <a:xfrm>
            <a:off x="5874168" y="1012504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FF9F36"/>
                </a:solidFill>
                <a:latin typeface="Arial"/>
                <a:cs typeface="Arial"/>
                <a:sym typeface="Arial"/>
              </a:rPr>
              <a:t>M</a:t>
            </a:r>
            <a:endParaRPr sz="1467" kern="0">
              <a:solidFill>
                <a:srgbClr val="FF9F3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86" name="Google Shape;4186;p24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3138400" y="836935"/>
            <a:ext cx="791800" cy="208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7" name="Google Shape;4187;p245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4188" name="Google Shape;4188;p245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9" name="Google Shape;4189;p245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4190" name="Google Shape;4190;p245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245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245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245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245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245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245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245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245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245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245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01" name="Google Shape;4201;p245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02" name="Google Shape;4202;p245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3" name="Google Shape;4203;p245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4" name="Google Shape;4204;p245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5" name="Google Shape;4205;p245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6" name="Google Shape;4206;p245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7" name="Google Shape;4207;p245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8" name="Google Shape;4208;p245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209" name="Google Shape;4209;p245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4210" name="Google Shape;4210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3" name="Google Shape;4213;p245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4214" name="Google Shape;4214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7" name="Google Shape;4217;p245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4218" name="Google Shape;4218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918;p244">
            <a:extLst>
              <a:ext uri="{FF2B5EF4-FFF2-40B4-BE49-F238E27FC236}">
                <a16:creationId xmlns:a16="http://schemas.microsoft.com/office/drawing/2014/main" id="{4156865A-D92F-411F-A832-FBE646EBF60F}"/>
              </a:ext>
            </a:extLst>
          </p:cNvPr>
          <p:cNvGrpSpPr/>
          <p:nvPr/>
        </p:nvGrpSpPr>
        <p:grpSpPr>
          <a:xfrm>
            <a:off x="4254749" y="2093807"/>
            <a:ext cx="3865971" cy="3517916"/>
            <a:chOff x="3219447" y="1241739"/>
            <a:chExt cx="2899478" cy="2638437"/>
          </a:xfrm>
        </p:grpSpPr>
        <p:sp>
          <p:nvSpPr>
            <p:cNvPr id="5" name="Google Shape;3919;p244">
              <a:extLst>
                <a:ext uri="{FF2B5EF4-FFF2-40B4-BE49-F238E27FC236}">
                  <a16:creationId xmlns:a16="http://schemas.microsoft.com/office/drawing/2014/main" id="{0EB9C8C1-4042-4472-8E39-56F57E451E4A}"/>
                </a:ext>
              </a:extLst>
            </p:cNvPr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rgbClr val="29B5E8">
                <a:alpha val="2667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13"/>
                <a:buFontTx/>
                <a:buNone/>
                <a:tabLst/>
                <a:defRPr/>
              </a:pPr>
              <a:endParaRPr kumimoji="0" sz="135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3920;p244">
              <a:extLst>
                <a:ext uri="{FF2B5EF4-FFF2-40B4-BE49-F238E27FC236}">
                  <a16:creationId xmlns:a16="http://schemas.microsoft.com/office/drawing/2014/main" id="{0D83FB5E-3263-4EC5-8420-3B65E293A35D}"/>
                </a:ext>
              </a:extLst>
            </p:cNvPr>
            <p:cNvSpPr/>
            <p:nvPr/>
          </p:nvSpPr>
          <p:spPr>
            <a:xfrm>
              <a:off x="5690525" y="1419875"/>
              <a:ext cx="428400" cy="28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" name="Google Shape;3922;p244">
            <a:extLst>
              <a:ext uri="{FF2B5EF4-FFF2-40B4-BE49-F238E27FC236}">
                <a16:creationId xmlns:a16="http://schemas.microsoft.com/office/drawing/2014/main" id="{A03DBC0F-126D-4539-A5CE-B0E48C90BEB5}"/>
              </a:ext>
            </a:extLst>
          </p:cNvPr>
          <p:cNvSpPr/>
          <p:nvPr/>
        </p:nvSpPr>
        <p:spPr>
          <a:xfrm>
            <a:off x="5861516" y="3684093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26;p244">
            <a:extLst>
              <a:ext uri="{FF2B5EF4-FFF2-40B4-BE49-F238E27FC236}">
                <a16:creationId xmlns:a16="http://schemas.microsoft.com/office/drawing/2014/main" id="{722BAD71-C07B-4F6A-A8D8-B77DB4BF0157}"/>
              </a:ext>
            </a:extLst>
          </p:cNvPr>
          <p:cNvSpPr txBox="1"/>
          <p:nvPr/>
        </p:nvSpPr>
        <p:spPr>
          <a:xfrm>
            <a:off x="2930392" y="1668649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" name="Google Shape;3927;p244">
            <a:extLst>
              <a:ext uri="{FF2B5EF4-FFF2-40B4-BE49-F238E27FC236}">
                <a16:creationId xmlns:a16="http://schemas.microsoft.com/office/drawing/2014/main" id="{98C09B3A-95F4-4916-B439-3568036334C7}"/>
              </a:ext>
            </a:extLst>
          </p:cNvPr>
          <p:cNvGrpSpPr/>
          <p:nvPr/>
        </p:nvGrpSpPr>
        <p:grpSpPr>
          <a:xfrm>
            <a:off x="3273996" y="1973026"/>
            <a:ext cx="720000" cy="720000"/>
            <a:chOff x="3311843" y="1534872"/>
            <a:chExt cx="720000" cy="720000"/>
          </a:xfrm>
        </p:grpSpPr>
        <p:pic>
          <p:nvPicPr>
            <p:cNvPr id="10" name="Google Shape;3928;p244">
              <a:extLst>
                <a:ext uri="{FF2B5EF4-FFF2-40B4-BE49-F238E27FC236}">
                  <a16:creationId xmlns:a16="http://schemas.microsoft.com/office/drawing/2014/main" id="{3099573E-6721-4FFF-B3F0-94A538854E6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929;p244">
              <a:extLst>
                <a:ext uri="{FF2B5EF4-FFF2-40B4-BE49-F238E27FC236}">
                  <a16:creationId xmlns:a16="http://schemas.microsoft.com/office/drawing/2014/main" id="{64080A7D-A7B8-4D16-B728-969EB0767AF4}"/>
                </a:ext>
              </a:extLst>
            </p:cNvPr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3930;p244">
            <a:extLst>
              <a:ext uri="{FF2B5EF4-FFF2-40B4-BE49-F238E27FC236}">
                <a16:creationId xmlns:a16="http://schemas.microsoft.com/office/drawing/2014/main" id="{D3C889D7-7675-4721-AE44-B216D5B417D4}"/>
              </a:ext>
            </a:extLst>
          </p:cNvPr>
          <p:cNvGrpSpPr/>
          <p:nvPr/>
        </p:nvGrpSpPr>
        <p:grpSpPr>
          <a:xfrm>
            <a:off x="8173338" y="1973026"/>
            <a:ext cx="720000" cy="720000"/>
            <a:chOff x="8211186" y="1534872"/>
            <a:chExt cx="720000" cy="720000"/>
          </a:xfrm>
        </p:grpSpPr>
        <p:pic>
          <p:nvPicPr>
            <p:cNvPr id="13" name="Google Shape;3931;p244">
              <a:extLst>
                <a:ext uri="{FF2B5EF4-FFF2-40B4-BE49-F238E27FC236}">
                  <a16:creationId xmlns:a16="http://schemas.microsoft.com/office/drawing/2014/main" id="{98D97FFB-1A79-4681-8DB2-684ABBAFF6B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3932;p244">
              <a:extLst>
                <a:ext uri="{FF2B5EF4-FFF2-40B4-BE49-F238E27FC236}">
                  <a16:creationId xmlns:a16="http://schemas.microsoft.com/office/drawing/2014/main" id="{9B5C3FD4-4754-4248-B1E8-3E303458DAF0}"/>
                </a:ext>
              </a:extLst>
            </p:cNvPr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15" name="Google Shape;3933;p244">
            <a:extLst>
              <a:ext uri="{FF2B5EF4-FFF2-40B4-BE49-F238E27FC236}">
                <a16:creationId xmlns:a16="http://schemas.microsoft.com/office/drawing/2014/main" id="{BDEE5F27-D008-4AB8-883E-7C23B7A09969}"/>
              </a:ext>
            </a:extLst>
          </p:cNvPr>
          <p:cNvCxnSpPr/>
          <p:nvPr/>
        </p:nvCxnSpPr>
        <p:spPr>
          <a:xfrm>
            <a:off x="4065206" y="3867597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16" name="Google Shape;3935;p244">
            <a:extLst>
              <a:ext uri="{FF2B5EF4-FFF2-40B4-BE49-F238E27FC236}">
                <a16:creationId xmlns:a16="http://schemas.microsoft.com/office/drawing/2014/main" id="{38DCE12E-3EFE-41C4-AB48-E3001248EC44}"/>
              </a:ext>
            </a:extLst>
          </p:cNvPr>
          <p:cNvSpPr txBox="1"/>
          <p:nvPr/>
        </p:nvSpPr>
        <p:spPr>
          <a:xfrm>
            <a:off x="7120643" y="1668649"/>
            <a:ext cx="2836904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pl-PL" sz="1600" b="1" kern="0" dirty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Business Intelligence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3936;p244">
            <a:extLst>
              <a:ext uri="{FF2B5EF4-FFF2-40B4-BE49-F238E27FC236}">
                <a16:creationId xmlns:a16="http://schemas.microsoft.com/office/drawing/2014/main" id="{2273522F-1496-413F-8F53-9D329DF541E9}"/>
              </a:ext>
            </a:extLst>
          </p:cNvPr>
          <p:cNvSpPr txBox="1"/>
          <p:nvPr/>
        </p:nvSpPr>
        <p:spPr>
          <a:xfrm>
            <a:off x="8009208" y="5671025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8" name="Google Shape;3941;p244">
            <a:extLst>
              <a:ext uri="{FF2B5EF4-FFF2-40B4-BE49-F238E27FC236}">
                <a16:creationId xmlns:a16="http://schemas.microsoft.com/office/drawing/2014/main" id="{51593E20-DBB5-41E8-9E3A-AD327DE9515C}"/>
              </a:ext>
            </a:extLst>
          </p:cNvPr>
          <p:cNvCxnSpPr/>
          <p:nvPr/>
        </p:nvCxnSpPr>
        <p:spPr>
          <a:xfrm>
            <a:off x="6579125" y="4172786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9" name="Google Shape;3942;p244">
            <a:extLst>
              <a:ext uri="{FF2B5EF4-FFF2-40B4-BE49-F238E27FC236}">
                <a16:creationId xmlns:a16="http://schemas.microsoft.com/office/drawing/2014/main" id="{80F38FBE-0B13-4EDB-9B63-A4F26388E898}"/>
              </a:ext>
            </a:extLst>
          </p:cNvPr>
          <p:cNvCxnSpPr/>
          <p:nvPr/>
        </p:nvCxnSpPr>
        <p:spPr>
          <a:xfrm rot="10800000" flipH="1">
            <a:off x="6579125" y="2744913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20" name="Google Shape;3943;p244">
            <a:extLst>
              <a:ext uri="{FF2B5EF4-FFF2-40B4-BE49-F238E27FC236}">
                <a16:creationId xmlns:a16="http://schemas.microsoft.com/office/drawing/2014/main" id="{19CF5498-F5EE-4FBB-BC2E-74946F5E04AE}"/>
              </a:ext>
            </a:extLst>
          </p:cNvPr>
          <p:cNvCxnSpPr/>
          <p:nvPr/>
        </p:nvCxnSpPr>
        <p:spPr>
          <a:xfrm>
            <a:off x="3993996" y="2659430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21" name="Google Shape;3964;p244">
            <a:extLst>
              <a:ext uri="{FF2B5EF4-FFF2-40B4-BE49-F238E27FC236}">
                <a16:creationId xmlns:a16="http://schemas.microsoft.com/office/drawing/2014/main" id="{4C9FC7D6-B03F-4A11-AEC5-1B7F90AF6FB4}"/>
              </a:ext>
            </a:extLst>
          </p:cNvPr>
          <p:cNvCxnSpPr/>
          <p:nvPr/>
        </p:nvCxnSpPr>
        <p:spPr>
          <a:xfrm rot="10800000" flipH="1">
            <a:off x="1727114" y="2345429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22" name="Google Shape;3965;p244">
            <a:extLst>
              <a:ext uri="{FF2B5EF4-FFF2-40B4-BE49-F238E27FC236}">
                <a16:creationId xmlns:a16="http://schemas.microsoft.com/office/drawing/2014/main" id="{B140E769-1C41-4FDE-B38C-29AF7F1549FB}"/>
              </a:ext>
            </a:extLst>
          </p:cNvPr>
          <p:cNvGrpSpPr/>
          <p:nvPr/>
        </p:nvGrpSpPr>
        <p:grpSpPr>
          <a:xfrm>
            <a:off x="1249877" y="2011456"/>
            <a:ext cx="374637" cy="667485"/>
            <a:chOff x="753327" y="2731543"/>
            <a:chExt cx="454878" cy="810448"/>
          </a:xfrm>
        </p:grpSpPr>
        <p:pic>
          <p:nvPicPr>
            <p:cNvPr id="23" name="Google Shape;3966;p244">
              <a:extLst>
                <a:ext uri="{FF2B5EF4-FFF2-40B4-BE49-F238E27FC236}">
                  <a16:creationId xmlns:a16="http://schemas.microsoft.com/office/drawing/2014/main" id="{1022CAE5-F211-41FF-B1F0-16FE1235566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3967;p244">
              <a:extLst>
                <a:ext uri="{FF2B5EF4-FFF2-40B4-BE49-F238E27FC236}">
                  <a16:creationId xmlns:a16="http://schemas.microsoft.com/office/drawing/2014/main" id="{A0EF8932-A474-4115-8286-BB4EA3B7194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" name="Google Shape;3968;p244">
            <a:extLst>
              <a:ext uri="{FF2B5EF4-FFF2-40B4-BE49-F238E27FC236}">
                <a16:creationId xmlns:a16="http://schemas.microsoft.com/office/drawing/2014/main" id="{2A5A4EEC-45C5-4788-94B3-7D27B6AD8655}"/>
              </a:ext>
            </a:extLst>
          </p:cNvPr>
          <p:cNvCxnSpPr/>
          <p:nvPr/>
        </p:nvCxnSpPr>
        <p:spPr>
          <a:xfrm>
            <a:off x="2050890" y="3867597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26" name="Google Shape;3969;p244">
            <a:extLst>
              <a:ext uri="{FF2B5EF4-FFF2-40B4-BE49-F238E27FC236}">
                <a16:creationId xmlns:a16="http://schemas.microsoft.com/office/drawing/2014/main" id="{A6F7D04F-04FD-411C-A5B9-82A6D17C40FE}"/>
              </a:ext>
            </a:extLst>
          </p:cNvPr>
          <p:cNvGrpSpPr/>
          <p:nvPr/>
        </p:nvGrpSpPr>
        <p:grpSpPr>
          <a:xfrm>
            <a:off x="880379" y="3500290"/>
            <a:ext cx="1113657" cy="728909"/>
            <a:chOff x="719120" y="3062136"/>
            <a:chExt cx="1113657" cy="728909"/>
          </a:xfrm>
        </p:grpSpPr>
        <p:grpSp>
          <p:nvGrpSpPr>
            <p:cNvPr id="27" name="Google Shape;3970;p244">
              <a:extLst>
                <a:ext uri="{FF2B5EF4-FFF2-40B4-BE49-F238E27FC236}">
                  <a16:creationId xmlns:a16="http://schemas.microsoft.com/office/drawing/2014/main" id="{E34C0E75-72B5-4CDA-86D3-1A0ED3954155}"/>
                </a:ext>
              </a:extLst>
            </p:cNvPr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29" name="Google Shape;3971;p244">
                <a:extLst>
                  <a:ext uri="{FF2B5EF4-FFF2-40B4-BE49-F238E27FC236}">
                    <a16:creationId xmlns:a16="http://schemas.microsoft.com/office/drawing/2014/main" id="{AE8784F9-2B98-43A9-A822-DCF86454A3D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972;p244">
                <a:extLst>
                  <a:ext uri="{FF2B5EF4-FFF2-40B4-BE49-F238E27FC236}">
                    <a16:creationId xmlns:a16="http://schemas.microsoft.com/office/drawing/2014/main" id="{E7294844-5DAE-4AAC-8725-AB7592768EDC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973;p244">
                <a:extLst>
                  <a:ext uri="{FF2B5EF4-FFF2-40B4-BE49-F238E27FC236}">
                    <a16:creationId xmlns:a16="http://schemas.microsoft.com/office/drawing/2014/main" id="{1B07726F-A6DE-4463-8D6C-83839CE00032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" name="Google Shape;3974;p244">
              <a:extLst>
                <a:ext uri="{FF2B5EF4-FFF2-40B4-BE49-F238E27FC236}">
                  <a16:creationId xmlns:a16="http://schemas.microsoft.com/office/drawing/2014/main" id="{802CC469-2723-424A-83C5-29CAA98D127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oogle Shape;4014;p244">
            <a:extLst>
              <a:ext uri="{FF2B5EF4-FFF2-40B4-BE49-F238E27FC236}">
                <a16:creationId xmlns:a16="http://schemas.microsoft.com/office/drawing/2014/main" id="{CD9B8312-797A-46E1-ABE9-B9417B63106A}"/>
              </a:ext>
            </a:extLst>
          </p:cNvPr>
          <p:cNvGrpSpPr/>
          <p:nvPr/>
        </p:nvGrpSpPr>
        <p:grpSpPr>
          <a:xfrm>
            <a:off x="3075456" y="3429144"/>
            <a:ext cx="1133200" cy="758329"/>
            <a:chOff x="2334977" y="2243242"/>
            <a:chExt cx="849900" cy="568747"/>
          </a:xfrm>
        </p:grpSpPr>
        <p:sp>
          <p:nvSpPr>
            <p:cNvPr id="33" name="Google Shape;4015;p244">
              <a:extLst>
                <a:ext uri="{FF2B5EF4-FFF2-40B4-BE49-F238E27FC236}">
                  <a16:creationId xmlns:a16="http://schemas.microsoft.com/office/drawing/2014/main" id="{158A3BDB-6221-45C5-AB58-50740B611FC3}"/>
                </a:ext>
              </a:extLst>
            </p:cNvPr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76284"/>
                </a:buClr>
                <a:buSzPts val="1050"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176284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kumimoji="0" sz="1400" b="1" i="0" u="none" strike="noStrike" kern="0" cap="none" spc="0" normalizeH="0" baseline="0" noProof="0">
                <a:ln>
                  <a:noFill/>
                </a:ln>
                <a:solidFill>
                  <a:srgbClr val="176284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4016;p244">
              <a:extLst>
                <a:ext uri="{FF2B5EF4-FFF2-40B4-BE49-F238E27FC236}">
                  <a16:creationId xmlns:a16="http://schemas.microsoft.com/office/drawing/2014/main" id="{F8A1A181-4B70-416D-B4B8-665BB7045805}"/>
                </a:ext>
              </a:extLst>
            </p:cNvPr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35" name="Google Shape;4017;p244">
                <a:extLst>
                  <a:ext uri="{FF2B5EF4-FFF2-40B4-BE49-F238E27FC236}">
                    <a16:creationId xmlns:a16="http://schemas.microsoft.com/office/drawing/2014/main" id="{A1498409-CB8D-458E-817D-D615D27702F1}"/>
                  </a:ext>
                </a:extLst>
              </p:cNvPr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4018;p244">
                <a:extLst>
                  <a:ext uri="{FF2B5EF4-FFF2-40B4-BE49-F238E27FC236}">
                    <a16:creationId xmlns:a16="http://schemas.microsoft.com/office/drawing/2014/main" id="{89257CA2-8E35-400A-8037-FAC87C8E4FB8}"/>
                  </a:ext>
                </a:extLst>
              </p:cNvPr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4019;p244">
                <a:extLst>
                  <a:ext uri="{FF2B5EF4-FFF2-40B4-BE49-F238E27FC236}">
                    <a16:creationId xmlns:a16="http://schemas.microsoft.com/office/drawing/2014/main" id="{27D332CE-4EBD-4CC3-9A36-BC4193230D09}"/>
                  </a:ext>
                </a:extLst>
              </p:cNvPr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4020;p244">
                <a:extLst>
                  <a:ext uri="{FF2B5EF4-FFF2-40B4-BE49-F238E27FC236}">
                    <a16:creationId xmlns:a16="http://schemas.microsoft.com/office/drawing/2014/main" id="{F2E4B949-E909-4EAD-814C-DAF78B8F6F9E}"/>
                  </a:ext>
                </a:extLst>
              </p:cNvPr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4021;p244">
                <a:extLst>
                  <a:ext uri="{FF2B5EF4-FFF2-40B4-BE49-F238E27FC236}">
                    <a16:creationId xmlns:a16="http://schemas.microsoft.com/office/drawing/2014/main" id="{9F8EC825-3657-428B-85BD-4DAC25B3A3DC}"/>
                  </a:ext>
                </a:extLst>
              </p:cNvPr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22;p244">
                <a:extLst>
                  <a:ext uri="{FF2B5EF4-FFF2-40B4-BE49-F238E27FC236}">
                    <a16:creationId xmlns:a16="http://schemas.microsoft.com/office/drawing/2014/main" id="{AECB3501-AA9C-4EA1-84BC-CD4AB47F468B}"/>
                  </a:ext>
                </a:extLst>
              </p:cNvPr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023;p244">
                <a:extLst>
                  <a:ext uri="{FF2B5EF4-FFF2-40B4-BE49-F238E27FC236}">
                    <a16:creationId xmlns:a16="http://schemas.microsoft.com/office/drawing/2014/main" id="{F6400303-A23D-4141-B891-2AECBC0CA585}"/>
                  </a:ext>
                </a:extLst>
              </p:cNvPr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024;p244">
                <a:extLst>
                  <a:ext uri="{FF2B5EF4-FFF2-40B4-BE49-F238E27FC236}">
                    <a16:creationId xmlns:a16="http://schemas.microsoft.com/office/drawing/2014/main" id="{D1ECAEBA-E374-4451-BE7C-FBD05598F2F9}"/>
                  </a:ext>
                </a:extLst>
              </p:cNvPr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025;p244">
                <a:extLst>
                  <a:ext uri="{FF2B5EF4-FFF2-40B4-BE49-F238E27FC236}">
                    <a16:creationId xmlns:a16="http://schemas.microsoft.com/office/drawing/2014/main" id="{2739764F-3815-4688-816B-EF5AC6240E65}"/>
                  </a:ext>
                </a:extLst>
              </p:cNvPr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026;p244">
                <a:extLst>
                  <a:ext uri="{FF2B5EF4-FFF2-40B4-BE49-F238E27FC236}">
                    <a16:creationId xmlns:a16="http://schemas.microsoft.com/office/drawing/2014/main" id="{EDF0AF0E-54A0-4BEE-8674-9C37A36F5686}"/>
                  </a:ext>
                </a:extLst>
              </p:cNvPr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027;p244">
                <a:extLst>
                  <a:ext uri="{FF2B5EF4-FFF2-40B4-BE49-F238E27FC236}">
                    <a16:creationId xmlns:a16="http://schemas.microsoft.com/office/drawing/2014/main" id="{4A5DF9F1-5A66-4005-A2C5-20D8D9687A12}"/>
                  </a:ext>
                </a:extLst>
              </p:cNvPr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rgbClr val="10578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1350"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" name="Google Shape;4034;p244">
            <a:extLst>
              <a:ext uri="{FF2B5EF4-FFF2-40B4-BE49-F238E27FC236}">
                <a16:creationId xmlns:a16="http://schemas.microsoft.com/office/drawing/2014/main" id="{3F744F4B-1004-406F-8E30-3B3CBBAEBD5D}"/>
              </a:ext>
            </a:extLst>
          </p:cNvPr>
          <p:cNvSpPr/>
          <p:nvPr/>
        </p:nvSpPr>
        <p:spPr>
          <a:xfrm>
            <a:off x="7929120" y="2634954"/>
            <a:ext cx="252000" cy="1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" name="Google Shape;4035;p244">
            <a:extLst>
              <a:ext uri="{FF2B5EF4-FFF2-40B4-BE49-F238E27FC236}">
                <a16:creationId xmlns:a16="http://schemas.microsoft.com/office/drawing/2014/main" id="{51BCE3AE-6394-4F76-A78C-A8316A0FD90E}"/>
              </a:ext>
            </a:extLst>
          </p:cNvPr>
          <p:cNvSpPr/>
          <p:nvPr/>
        </p:nvSpPr>
        <p:spPr>
          <a:xfrm>
            <a:off x="5464220" y="3500287"/>
            <a:ext cx="252000" cy="12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4" name="Google Shape;4036;p244">
            <a:extLst>
              <a:ext uri="{FF2B5EF4-FFF2-40B4-BE49-F238E27FC236}">
                <a16:creationId xmlns:a16="http://schemas.microsoft.com/office/drawing/2014/main" id="{43EDE676-69B0-4269-8D76-B6CA5F06938B}"/>
              </a:ext>
            </a:extLst>
          </p:cNvPr>
          <p:cNvGrpSpPr/>
          <p:nvPr/>
        </p:nvGrpSpPr>
        <p:grpSpPr>
          <a:xfrm>
            <a:off x="5464224" y="3577989"/>
            <a:ext cx="438701" cy="488503"/>
            <a:chOff x="2959100" y="781050"/>
            <a:chExt cx="3216284" cy="3581400"/>
          </a:xfrm>
        </p:grpSpPr>
        <p:sp>
          <p:nvSpPr>
            <p:cNvPr id="55" name="Google Shape;4037;p244">
              <a:extLst>
                <a:ext uri="{FF2B5EF4-FFF2-40B4-BE49-F238E27FC236}">
                  <a16:creationId xmlns:a16="http://schemas.microsoft.com/office/drawing/2014/main" id="{F79784BC-6010-4A29-AC59-EF889414A02E}"/>
                </a:ext>
              </a:extLst>
            </p:cNvPr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4038;p244">
              <a:extLst>
                <a:ext uri="{FF2B5EF4-FFF2-40B4-BE49-F238E27FC236}">
                  <a16:creationId xmlns:a16="http://schemas.microsoft.com/office/drawing/2014/main" id="{10F6BED5-7705-454F-9527-CB853F8F3115}"/>
                </a:ext>
              </a:extLst>
            </p:cNvPr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4039;p244">
              <a:extLst>
                <a:ext uri="{FF2B5EF4-FFF2-40B4-BE49-F238E27FC236}">
                  <a16:creationId xmlns:a16="http://schemas.microsoft.com/office/drawing/2014/main" id="{25C00404-21DB-4A50-AA7B-BD932CC148A9}"/>
                </a:ext>
              </a:extLst>
            </p:cNvPr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4040;p244">
            <a:extLst>
              <a:ext uri="{FF2B5EF4-FFF2-40B4-BE49-F238E27FC236}">
                <a16:creationId xmlns:a16="http://schemas.microsoft.com/office/drawing/2014/main" id="{1F2D70A3-579B-4A6E-B110-53DBA4AECF93}"/>
              </a:ext>
            </a:extLst>
          </p:cNvPr>
          <p:cNvGrpSpPr/>
          <p:nvPr/>
        </p:nvGrpSpPr>
        <p:grpSpPr>
          <a:xfrm>
            <a:off x="6191053" y="3577989"/>
            <a:ext cx="438701" cy="488503"/>
            <a:chOff x="2959100" y="781050"/>
            <a:chExt cx="3216284" cy="3581400"/>
          </a:xfrm>
        </p:grpSpPr>
        <p:sp>
          <p:nvSpPr>
            <p:cNvPr id="59" name="Google Shape;4041;p244">
              <a:extLst>
                <a:ext uri="{FF2B5EF4-FFF2-40B4-BE49-F238E27FC236}">
                  <a16:creationId xmlns:a16="http://schemas.microsoft.com/office/drawing/2014/main" id="{21F83311-2A37-4BD7-90B4-F48F257C2CF4}"/>
                </a:ext>
              </a:extLst>
            </p:cNvPr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042;p244">
              <a:extLst>
                <a:ext uri="{FF2B5EF4-FFF2-40B4-BE49-F238E27FC236}">
                  <a16:creationId xmlns:a16="http://schemas.microsoft.com/office/drawing/2014/main" id="{3B246C7C-E423-47AA-B00D-C59B88F346E9}"/>
                </a:ext>
              </a:extLst>
            </p:cNvPr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043;p244">
              <a:extLst>
                <a:ext uri="{FF2B5EF4-FFF2-40B4-BE49-F238E27FC236}">
                  <a16:creationId xmlns:a16="http://schemas.microsoft.com/office/drawing/2014/main" id="{52701977-0F5F-4EBE-9CF0-4CE252B8FB0B}"/>
                </a:ext>
              </a:extLst>
            </p:cNvPr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" name="Google Shape;4044;p244">
            <a:extLst>
              <a:ext uri="{FF2B5EF4-FFF2-40B4-BE49-F238E27FC236}">
                <a16:creationId xmlns:a16="http://schemas.microsoft.com/office/drawing/2014/main" id="{754EBAB1-0583-4820-A0F7-AD94BEDA6E50}"/>
              </a:ext>
            </a:extLst>
          </p:cNvPr>
          <p:cNvGrpSpPr/>
          <p:nvPr/>
        </p:nvGrpSpPr>
        <p:grpSpPr>
          <a:xfrm>
            <a:off x="5762958" y="3533090"/>
            <a:ext cx="547625" cy="609793"/>
            <a:chOff x="2959100" y="781050"/>
            <a:chExt cx="3216284" cy="3581400"/>
          </a:xfrm>
        </p:grpSpPr>
        <p:sp>
          <p:nvSpPr>
            <p:cNvPr id="63" name="Google Shape;4045;p244">
              <a:extLst>
                <a:ext uri="{FF2B5EF4-FFF2-40B4-BE49-F238E27FC236}">
                  <a16:creationId xmlns:a16="http://schemas.microsoft.com/office/drawing/2014/main" id="{24833E30-EB06-4761-833E-520979C0F0A8}"/>
                </a:ext>
              </a:extLst>
            </p:cNvPr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4046;p244">
              <a:extLst>
                <a:ext uri="{FF2B5EF4-FFF2-40B4-BE49-F238E27FC236}">
                  <a16:creationId xmlns:a16="http://schemas.microsoft.com/office/drawing/2014/main" id="{08CAD4F2-8463-4144-B78B-1EC827F09660}"/>
                </a:ext>
              </a:extLst>
            </p:cNvPr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4047;p244">
              <a:extLst>
                <a:ext uri="{FF2B5EF4-FFF2-40B4-BE49-F238E27FC236}">
                  <a16:creationId xmlns:a16="http://schemas.microsoft.com/office/drawing/2014/main" id="{8CDD04A8-8D6C-48F1-8470-52D848774778}"/>
                </a:ext>
              </a:extLst>
            </p:cNvPr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rgbClr val="10578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350"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" name="Google Shape;3923;p244">
            <a:extLst>
              <a:ext uri="{FF2B5EF4-FFF2-40B4-BE49-F238E27FC236}">
                <a16:creationId xmlns:a16="http://schemas.microsoft.com/office/drawing/2014/main" id="{D864CCF9-BFEF-4DAA-9626-C57E64E819EA}"/>
              </a:ext>
            </a:extLst>
          </p:cNvPr>
          <p:cNvGrpSpPr/>
          <p:nvPr/>
        </p:nvGrpSpPr>
        <p:grpSpPr>
          <a:xfrm>
            <a:off x="8176360" y="4909882"/>
            <a:ext cx="720000" cy="720000"/>
            <a:chOff x="5736443" y="5683121"/>
            <a:chExt cx="720000" cy="720000"/>
          </a:xfrm>
        </p:grpSpPr>
        <p:pic>
          <p:nvPicPr>
            <p:cNvPr id="67" name="Google Shape;3924;p244">
              <a:extLst>
                <a:ext uri="{FF2B5EF4-FFF2-40B4-BE49-F238E27FC236}">
                  <a16:creationId xmlns:a16="http://schemas.microsoft.com/office/drawing/2014/main" id="{4CE6FDD1-82AC-4DDE-B850-C6044AF9B5D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3925;p244">
              <a:extLst>
                <a:ext uri="{FF2B5EF4-FFF2-40B4-BE49-F238E27FC236}">
                  <a16:creationId xmlns:a16="http://schemas.microsoft.com/office/drawing/2014/main" id="{D6DD0499-CBE2-417C-AD1D-31FE4482E902}"/>
                </a:ext>
              </a:extLst>
            </p:cNvPr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3975;p244">
            <a:extLst>
              <a:ext uri="{FF2B5EF4-FFF2-40B4-BE49-F238E27FC236}">
                <a16:creationId xmlns:a16="http://schemas.microsoft.com/office/drawing/2014/main" id="{0A04E69C-0D07-4977-9698-D65F29F170BD}"/>
              </a:ext>
            </a:extLst>
          </p:cNvPr>
          <p:cNvSpPr txBox="1"/>
          <p:nvPr/>
        </p:nvSpPr>
        <p:spPr>
          <a:xfrm>
            <a:off x="8288873" y="5105187"/>
            <a:ext cx="488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 dirty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</a:t>
            </a:r>
            <a:endParaRPr sz="14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A757A81-5A9B-467A-AA99-CD86B4BAC5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56" b="36931"/>
          <a:stretch/>
        </p:blipFill>
        <p:spPr>
          <a:xfrm>
            <a:off x="8988011" y="1988273"/>
            <a:ext cx="2143125" cy="634657"/>
          </a:xfrm>
          <a:prstGeom prst="rect">
            <a:avLst/>
          </a:prstGeom>
        </p:spPr>
      </p:pic>
      <p:pic>
        <p:nvPicPr>
          <p:cNvPr id="71" name="Picture 2" descr="Databricks">
            <a:extLst>
              <a:ext uri="{FF2B5EF4-FFF2-40B4-BE49-F238E27FC236}">
                <a16:creationId xmlns:a16="http://schemas.microsoft.com/office/drawing/2014/main" id="{5D6AD391-DA54-45F8-8FFC-3FC95E89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352" y="5147296"/>
            <a:ext cx="1797239" cy="2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C270F8B2-D7B7-43EA-9AF0-4EE368472D12}"/>
              </a:ext>
            </a:extLst>
          </p:cNvPr>
          <p:cNvGrpSpPr/>
          <p:nvPr/>
        </p:nvGrpSpPr>
        <p:grpSpPr>
          <a:xfrm>
            <a:off x="600743" y="1539831"/>
            <a:ext cx="6839940" cy="4887489"/>
            <a:chOff x="600743" y="780180"/>
            <a:chExt cx="6839940" cy="4887489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2B2D51D-4791-462D-A68A-645631319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6133" y="780180"/>
              <a:ext cx="1255564" cy="362936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F383B1F-AF0E-4106-9436-D0EC59DE62AD}"/>
                </a:ext>
              </a:extLst>
            </p:cNvPr>
            <p:cNvSpPr txBox="1"/>
            <p:nvPr/>
          </p:nvSpPr>
          <p:spPr>
            <a:xfrm>
              <a:off x="633349" y="1964033"/>
              <a:ext cx="1680985" cy="510778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pl-PL" sz="1200" b="1" dirty="0"/>
                <a:t>STAGE</a:t>
              </a:r>
            </a:p>
            <a:p>
              <a:pPr algn="ctr"/>
              <a:r>
                <a:rPr lang="pl-PL" sz="1200" dirty="0"/>
                <a:t>Azure Storage Account 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9AAFA04-B2B0-41F9-BE73-4F5F5EAD936B}"/>
                </a:ext>
              </a:extLst>
            </p:cNvPr>
            <p:cNvSpPr txBox="1"/>
            <p:nvPr/>
          </p:nvSpPr>
          <p:spPr>
            <a:xfrm>
              <a:off x="600743" y="3537173"/>
              <a:ext cx="1688658" cy="715089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l-PL"/>
              </a:defPPr>
              <a:lvl1pPr algn="ctr">
                <a:defRPr sz="1200" b="1"/>
              </a:lvl1pPr>
            </a:lstStyle>
            <a:p>
              <a:r>
                <a:rPr lang="pl-PL" dirty="0"/>
                <a:t>REAL-TIME</a:t>
              </a:r>
            </a:p>
            <a:p>
              <a:r>
                <a:rPr lang="pl-PL" b="0" dirty="0"/>
                <a:t>Azure Storage Account</a:t>
              </a:r>
            </a:p>
            <a:p>
              <a:r>
                <a:rPr lang="pl-PL" b="0" dirty="0"/>
                <a:t>Azure Service Bus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628189-ED89-4290-ABE6-9DC882936EBF}"/>
                </a:ext>
              </a:extLst>
            </p:cNvPr>
            <p:cNvSpPr txBox="1"/>
            <p:nvPr/>
          </p:nvSpPr>
          <p:spPr>
            <a:xfrm rot="16200000">
              <a:off x="1434231" y="2137473"/>
              <a:ext cx="2612424" cy="510778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pl-PL"/>
              </a:defPPr>
              <a:lvl1pPr algn="ctr">
                <a:defRPr sz="1200" b="1"/>
              </a:lvl1pPr>
            </a:lstStyle>
            <a:p>
              <a:r>
                <a:rPr lang="pl-PL" dirty="0"/>
                <a:t>ORCHESTRATION</a:t>
              </a:r>
            </a:p>
            <a:p>
              <a:r>
                <a:rPr lang="pl-PL" b="0" dirty="0"/>
                <a:t>Azure Data Factory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D83661E-8F35-4455-8C03-B96E56750247}"/>
                </a:ext>
              </a:extLst>
            </p:cNvPr>
            <p:cNvGrpSpPr/>
            <p:nvPr/>
          </p:nvGrpSpPr>
          <p:grpSpPr>
            <a:xfrm>
              <a:off x="4697483" y="1690989"/>
              <a:ext cx="2743200" cy="2743200"/>
              <a:chOff x="4697483" y="1690989"/>
              <a:chExt cx="2743200" cy="2743200"/>
            </a:xfrm>
          </p:grpSpPr>
          <p:sp>
            <p:nvSpPr>
              <p:cNvPr id="79" name="Circle: Hollow 78">
                <a:extLst>
                  <a:ext uri="{FF2B5EF4-FFF2-40B4-BE49-F238E27FC236}">
                    <a16:creationId xmlns:a16="http://schemas.microsoft.com/office/drawing/2014/main" id="{85A8A49A-F2E6-489F-902A-0597195E28F7}"/>
                  </a:ext>
                </a:extLst>
              </p:cNvPr>
              <p:cNvSpPr/>
              <p:nvPr/>
            </p:nvSpPr>
            <p:spPr>
              <a:xfrm>
                <a:off x="4697483" y="1690989"/>
                <a:ext cx="2743200" cy="2743200"/>
              </a:xfrm>
              <a:prstGeom prst="donut">
                <a:avLst>
                  <a:gd name="adj" fmla="val 15984"/>
                </a:avLst>
              </a:prstGeom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 anchor="ctr" anchorCtr="0">
                <a:normAutofit/>
              </a:bodyPr>
              <a:lstStyle/>
              <a:p>
                <a:pPr algn="ctr"/>
                <a:endParaRPr lang="pl-PL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93590F4-0C42-4A23-B7C2-AA81450B0CA1}"/>
                  </a:ext>
                </a:extLst>
              </p:cNvPr>
              <p:cNvSpPr/>
              <p:nvPr/>
            </p:nvSpPr>
            <p:spPr>
              <a:xfrm rot="16200000">
                <a:off x="5017523" y="2011030"/>
                <a:ext cx="2103120" cy="210312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anchor="ctr">
                <a:prstTxWarp prst="textCircle">
                  <a:avLst>
                    <a:gd name="adj" fmla="val 10898763"/>
                  </a:avLst>
                </a:prstTxWarp>
                <a:spAutoFit/>
              </a:bodyPr>
              <a:lstStyle/>
              <a:p>
                <a:pPr algn="ctr"/>
                <a:r>
                  <a:rPr lang="pl-PL" sz="1200" b="1" cap="none" spc="0" dirty="0">
                    <a:ln w="0"/>
                    <a:solidFill>
                      <a:schemeClr val="tx1"/>
                    </a:solidFill>
                  </a:rPr>
                  <a:t>IDENTITY, AUTHENTICATION, SSO</a:t>
                </a:r>
              </a:p>
              <a:p>
                <a:pPr algn="ctr"/>
                <a:r>
                  <a:rPr lang="pl-PL" sz="1200" dirty="0">
                    <a:ln w="0"/>
                  </a:rPr>
                  <a:t>Azure Active Directory</a:t>
                </a:r>
                <a:endParaRPr lang="en-US" sz="1200" cap="none" spc="0" dirty="0">
                  <a:ln w="0"/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9F62084-7F16-4B92-A2AE-D41E9DCB65F7}"/>
                </a:ext>
              </a:extLst>
            </p:cNvPr>
            <p:cNvSpPr txBox="1"/>
            <p:nvPr/>
          </p:nvSpPr>
          <p:spPr>
            <a:xfrm>
              <a:off x="5464710" y="5156891"/>
              <a:ext cx="1198411" cy="510778"/>
            </a:xfrm>
            <a:prstGeom prst="round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pl-PL"/>
              </a:defPPr>
              <a:lvl1pPr algn="ctr">
                <a:defRPr sz="1200" b="1"/>
              </a:lvl1pPr>
            </a:lstStyle>
            <a:p>
              <a:r>
                <a:rPr lang="pl-PL" dirty="0"/>
                <a:t>SECURITY</a:t>
              </a:r>
            </a:p>
            <a:p>
              <a:r>
                <a:rPr lang="pl-PL" b="0" dirty="0"/>
                <a:t>Azure Key Vault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8B08CA1-9A7E-4FF4-9948-39FA333D5B8E}"/>
              </a:ext>
            </a:extLst>
          </p:cNvPr>
          <p:cNvGrpSpPr/>
          <p:nvPr/>
        </p:nvGrpSpPr>
        <p:grpSpPr>
          <a:xfrm>
            <a:off x="310343" y="5079538"/>
            <a:ext cx="2482026" cy="1648537"/>
            <a:chOff x="229191" y="4898371"/>
            <a:chExt cx="2853578" cy="1895318"/>
          </a:xfrm>
        </p:grpSpPr>
        <p:pic>
          <p:nvPicPr>
            <p:cNvPr id="81" name="Google Shape;4028;p244">
              <a:extLst>
                <a:ext uri="{FF2B5EF4-FFF2-40B4-BE49-F238E27FC236}">
                  <a16:creationId xmlns:a16="http://schemas.microsoft.com/office/drawing/2014/main" id="{DBFAB868-4F7E-4938-8899-BD4910569F07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55513" y="4898371"/>
              <a:ext cx="626616" cy="6266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4029;p244">
              <a:extLst>
                <a:ext uri="{FF2B5EF4-FFF2-40B4-BE49-F238E27FC236}">
                  <a16:creationId xmlns:a16="http://schemas.microsoft.com/office/drawing/2014/main" id="{64141DBF-D308-4B99-BB19-A304EE83B7D5}"/>
                </a:ext>
              </a:extLst>
            </p:cNvPr>
            <p:cNvSpPr txBox="1"/>
            <p:nvPr/>
          </p:nvSpPr>
          <p:spPr>
            <a:xfrm>
              <a:off x="231781" y="5524555"/>
              <a:ext cx="2374800" cy="3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176284"/>
                </a:buClr>
                <a:buSzPts val="1100"/>
              </a:pPr>
              <a:r>
                <a:rPr lang="en-US" sz="1400" b="1" u="sng" dirty="0">
                  <a:solidFill>
                    <a:srgbClr val="176284"/>
                  </a:solidFill>
                </a:rPr>
                <a:t>Global Services</a:t>
              </a:r>
              <a:endParaRPr sz="1400" b="1" u="sng" dirty="0"/>
            </a:p>
          </p:txBody>
        </p:sp>
        <p:sp>
          <p:nvSpPr>
            <p:cNvPr id="83" name="Google Shape;4030;p244">
              <a:extLst>
                <a:ext uri="{FF2B5EF4-FFF2-40B4-BE49-F238E27FC236}">
                  <a16:creationId xmlns:a16="http://schemas.microsoft.com/office/drawing/2014/main" id="{1A479AE0-379C-4203-B554-878BDE540CB0}"/>
                </a:ext>
              </a:extLst>
            </p:cNvPr>
            <p:cNvSpPr/>
            <p:nvPr/>
          </p:nvSpPr>
          <p:spPr>
            <a:xfrm>
              <a:off x="229191" y="6486089"/>
              <a:ext cx="2845600" cy="3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176284"/>
                </a:buClr>
                <a:buSzPts val="1100"/>
              </a:pPr>
              <a:r>
                <a:rPr lang="en-US" sz="1400">
                  <a:solidFill>
                    <a:srgbClr val="176284"/>
                  </a:solidFill>
                </a:rPr>
                <a:t>Transactional Control</a:t>
              </a:r>
              <a:endParaRPr sz="1400"/>
            </a:p>
          </p:txBody>
        </p:sp>
        <p:sp>
          <p:nvSpPr>
            <p:cNvPr id="84" name="Google Shape;4031;p244">
              <a:extLst>
                <a:ext uri="{FF2B5EF4-FFF2-40B4-BE49-F238E27FC236}">
                  <a16:creationId xmlns:a16="http://schemas.microsoft.com/office/drawing/2014/main" id="{8131F3C5-0218-4DDF-97BD-EDAFA0535E84}"/>
                </a:ext>
              </a:extLst>
            </p:cNvPr>
            <p:cNvSpPr/>
            <p:nvPr/>
          </p:nvSpPr>
          <p:spPr>
            <a:xfrm>
              <a:off x="237164" y="5995712"/>
              <a:ext cx="1350000" cy="3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176284"/>
                </a:buClr>
                <a:buSzPts val="1100"/>
              </a:pPr>
              <a:r>
                <a:rPr lang="en-US" sz="1400" dirty="0">
                  <a:solidFill>
                    <a:srgbClr val="176284"/>
                  </a:solidFill>
                </a:rPr>
                <a:t>Security</a:t>
              </a:r>
              <a:endParaRPr sz="1400" dirty="0"/>
            </a:p>
          </p:txBody>
        </p:sp>
        <p:sp>
          <p:nvSpPr>
            <p:cNvPr id="85" name="Google Shape;4032;p244">
              <a:extLst>
                <a:ext uri="{FF2B5EF4-FFF2-40B4-BE49-F238E27FC236}">
                  <a16:creationId xmlns:a16="http://schemas.microsoft.com/office/drawing/2014/main" id="{DDCFE271-1AEA-410A-A788-C8CDD767123B}"/>
                </a:ext>
              </a:extLst>
            </p:cNvPr>
            <p:cNvSpPr/>
            <p:nvPr/>
          </p:nvSpPr>
          <p:spPr>
            <a:xfrm>
              <a:off x="237169" y="6240905"/>
              <a:ext cx="2845600" cy="3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>
                <a:buClr>
                  <a:srgbClr val="176284"/>
                </a:buClr>
                <a:buSzPts val="1100"/>
              </a:pPr>
              <a:r>
                <a:rPr lang="en-US" sz="1400">
                  <a:solidFill>
                    <a:srgbClr val="176284"/>
                  </a:solidFill>
                </a:rPr>
                <a:t>Query Planning &amp; Optimisation</a:t>
              </a:r>
              <a:endParaRPr sz="1400">
                <a:solidFill>
                  <a:srgbClr val="176284"/>
                </a:solidFill>
              </a:endParaRPr>
            </a:p>
          </p:txBody>
        </p:sp>
        <p:sp>
          <p:nvSpPr>
            <p:cNvPr id="86" name="Google Shape;4033;p244">
              <a:extLst>
                <a:ext uri="{FF2B5EF4-FFF2-40B4-BE49-F238E27FC236}">
                  <a16:creationId xmlns:a16="http://schemas.microsoft.com/office/drawing/2014/main" id="{259B7A2A-279E-44AD-99C8-748A52082C15}"/>
                </a:ext>
              </a:extLst>
            </p:cNvPr>
            <p:cNvSpPr/>
            <p:nvPr/>
          </p:nvSpPr>
          <p:spPr>
            <a:xfrm>
              <a:off x="237169" y="5750535"/>
              <a:ext cx="2845600" cy="3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r>
                <a:rPr lang="en-US" sz="1400">
                  <a:solidFill>
                    <a:srgbClr val="176284"/>
                  </a:solidFill>
                </a:rPr>
                <a:t>Logical Model</a:t>
              </a:r>
              <a:endParaRPr sz="1400"/>
            </a:p>
          </p:txBody>
        </p:sp>
      </p:grpSp>
      <p:sp>
        <p:nvSpPr>
          <p:cNvPr id="89" name="Title 88">
            <a:extLst>
              <a:ext uri="{FF2B5EF4-FFF2-40B4-BE49-F238E27FC236}">
                <a16:creationId xmlns:a16="http://schemas.microsoft.com/office/drawing/2014/main" id="{418BC26C-0A91-4EA1-B170-02E51858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Snowflake Integration with Azure</a:t>
            </a:r>
          </a:p>
        </p:txBody>
      </p:sp>
    </p:spTree>
    <p:extLst>
      <p:ext uri="{BB962C8B-B14F-4D97-AF65-F5344CB8AC3E}">
        <p14:creationId xmlns:p14="http://schemas.microsoft.com/office/powerpoint/2010/main" val="78219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Snowflake on Azure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24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49D931-B6BF-457C-A799-6412635889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B050"/>
                </a:solidFill>
              </a:rPr>
              <a:t>PROS</a:t>
            </a:r>
            <a:endParaRPr lang="pl-PL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3DE1-DBE3-4440-942E-2BAA607F25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Modern DWH architecture (separation of layers – storage, compute, metadata)</a:t>
            </a:r>
          </a:p>
          <a:p>
            <a:r>
              <a:rPr lang="en-US" dirty="0"/>
              <a:t>Near-zero management (micro-partitioning)</a:t>
            </a:r>
          </a:p>
          <a:p>
            <a:r>
              <a:rPr lang="en-US" dirty="0"/>
              <a:t>Scalability (up &amp; out)</a:t>
            </a:r>
          </a:p>
          <a:p>
            <a:r>
              <a:rPr lang="en-US" dirty="0"/>
              <a:t>Custom “intelligent” staging engine</a:t>
            </a:r>
            <a:endParaRPr lang="pl-PL" dirty="0"/>
          </a:p>
          <a:p>
            <a:r>
              <a:rPr lang="pl-PL" dirty="0"/>
              <a:t>Supported by a number of specialized ETL/ELT tools</a:t>
            </a:r>
          </a:p>
          <a:p>
            <a:pPr lvl="1"/>
            <a:r>
              <a:rPr lang="pl-PL" dirty="0"/>
              <a:t>FiveTran, Matillion, dbt, WhereScape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D8552-9C3E-4F9F-A0B8-721C2C0E8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CONS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3BD2F2-EFAE-4F4A-801D-C93C30FA7CB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/>
              <a:t>Problems around Power</a:t>
            </a:r>
            <a:r>
              <a:rPr lang="pl-PL" sz="2600" dirty="0"/>
              <a:t> </a:t>
            </a:r>
            <a:r>
              <a:rPr lang="en-US" sz="2600" dirty="0"/>
              <a:t>BI connector</a:t>
            </a:r>
            <a:endParaRPr lang="pl-PL" sz="2600" dirty="0"/>
          </a:p>
          <a:p>
            <a:pPr lvl="1"/>
            <a:r>
              <a:rPr lang="pl-PL" sz="2200" dirty="0"/>
              <a:t>Role property missing</a:t>
            </a:r>
          </a:p>
          <a:p>
            <a:pPr lvl="1"/>
            <a:r>
              <a:rPr lang="pl-PL" sz="2200" dirty="0"/>
              <a:t>Extensive metadata queries</a:t>
            </a:r>
            <a:endParaRPr lang="en-US" sz="2200" dirty="0"/>
          </a:p>
          <a:p>
            <a:r>
              <a:rPr lang="en-US" dirty="0"/>
              <a:t>Limited availability in Azure regions (Europe limited to WE region)</a:t>
            </a:r>
          </a:p>
          <a:p>
            <a:r>
              <a:rPr lang="en-US" dirty="0"/>
              <a:t>Just released connector in ADF</a:t>
            </a:r>
            <a:endParaRPr lang="pl-PL" dirty="0"/>
          </a:p>
          <a:p>
            <a:pPr lvl="1"/>
            <a:r>
              <a:rPr lang="pl-PL" dirty="0"/>
              <a:t>No table auto-creation</a:t>
            </a:r>
          </a:p>
          <a:p>
            <a:pPr lvl="1"/>
            <a:r>
              <a:rPr lang="pl-PL" dirty="0"/>
              <a:t>Temporary stages</a:t>
            </a:r>
            <a:endParaRPr lang="en-US" dirty="0"/>
          </a:p>
          <a:p>
            <a:r>
              <a:rPr lang="en-US" dirty="0"/>
              <a:t>No CI/CD in native </a:t>
            </a:r>
            <a:r>
              <a:rPr lang="en-US" dirty="0" err="1"/>
              <a:t>WebUI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393D35-C9F4-4A6A-B33D-E64AE72E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</a:t>
            </a:r>
            <a:r>
              <a:rPr lang="pl-PL" dirty="0"/>
              <a:t> Pros &amp; Cons</a:t>
            </a:r>
          </a:p>
        </p:txBody>
      </p:sp>
    </p:spTree>
    <p:extLst>
      <p:ext uri="{BB962C8B-B14F-4D97-AF65-F5344CB8AC3E}">
        <p14:creationId xmlns:p14="http://schemas.microsoft.com/office/powerpoint/2010/main" val="403916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6B7F-454A-4AA3-9730-55306800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Network Access Security for Databases in Azure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58AD6AF-B692-4A24-A9C0-14E608AF8FBC}"/>
              </a:ext>
            </a:extLst>
          </p:cNvPr>
          <p:cNvGrpSpPr/>
          <p:nvPr/>
        </p:nvGrpSpPr>
        <p:grpSpPr>
          <a:xfrm>
            <a:off x="418643" y="1690688"/>
            <a:ext cx="11354714" cy="4420381"/>
            <a:chOff x="418645" y="1208895"/>
            <a:chExt cx="11354714" cy="442038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20E491A-9C81-493B-9720-EBE81F9DC04B}"/>
                </a:ext>
              </a:extLst>
            </p:cNvPr>
            <p:cNvSpPr/>
            <p:nvPr/>
          </p:nvSpPr>
          <p:spPr>
            <a:xfrm>
              <a:off x="418645" y="1208895"/>
              <a:ext cx="2448048" cy="10241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spcFirstLastPara="0" vert="horz" wrap="square" lIns="134464" tIns="89642" rIns="134464" bIns="89642" numCol="1" spcCol="1270" anchor="ctr" anchorCtr="0">
              <a:noAutofit/>
            </a:bodyPr>
            <a:lstStyle/>
            <a:p>
              <a:pPr marL="0" marR="0" lvl="0" indent="0" defTabSz="1263656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Allow access to Azure services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CE9DAAD-DD0F-41C3-9499-41928CF325A9}"/>
                </a:ext>
              </a:extLst>
            </p:cNvPr>
            <p:cNvSpPr/>
            <p:nvPr/>
          </p:nvSpPr>
          <p:spPr>
            <a:xfrm>
              <a:off x="418645" y="2340984"/>
              <a:ext cx="2448048" cy="10241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spcFirstLastPara="0" vert="horz" wrap="square" lIns="134464" tIns="89642" rIns="134464" bIns="89642" numCol="1" spcCol="1270" anchor="ctr" anchorCtr="0">
              <a:noAutofit/>
            </a:bodyPr>
            <a:lstStyle/>
            <a:p>
              <a:pPr marL="0" marR="0" lvl="0" indent="0" defTabSz="1263656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Firewall Rules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57F3CC4-74A6-455F-8D74-A981FE136FB4}"/>
                </a:ext>
              </a:extLst>
            </p:cNvPr>
            <p:cNvSpPr/>
            <p:nvPr/>
          </p:nvSpPr>
          <p:spPr>
            <a:xfrm>
              <a:off x="418645" y="3473073"/>
              <a:ext cx="2448048" cy="10241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spcFirstLastPara="0" vert="horz" wrap="square" lIns="134464" tIns="89642" rIns="134464" bIns="89642" numCol="1" spcCol="1270" anchor="ctr" anchorCtr="0">
              <a:noAutofit/>
            </a:bodyPr>
            <a:lstStyle/>
            <a:p>
              <a:pPr marL="0" marR="0" lvl="0" indent="0" defTabSz="1263656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Virtual</a:t>
              </a:r>
              <a:b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</a:br>
              <a: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Network Rules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3474022-4905-4F94-B6A6-053AF9B73E43}"/>
                </a:ext>
              </a:extLst>
            </p:cNvPr>
            <p:cNvSpPr/>
            <p:nvPr/>
          </p:nvSpPr>
          <p:spPr>
            <a:xfrm>
              <a:off x="418645" y="4605163"/>
              <a:ext cx="2448048" cy="1024113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spcFirstLastPara="0" vert="horz" wrap="square" lIns="134464" tIns="89642" rIns="134464" bIns="89642" numCol="1" spcCol="1270" anchor="ctr" anchorCtr="0">
              <a:noAutofit/>
            </a:bodyPr>
            <a:lstStyle/>
            <a:p>
              <a:pPr marL="0" marR="0" lvl="0" indent="0" defTabSz="1263656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5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Private Link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C64688D-0B13-4907-9DC5-022D72407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88084" y="1208896"/>
              <a:ext cx="8785275" cy="4420380"/>
            </a:xfrm>
            <a:prstGeom prst="rect">
              <a:avLst/>
            </a:prstGeom>
            <a:noFill/>
            <a:ln w="19050" cap="flat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TextBox 6">
              <a:extLst>
                <a:ext uri="{FF2B5EF4-FFF2-40B4-BE49-F238E27FC236}">
                  <a16:creationId xmlns:a16="http://schemas.microsoft.com/office/drawing/2014/main" id="{1A6F079F-26FC-4E96-81B7-232C0CCA09E3}"/>
                </a:ext>
              </a:extLst>
            </p:cNvPr>
            <p:cNvSpPr txBox="1"/>
            <p:nvPr/>
          </p:nvSpPr>
          <p:spPr>
            <a:xfrm>
              <a:off x="3730645" y="1419526"/>
              <a:ext cx="929943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92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VMVNET-EUS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3AAEB61-4FFE-41D7-BFF1-D4407CD6053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730646" y="1613613"/>
              <a:ext cx="1480447" cy="1299244"/>
            </a:xfrm>
            <a:prstGeom prst="rect">
              <a:avLst/>
            </a:prstGeom>
            <a:noFill/>
            <a:ln w="19050" cap="sq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53785" rIns="134464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US EAST</a:t>
              </a:r>
            </a:p>
          </p:txBody>
        </p:sp>
        <p:pic>
          <p:nvPicPr>
            <p:cNvPr id="75" name="Graphic 74" descr="Icon of a computer screen with the word &quot;SQL&quot; written on it">
              <a:extLst>
                <a:ext uri="{FF2B5EF4-FFF2-40B4-BE49-F238E27FC236}">
                  <a16:creationId xmlns:a16="http://schemas.microsoft.com/office/drawing/2014/main" id="{2F4B6C08-7459-4A98-BBE1-AE8CA9D8F98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1392" y="1897884"/>
              <a:ext cx="458955" cy="456393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6BF36D7-CA51-4899-9DEB-5A56E4CAB857}"/>
                </a:ext>
              </a:extLst>
            </p:cNvPr>
            <p:cNvSpPr txBox="1"/>
            <p:nvPr/>
          </p:nvSpPr>
          <p:spPr>
            <a:xfrm>
              <a:off x="4026839" y="2372433"/>
              <a:ext cx="888061" cy="1541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96214">
                <a:spcAft>
                  <a:spcPts val="588"/>
                </a:spcAft>
                <a:defRPr/>
              </a:pPr>
              <a:r>
                <a:rPr lang="en-US" sz="1176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"/>
                  <a:cs typeface="Segoe UI Semibold" charset="0"/>
                </a:rPr>
                <a:t>Azure VM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3DF9700-D413-4F20-83EF-5093C582388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4014823" y="2556606"/>
              <a:ext cx="941122" cy="2081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US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127.33.201.5</a:t>
              </a:r>
              <a:endPara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8" name="TextBox 6">
              <a:extLst>
                <a:ext uri="{FF2B5EF4-FFF2-40B4-BE49-F238E27FC236}">
                  <a16:creationId xmlns:a16="http://schemas.microsoft.com/office/drawing/2014/main" id="{72440DD5-F708-4CFE-AB42-C508F769E71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3723122" y="3061676"/>
              <a:ext cx="1515637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192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VMVNET-WUS</a:t>
              </a:r>
              <a:endParaRPr lang="en-US" sz="1100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38D5FF-70B0-40A8-8F82-87F1AD9251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730645" y="3258914"/>
              <a:ext cx="1494732" cy="1857535"/>
            </a:xfrm>
            <a:prstGeom prst="rect">
              <a:avLst/>
            </a:prstGeom>
            <a:noFill/>
            <a:ln w="19050" cap="sq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62750" rIns="134464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702040204020203" pitchFamily="34" charset="0"/>
                </a:rPr>
                <a:t>US WEST</a:t>
              </a:r>
            </a:p>
          </p:txBody>
        </p:sp>
        <p:pic>
          <p:nvPicPr>
            <p:cNvPr id="80" name="Graphic 79" descr="Icon of a computer screen with the word &quot;SQL&quot; written on it">
              <a:extLst>
                <a:ext uri="{FF2B5EF4-FFF2-40B4-BE49-F238E27FC236}">
                  <a16:creationId xmlns:a16="http://schemas.microsoft.com/office/drawing/2014/main" id="{B662D1D5-0047-4093-925C-F0561A37505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48535" y="3541999"/>
              <a:ext cx="458955" cy="456393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3DE1EF0-4B1F-4755-A54E-751995750D7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4033981" y="3984971"/>
              <a:ext cx="8880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defTabSz="914224">
                <a:spcAft>
                  <a:spcPts val="600"/>
                </a:spcAft>
                <a:defRPr sz="1200" kern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chemeClr val="tx2"/>
                  </a:solidFill>
                  <a:cs typeface="Segoe UI Semibold" charset="0"/>
                </a:defRPr>
              </a:lvl1pPr>
            </a:lstStyle>
            <a:p>
              <a:r>
                <a:rPr lang="en-US" sz="1100" dirty="0">
                  <a:solidFill>
                    <a:srgbClr val="0078D4"/>
                  </a:solidFill>
                  <a:latin typeface="Segoe UI"/>
                </a:rPr>
                <a:t>Azure VM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0A8534F-5648-4E8E-A76A-30BBD7B4445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4007451" y="4170291"/>
              <a:ext cx="941122" cy="2081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225">
                <a:defRPr/>
              </a:pPr>
              <a:r>
                <a:rPr lang="en-US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102.14.157.9</a:t>
              </a:r>
            </a:p>
          </p:txBody>
        </p:sp>
        <p:sp>
          <p:nvSpPr>
            <p:cNvPr id="83" name="VNet 1 text">
              <a:extLst>
                <a:ext uri="{FF2B5EF4-FFF2-40B4-BE49-F238E27FC236}">
                  <a16:creationId xmlns:a16="http://schemas.microsoft.com/office/drawing/2014/main" id="{1C3BB06A-1655-4BA8-91D1-D73D43EF4C0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6161963" y="1839875"/>
              <a:ext cx="231735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914192">
                <a:defRPr/>
              </a:pPr>
              <a:r>
                <a:rPr lang="en-US" sz="1100" dirty="0">
                  <a:solidFill>
                    <a:srgbClr val="000000"/>
                  </a:solidFill>
                  <a:latin typeface="Segoe UI"/>
                </a:rPr>
                <a:t>SQLDBVNET-EUS</a:t>
              </a:r>
              <a:endParaRPr lang="en-US" sz="1100" b="1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F305356-1883-40A1-AAE8-5745F1A7EA7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988166" y="2045765"/>
              <a:ext cx="2491158" cy="3061862"/>
            </a:xfrm>
            <a:prstGeom prst="rect">
              <a:avLst/>
            </a:prstGeom>
            <a:noFill/>
            <a:ln w="19050" cap="sq" cmpd="sng" algn="ctr">
              <a:solidFill>
                <a:srgbClr val="FFFFFF">
                  <a:lumMod val="65000"/>
                </a:srgbClr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34464" tIns="53785" rIns="125499" bIns="8964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US EAST</a:t>
              </a:r>
            </a:p>
          </p:txBody>
        </p:sp>
        <p:pic>
          <p:nvPicPr>
            <p:cNvPr id="85" name="Graphic 84" descr="Icon of a computer screen with the word &quot;SQL&quot; written on it">
              <a:extLst>
                <a:ext uri="{FF2B5EF4-FFF2-40B4-BE49-F238E27FC236}">
                  <a16:creationId xmlns:a16="http://schemas.microsoft.com/office/drawing/2014/main" id="{8ADA18C7-A167-4F14-A269-2F9262E602D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45102" y="2531805"/>
              <a:ext cx="458955" cy="45639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BA7DB2-CCC6-4498-9B72-D26F663AE48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6230549" y="2944861"/>
              <a:ext cx="88806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896214">
                <a:spcAft>
                  <a:spcPts val="588"/>
                </a:spcAft>
                <a:defRPr/>
              </a:pPr>
              <a:r>
                <a:rPr lang="en-US" sz="1100" kern="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"/>
                  <a:cs typeface="Segoe UI Semibold" charset="0"/>
                </a:rPr>
                <a:t>Azure VM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F7B3396-3A1D-458D-8E0D-9A517A5A65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248318" y="3170353"/>
              <a:ext cx="852523" cy="13105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914225">
                <a:defRPr/>
              </a:pPr>
              <a:r>
                <a:rPr lang="en-US" sz="10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174.17.218.16</a:t>
              </a:r>
              <a:endPara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88" name="Graphic 87" descr="Azure SQL Database icon">
              <a:extLst>
                <a:ext uri="{FF2B5EF4-FFF2-40B4-BE49-F238E27FC236}">
                  <a16:creationId xmlns:a16="http://schemas.microsoft.com/office/drawing/2014/main" id="{84308712-AD12-4AFE-A665-D9A97DDB0F3D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44377" y="3257667"/>
              <a:ext cx="569975" cy="566792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C247B57-F782-41F1-9B98-1FA9504F932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9138459" y="3404472"/>
              <a:ext cx="1654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25">
                <a:defRPr/>
              </a:pP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mysqldbsrv.database.</a:t>
              </a:r>
              <a:b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</a:b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  <a:cs typeface="Courier New" panose="02070309020205020404" pitchFamily="49" charset="0"/>
                </a:rPr>
                <a:t>windows.net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9912137-5AC7-4424-A31C-FA3C9438C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9155210" y="3792127"/>
              <a:ext cx="175866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25">
                <a:defRPr/>
              </a:pPr>
              <a:r>
                <a:rPr lang="en-US" sz="900" dirty="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westus1-a.control.</a:t>
              </a:r>
            </a:p>
            <a:p>
              <a:pPr defTabSz="914225">
                <a:defRPr/>
              </a:pPr>
              <a:r>
                <a:rPr lang="en-US" sz="900" dirty="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database.windows.net</a:t>
              </a:r>
            </a:p>
            <a:p>
              <a:pPr defTabSz="914225">
                <a:defRPr/>
              </a:pPr>
              <a:r>
                <a:rPr lang="en-US" sz="900" dirty="0">
                  <a:solidFill>
                    <a:srgbClr val="0078D4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104.42.238.205</a:t>
              </a:r>
              <a:endParaRPr lang="en-US" sz="900" b="1" dirty="0">
                <a:solidFill>
                  <a:srgbClr val="0078D4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91" name="Picture 90" descr="Icon of two buildings">
              <a:extLst>
                <a:ext uri="{FF2B5EF4-FFF2-40B4-BE49-F238E27FC236}">
                  <a16:creationId xmlns:a16="http://schemas.microsoft.com/office/drawing/2014/main" id="{A5F73409-1F95-4652-8AA7-70E9C103C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7488" y="4624817"/>
              <a:ext cx="462284" cy="462284"/>
            </a:xfrm>
            <a:prstGeom prst="rect">
              <a:avLst/>
            </a:prstGeom>
          </p:spPr>
        </p:pic>
        <p:sp>
          <p:nvSpPr>
            <p:cNvPr id="92" name="P2S Text">
              <a:extLst>
                <a:ext uri="{FF2B5EF4-FFF2-40B4-BE49-F238E27FC236}">
                  <a16:creationId xmlns:a16="http://schemas.microsoft.com/office/drawing/2014/main" id="{42DC7758-FF99-4301-94EC-A2E101BFD3C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8785343" y="5219747"/>
              <a:ext cx="15533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225">
                <a:spcAft>
                  <a:spcPts val="600"/>
                </a:spcAft>
                <a:defRPr/>
              </a:pPr>
              <a:r>
                <a:rPr lang="en-US" sz="1200" kern="0" dirty="0">
                  <a:solidFill>
                    <a:srgbClr val="0078D4"/>
                  </a:solidFill>
                  <a:latin typeface="Segoe UI Semibold"/>
                </a:rPr>
                <a:t>On-premises</a:t>
              </a: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98B269F-B937-48B7-923B-D008D00A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470870" y="1897886"/>
              <a:ext cx="4458495" cy="2501193"/>
              <a:chOff x="4238290" y="2108288"/>
              <a:chExt cx="5340176" cy="2995811"/>
            </a:xfrm>
          </p:grpSpPr>
          <p:cxnSp>
            <p:nvCxnSpPr>
              <p:cNvPr id="94" name="EUS Firewall 2" descr="Line connecting from Azure VM to SQL database">
                <a:extLst>
                  <a:ext uri="{FF2B5EF4-FFF2-40B4-BE49-F238E27FC236}">
                    <a16:creationId xmlns:a16="http://schemas.microsoft.com/office/drawing/2014/main" id="{28B0BDBB-EC24-49A8-BC2C-301985481ED1}"/>
                  </a:ext>
                </a:extLst>
              </p:cNvPr>
              <p:cNvCxnSpPr>
                <a:cxnSpLocks/>
                <a:stCxn id="75" idx="0"/>
                <a:endCxn id="88" idx="0"/>
              </p:cNvCxnSpPr>
              <p:nvPr/>
            </p:nvCxnSpPr>
            <p:spPr>
              <a:xfrm rot="16200000" flipH="1">
                <a:off x="6094036" y="252542"/>
                <a:ext cx="1628684" cy="5340175"/>
              </a:xfrm>
              <a:prstGeom prst="bentConnector3">
                <a:avLst>
                  <a:gd name="adj1" fmla="val -42108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95" name="VM to DB Arrow VNet and IP Rule" descr="Line connector">
                <a:extLst>
                  <a:ext uri="{FF2B5EF4-FFF2-40B4-BE49-F238E27FC236}">
                    <a16:creationId xmlns:a16="http://schemas.microsoft.com/office/drawing/2014/main" id="{6B998ED5-3AAE-4032-8608-C6836D1F8FFC}"/>
                  </a:ext>
                </a:extLst>
              </p:cNvPr>
              <p:cNvCxnSpPr>
                <a:cxnSpLocks/>
                <a:stCxn id="85" idx="3"/>
                <a:endCxn id="88" idx="0"/>
              </p:cNvCxnSpPr>
              <p:nvPr/>
            </p:nvCxnSpPr>
            <p:spPr>
              <a:xfrm>
                <a:off x="7152648" y="3140890"/>
                <a:ext cx="2425818" cy="596081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96" name="Straight Arrow Connector 121" descr="Line connecting from P2S, S2S VPN Express Route to SQL server">
                <a:extLst>
                  <a:ext uri="{FF2B5EF4-FFF2-40B4-BE49-F238E27FC236}">
                    <a16:creationId xmlns:a16="http://schemas.microsoft.com/office/drawing/2014/main" id="{6A13B2B0-5B5A-4355-99A3-E7DB0F6EBA21}"/>
                  </a:ext>
                </a:extLst>
              </p:cNvPr>
              <p:cNvCxnSpPr>
                <a:cxnSpLocks/>
                <a:stCxn id="107" idx="2"/>
                <a:endCxn id="88" idx="2"/>
              </p:cNvCxnSpPr>
              <p:nvPr/>
            </p:nvCxnSpPr>
            <p:spPr>
              <a:xfrm rot="5400000" flipH="1" flipV="1">
                <a:off x="6568528" y="2094162"/>
                <a:ext cx="688253" cy="5331622"/>
              </a:xfrm>
              <a:prstGeom prst="bentConnector3">
                <a:avLst>
                  <a:gd name="adj1" fmla="val -39783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01F3C419-9910-4811-8A83-79E3F18FD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470870" y="1897885"/>
              <a:ext cx="5087761" cy="2726931"/>
              <a:chOff x="4238290" y="2108288"/>
              <a:chExt cx="6093880" cy="3266189"/>
            </a:xfrm>
          </p:grpSpPr>
          <p:cxnSp>
            <p:nvCxnSpPr>
              <p:cNvPr id="98" name="EUS Firewall 2" descr="Line connecting from Azure VM to SQL database">
                <a:extLst>
                  <a:ext uri="{FF2B5EF4-FFF2-40B4-BE49-F238E27FC236}">
                    <a16:creationId xmlns:a16="http://schemas.microsoft.com/office/drawing/2014/main" id="{ACBE6D7A-E42C-4E82-90FD-3CA75AD97D3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094036" y="252542"/>
                <a:ext cx="1628684" cy="5340175"/>
              </a:xfrm>
              <a:prstGeom prst="bentConnector3">
                <a:avLst>
                  <a:gd name="adj1" fmla="val -42108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99" name="VM to DB Arrow VNet and IP Rule" descr="Line connector">
                <a:extLst>
                  <a:ext uri="{FF2B5EF4-FFF2-40B4-BE49-F238E27FC236}">
                    <a16:creationId xmlns:a16="http://schemas.microsoft.com/office/drawing/2014/main" id="{C4DCEB43-1A1E-4568-84E0-9CDB28C089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2648" y="3140890"/>
                <a:ext cx="2425818" cy="596081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100" name="Straight Arrow Connector 121" descr="Line connecting from VNET gateway to SQL database">
                <a:extLst>
                  <a:ext uri="{FF2B5EF4-FFF2-40B4-BE49-F238E27FC236}">
                    <a16:creationId xmlns:a16="http://schemas.microsoft.com/office/drawing/2014/main" id="{ED414583-7BEB-4721-9010-E816FD0DDA4F}"/>
                  </a:ext>
                </a:extLst>
              </p:cNvPr>
              <p:cNvCxnSpPr>
                <a:cxnSpLocks/>
                <a:stCxn id="107" idx="2"/>
                <a:endCxn id="88" idx="2"/>
              </p:cNvCxnSpPr>
              <p:nvPr/>
            </p:nvCxnSpPr>
            <p:spPr>
              <a:xfrm rot="5400000" flipH="1" flipV="1">
                <a:off x="6568528" y="2094163"/>
                <a:ext cx="688253" cy="5331621"/>
              </a:xfrm>
              <a:prstGeom prst="bentConnector3">
                <a:avLst>
                  <a:gd name="adj1" fmla="val -39783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101" name="Elbow Connector 15" descr="Line connector">
                <a:extLst>
                  <a:ext uri="{FF2B5EF4-FFF2-40B4-BE49-F238E27FC236}">
                    <a16:creationId xmlns:a16="http://schemas.microsoft.com/office/drawing/2014/main" id="{DBEC2D7D-141C-4F82-945A-7E621F3DF62E}"/>
                  </a:ext>
                </a:extLst>
              </p:cNvPr>
              <p:cNvCxnSpPr>
                <a:cxnSpLocks/>
                <a:endCxn id="91" idx="0"/>
              </p:cNvCxnSpPr>
              <p:nvPr/>
            </p:nvCxnSpPr>
            <p:spPr>
              <a:xfrm>
                <a:off x="9589071" y="5116234"/>
                <a:ext cx="743099" cy="258243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</p:grpSp>
        <p:grpSp>
          <p:nvGrpSpPr>
            <p:cNvPr id="102" name="Group 101" descr="A group which contains VNET Peering, Vnet2Vnet, VNET Gateway&#10; and P2S, S2S VPN Express Route&#10;">
              <a:extLst>
                <a:ext uri="{FF2B5EF4-FFF2-40B4-BE49-F238E27FC236}">
                  <a16:creationId xmlns:a16="http://schemas.microsoft.com/office/drawing/2014/main" id="{C18B033B-6670-4A07-8E21-633E2675D47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3858248" y="1362631"/>
              <a:ext cx="5390176" cy="4166666"/>
              <a:chOff x="3504521" y="1461367"/>
              <a:chExt cx="6456099" cy="4990637"/>
            </a:xfrm>
          </p:grpSpPr>
          <p:sp>
            <p:nvSpPr>
              <p:cNvPr id="103" name="VNET Peering Text">
                <a:extLst>
                  <a:ext uri="{FF2B5EF4-FFF2-40B4-BE49-F238E27FC236}">
                    <a16:creationId xmlns:a16="http://schemas.microsoft.com/office/drawing/2014/main" id="{02637293-4B95-4D27-A70E-6734FDBF5FFB}"/>
                  </a:ext>
                </a:extLst>
              </p:cNvPr>
              <p:cNvSpPr txBox="1"/>
              <p:nvPr/>
            </p:nvSpPr>
            <p:spPr>
              <a:xfrm>
                <a:off x="4917548" y="1461367"/>
                <a:ext cx="1480408" cy="252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VNET Peering</a:t>
                </a:r>
              </a:p>
            </p:txBody>
          </p:sp>
          <p:cxnSp>
            <p:nvCxnSpPr>
              <p:cNvPr id="104" name="Vnet peering dotted line" descr="Line connector">
                <a:extLst>
                  <a:ext uri="{FF2B5EF4-FFF2-40B4-BE49-F238E27FC236}">
                    <a16:creationId xmlns:a16="http://schemas.microsoft.com/office/drawing/2014/main" id="{05F2CF11-9BE9-4189-8A15-920EFA283C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90265" y="1708274"/>
                <a:ext cx="0" cy="679235"/>
              </a:xfrm>
              <a:prstGeom prst="line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</a:srgbClr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5" name="Straight Connector 104" descr="Line connector">
                <a:extLst>
                  <a:ext uri="{FF2B5EF4-FFF2-40B4-BE49-F238E27FC236}">
                    <a16:creationId xmlns:a16="http://schemas.microsoft.com/office/drawing/2014/main" id="{DC778541-9F8A-4980-91BF-639F04E080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28198" y="2411346"/>
                <a:ext cx="924134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65000"/>
                  </a:srgbClr>
                </a:solidFill>
                <a:prstDash val="solid"/>
                <a:headEnd type="none" w="lg" len="med"/>
                <a:tailEnd type="none" w="lg" len="med"/>
              </a:ln>
              <a:effectLst/>
            </p:spPr>
          </p:cxn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0B29932-2D48-46D4-AB71-06A7385C416A}"/>
                  </a:ext>
                </a:extLst>
              </p:cNvPr>
              <p:cNvSpPr/>
              <p:nvPr/>
            </p:nvSpPr>
            <p:spPr>
              <a:xfrm>
                <a:off x="3572420" y="2916158"/>
                <a:ext cx="1331740" cy="246424"/>
              </a:xfrm>
              <a:prstGeom prst="rect">
                <a:avLst/>
              </a:prstGeom>
              <a:solidFill>
                <a:srgbClr val="EBEBEB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8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10.0.0.3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6AAF623-EB00-4346-AB45-A9DD0B6C31F3}"/>
                  </a:ext>
                </a:extLst>
              </p:cNvPr>
              <p:cNvSpPr/>
              <p:nvPr/>
            </p:nvSpPr>
            <p:spPr>
              <a:xfrm>
                <a:off x="3567716" y="4821802"/>
                <a:ext cx="1358258" cy="276480"/>
              </a:xfrm>
              <a:prstGeom prst="rect">
                <a:avLst/>
              </a:prstGeom>
              <a:solidFill>
                <a:srgbClr val="EBEBEB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10.0.0.1</a:t>
                </a:r>
              </a:p>
            </p:txBody>
          </p:sp>
          <p:cxnSp>
            <p:nvCxnSpPr>
              <p:cNvPr id="108" name="VM to VNET Gateway" descr="Line connector">
                <a:extLst>
                  <a:ext uri="{FF2B5EF4-FFF2-40B4-BE49-F238E27FC236}">
                    <a16:creationId xmlns:a16="http://schemas.microsoft.com/office/drawing/2014/main" id="{D4CEB68C-2B41-4641-82CE-63606EE6B901}"/>
                  </a:ext>
                </a:extLst>
              </p:cNvPr>
              <p:cNvCxnSpPr>
                <a:cxnSpLocks/>
                <a:stCxn id="80" idx="1"/>
                <a:endCxn id="109" idx="1"/>
              </p:cNvCxnSpPr>
              <p:nvPr/>
            </p:nvCxnSpPr>
            <p:spPr>
              <a:xfrm rot="10800000" flipH="1" flipV="1">
                <a:off x="3971988" y="4350853"/>
                <a:ext cx="84132" cy="1092057"/>
              </a:xfrm>
              <a:prstGeom prst="bentConnector3">
                <a:avLst>
                  <a:gd name="adj1" fmla="val -606832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pic>
            <p:nvPicPr>
              <p:cNvPr id="109" name="Picture 108" descr="Icon of a security lock">
                <a:extLst>
                  <a:ext uri="{FF2B5EF4-FFF2-40B4-BE49-F238E27FC236}">
                    <a16:creationId xmlns:a16="http://schemas.microsoft.com/office/drawing/2014/main" id="{E89B0A6F-8510-4907-B2AD-35B010195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2290"/>
              <a:stretch/>
            </p:blipFill>
            <p:spPr>
              <a:xfrm>
                <a:off x="4056120" y="5195317"/>
                <a:ext cx="381450" cy="495187"/>
              </a:xfrm>
              <a:prstGeom prst="rect">
                <a:avLst/>
              </a:prstGeom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408A47B-DFD2-4D99-B625-A45274489E35}"/>
                  </a:ext>
                </a:extLst>
              </p:cNvPr>
              <p:cNvSpPr txBox="1"/>
              <p:nvPr/>
            </p:nvSpPr>
            <p:spPr>
              <a:xfrm>
                <a:off x="3504521" y="5640418"/>
                <a:ext cx="1484648" cy="329585"/>
              </a:xfrm>
              <a:prstGeom prst="rect">
                <a:avLst/>
              </a:prstGeom>
              <a:noFill/>
            </p:spPr>
            <p:txBody>
              <a:bodyPr wrap="square" lIns="89630" tIns="44814" rIns="89630" bIns="44814" rtlCol="0">
                <a:spAutoFit/>
              </a:bodyPr>
              <a:lstStyle/>
              <a:p>
                <a:pPr marL="0" marR="0" lvl="0" indent="0" algn="ctr" defTabSz="89621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cs typeface="Segoe UI Semibold" charset="0"/>
                  </a:rPr>
                  <a:t>VNET Gateway</a:t>
                </a:r>
              </a:p>
            </p:txBody>
          </p:sp>
          <p:cxnSp>
            <p:nvCxnSpPr>
              <p:cNvPr id="111" name="Straight Arrow Connector 110" descr="Arrow pointing right">
                <a:extLst>
                  <a:ext uri="{FF2B5EF4-FFF2-40B4-BE49-F238E27FC236}">
                    <a16:creationId xmlns:a16="http://schemas.microsoft.com/office/drawing/2014/main" id="{93D6336A-5B00-4B30-91AA-49D515C343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7570" y="5516245"/>
                <a:ext cx="224949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  <p:cxnSp>
            <p:nvCxnSpPr>
              <p:cNvPr id="112" name="Straight Connector 111" descr="Line connector">
                <a:extLst>
                  <a:ext uri="{FF2B5EF4-FFF2-40B4-BE49-F238E27FC236}">
                    <a16:creationId xmlns:a16="http://schemas.microsoft.com/office/drawing/2014/main" id="{71434D36-91CF-4089-A491-5C81C3408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8821" y="5518150"/>
                <a:ext cx="0" cy="679932"/>
              </a:xfrm>
              <a:prstGeom prst="line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</a:srgbClr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3" name="Vnet2Vnet text">
                <a:extLst>
                  <a:ext uri="{FF2B5EF4-FFF2-40B4-BE49-F238E27FC236}">
                    <a16:creationId xmlns:a16="http://schemas.microsoft.com/office/drawing/2014/main" id="{26D9F1DA-2130-4B7A-BAC2-3D7F1AFAA7AE}"/>
                  </a:ext>
                </a:extLst>
              </p:cNvPr>
              <p:cNvSpPr txBox="1"/>
              <p:nvPr/>
            </p:nvSpPr>
            <p:spPr>
              <a:xfrm>
                <a:off x="5073071" y="6230820"/>
                <a:ext cx="1034388" cy="221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Vnet2Vnet</a:t>
                </a:r>
              </a:p>
            </p:txBody>
          </p:sp>
          <p:pic>
            <p:nvPicPr>
              <p:cNvPr id="114" name="Picture 113" descr="Icon of a security lock">
                <a:extLst>
                  <a:ext uri="{FF2B5EF4-FFF2-40B4-BE49-F238E27FC236}">
                    <a16:creationId xmlns:a16="http://schemas.microsoft.com/office/drawing/2014/main" id="{A4C6C9C6-3CD9-46E6-9C06-C98CEC682A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26996"/>
              <a:stretch/>
            </p:blipFill>
            <p:spPr>
              <a:xfrm>
                <a:off x="6687065" y="5172210"/>
                <a:ext cx="381450" cy="465202"/>
              </a:xfrm>
              <a:prstGeom prst="rect">
                <a:avLst/>
              </a:prstGeom>
            </p:spPr>
          </p:pic>
          <p:sp>
            <p:nvSpPr>
              <p:cNvPr id="115" name="TextBox 114" hidden="1">
                <a:extLst>
                  <a:ext uri="{FF2B5EF4-FFF2-40B4-BE49-F238E27FC236}">
                    <a16:creationId xmlns:a16="http://schemas.microsoft.com/office/drawing/2014/main" id="{197FC351-19B0-4C54-90DC-914AED8BC64E}"/>
                  </a:ext>
                </a:extLst>
              </p:cNvPr>
              <p:cNvSpPr txBox="1"/>
              <p:nvPr/>
            </p:nvSpPr>
            <p:spPr>
              <a:xfrm>
                <a:off x="6135466" y="5640419"/>
                <a:ext cx="1484648" cy="276985"/>
              </a:xfrm>
              <a:prstGeom prst="rect">
                <a:avLst/>
              </a:prstGeom>
              <a:noFill/>
            </p:spPr>
            <p:txBody>
              <a:bodyPr wrap="square" lIns="89630" tIns="44814" rIns="89630" bIns="44814" rtlCol="0">
                <a:spAutoFit/>
              </a:bodyPr>
              <a:lstStyle/>
              <a:p>
                <a:pPr marL="0" marR="0" lvl="0" indent="0" algn="ctr" defTabSz="89621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76" b="0" i="0" u="none" strike="noStrike" kern="0" cap="none" spc="0" normalizeH="0" baseline="0" noProof="0" dirty="0">
                    <a:ln>
                      <a:solidFill>
                        <a:srgbClr val="FFFFFF">
                          <a:alpha val="0"/>
                        </a:srgbClr>
                      </a:solidFill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cs typeface="Segoe UI Semibold" charset="0"/>
                  </a:rPr>
                  <a:t>VNET Gateway</a:t>
                </a:r>
              </a:p>
            </p:txBody>
          </p:sp>
          <p:cxnSp>
            <p:nvCxnSpPr>
              <p:cNvPr id="116" name="Straight Arrow Connector 115" descr="Double sided arrow">
                <a:extLst>
                  <a:ext uri="{FF2B5EF4-FFF2-40B4-BE49-F238E27FC236}">
                    <a16:creationId xmlns:a16="http://schemas.microsoft.com/office/drawing/2014/main" id="{33B1B84F-5104-4EEE-940F-99CE42A37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8515" y="5493229"/>
                <a:ext cx="2892105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cxnSp>
            <p:nvCxnSpPr>
              <p:cNvPr id="117" name="Straight Connector 116" descr="Line connector">
                <a:extLst>
                  <a:ext uri="{FF2B5EF4-FFF2-40B4-BE49-F238E27FC236}">
                    <a16:creationId xmlns:a16="http://schemas.microsoft.com/office/drawing/2014/main" id="{57ED599C-DF05-487F-AD64-898A91675F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6411" y="5518150"/>
                <a:ext cx="0" cy="679932"/>
              </a:xfrm>
              <a:prstGeom prst="line">
                <a:avLst/>
              </a:prstGeom>
              <a:noFill/>
              <a:ln w="19050" cap="sq" cmpd="sng" algn="ctr">
                <a:solidFill>
                  <a:srgbClr val="FFFFFF">
                    <a:lumMod val="50000"/>
                  </a:srgbClr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P2S Text">
                <a:extLst>
                  <a:ext uri="{FF2B5EF4-FFF2-40B4-BE49-F238E27FC236}">
                    <a16:creationId xmlns:a16="http://schemas.microsoft.com/office/drawing/2014/main" id="{C8E364ED-BFAD-44B8-80DA-5C1CF7A94126}"/>
                  </a:ext>
                </a:extLst>
              </p:cNvPr>
              <p:cNvSpPr txBox="1"/>
              <p:nvPr/>
            </p:nvSpPr>
            <p:spPr>
              <a:xfrm>
                <a:off x="6500634" y="6230256"/>
                <a:ext cx="2891555" cy="221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P2S, S2S VPN Express Route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CE3416A-F67A-499B-BEEC-EA11F0988068}"/>
                  </a:ext>
                </a:extLst>
              </p:cNvPr>
              <p:cNvSpPr/>
              <p:nvPr/>
            </p:nvSpPr>
            <p:spPr>
              <a:xfrm>
                <a:off x="6138358" y="3581011"/>
                <a:ext cx="1478864" cy="276480"/>
              </a:xfrm>
              <a:prstGeom prst="rect">
                <a:avLst/>
              </a:prstGeom>
              <a:solidFill>
                <a:srgbClr val="EBEBEB"/>
              </a:solidFill>
            </p:spPr>
            <p:txBody>
              <a:bodyPr wrap="square" anchor="ctr">
                <a:spAutoFit/>
              </a:bodyPr>
              <a:lstStyle/>
              <a:p>
                <a:pPr marL="0" marR="0" lvl="0" indent="0" algn="ctr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10.0.0.2</a:t>
                </a:r>
              </a:p>
            </p:txBody>
          </p:sp>
          <p:cxnSp>
            <p:nvCxnSpPr>
              <p:cNvPr id="120" name="Elbow Connector 15" descr="Line connector">
                <a:extLst>
                  <a:ext uri="{FF2B5EF4-FFF2-40B4-BE49-F238E27FC236}">
                    <a16:creationId xmlns:a16="http://schemas.microsoft.com/office/drawing/2014/main" id="{A8682D86-D38C-4A0C-A8D4-E950BA837EEA}"/>
                  </a:ext>
                </a:extLst>
              </p:cNvPr>
              <p:cNvCxnSpPr>
                <a:cxnSpLocks/>
                <a:endCxn id="88" idx="0"/>
              </p:cNvCxnSpPr>
              <p:nvPr/>
            </p:nvCxnSpPr>
            <p:spPr>
              <a:xfrm rot="16200000" flipH="1">
                <a:off x="8737471" y="2895976"/>
                <a:ext cx="1142948" cy="539041"/>
              </a:xfrm>
              <a:prstGeom prst="bentConnector3">
                <a:avLst>
                  <a:gd name="adj1" fmla="val 553"/>
                </a:avLst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8CE5A64-DB94-4BC9-9714-8B00507A2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7225316" y="3231766"/>
              <a:ext cx="1492410" cy="686288"/>
              <a:chOff x="7537437" y="3705949"/>
              <a:chExt cx="1787538" cy="822003"/>
            </a:xfrm>
          </p:grpSpPr>
          <p:sp>
            <p:nvSpPr>
              <p:cNvPr id="122" name="TextBox 112">
                <a:extLst>
                  <a:ext uri="{FF2B5EF4-FFF2-40B4-BE49-F238E27FC236}">
                    <a16:creationId xmlns:a16="http://schemas.microsoft.com/office/drawing/2014/main" id="{08E2DB58-8969-4BE1-B68A-7D7481733C22}"/>
                  </a:ext>
                </a:extLst>
              </p:cNvPr>
              <p:cNvSpPr txBox="1"/>
              <p:nvPr/>
            </p:nvSpPr>
            <p:spPr>
              <a:xfrm>
                <a:off x="7865209" y="3705949"/>
                <a:ext cx="740362" cy="165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nsolas" panose="020B0609020204030204" pitchFamily="49" charset="0"/>
                    <a:ea typeface="+mn-ea"/>
                    <a:cs typeface="Courier New" panose="02070309020205020404" pitchFamily="49" charset="0"/>
                  </a:rPr>
                  <a:t>10.0.0.5</a:t>
                </a:r>
              </a:p>
            </p:txBody>
          </p:sp>
          <p:pic>
            <p:nvPicPr>
              <p:cNvPr id="123" name="Picture 122" descr="Icon of three dots and outward pointing chevrons on left and right">
                <a:extLst>
                  <a:ext uri="{FF2B5EF4-FFF2-40B4-BE49-F238E27FC236}">
                    <a16:creationId xmlns:a16="http://schemas.microsoft.com/office/drawing/2014/main" id="{2D9D81FF-1EF5-40AD-9E3E-C0ECAA2A3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8210" y="3979482"/>
                <a:ext cx="594360" cy="262304"/>
              </a:xfrm>
              <a:prstGeom prst="rect">
                <a:avLst/>
              </a:prstGeom>
            </p:spPr>
          </p:pic>
          <p:sp>
            <p:nvSpPr>
              <p:cNvPr id="124" name="TextBox 177">
                <a:extLst>
                  <a:ext uri="{FF2B5EF4-FFF2-40B4-BE49-F238E27FC236}">
                    <a16:creationId xmlns:a16="http://schemas.microsoft.com/office/drawing/2014/main" id="{75590E3E-320F-4F5B-95E1-421CF39E18A2}"/>
                  </a:ext>
                </a:extLst>
              </p:cNvPr>
              <p:cNvSpPr txBox="1"/>
              <p:nvPr/>
            </p:nvSpPr>
            <p:spPr>
              <a:xfrm>
                <a:off x="7537437" y="4339583"/>
                <a:ext cx="1395906" cy="188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Private Endpoint</a:t>
                </a:r>
              </a:p>
            </p:txBody>
          </p:sp>
          <p:cxnSp>
            <p:nvCxnSpPr>
              <p:cNvPr id="125" name="Long arrow DB PL" descr="Arrow pointing right">
                <a:extLst>
                  <a:ext uri="{FF2B5EF4-FFF2-40B4-BE49-F238E27FC236}">
                    <a16:creationId xmlns:a16="http://schemas.microsoft.com/office/drawing/2014/main" id="{D9F3F4A4-6029-4B41-97AA-BED72A4A54AB}"/>
                  </a:ext>
                </a:extLst>
              </p:cNvPr>
              <p:cNvCxnSpPr>
                <a:cxnSpLocks/>
                <a:stCxn id="123" idx="3"/>
              </p:cNvCxnSpPr>
              <p:nvPr/>
            </p:nvCxnSpPr>
            <p:spPr>
              <a:xfrm>
                <a:off x="8532570" y="4110634"/>
                <a:ext cx="792405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lg" len="med"/>
                <a:tailEnd type="triangle" w="lg" len="med"/>
              </a:ln>
              <a:effectLst/>
            </p:spPr>
          </p:cxn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49B9186-7B60-47BE-A80B-6EC9378D9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119555" y="1448284"/>
              <a:ext cx="1918766" cy="2858486"/>
              <a:chOff x="9806267" y="1569775"/>
              <a:chExt cx="2298209" cy="3423760"/>
            </a:xfrm>
          </p:grpSpPr>
          <p:sp>
            <p:nvSpPr>
              <p:cNvPr id="127" name="TextBox 165">
                <a:extLst>
                  <a:ext uri="{FF2B5EF4-FFF2-40B4-BE49-F238E27FC236}">
                    <a16:creationId xmlns:a16="http://schemas.microsoft.com/office/drawing/2014/main" id="{236FABC6-35CD-41B6-BD9D-944F0B76147C}"/>
                  </a:ext>
                </a:extLst>
              </p:cNvPr>
              <p:cNvSpPr txBox="1"/>
              <p:nvPr/>
            </p:nvSpPr>
            <p:spPr>
              <a:xfrm>
                <a:off x="9806267" y="1569775"/>
                <a:ext cx="2003749" cy="215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72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No access to Internet</a:t>
                </a:r>
                <a:endParaRPr kumimoji="0" lang="en-US" sz="1372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/>
                </a:endParaRPr>
              </a:p>
            </p:txBody>
          </p:sp>
          <p:pic>
            <p:nvPicPr>
              <p:cNvPr id="128" name="Picture 127" descr="Icon of globe">
                <a:extLst>
                  <a:ext uri="{FF2B5EF4-FFF2-40B4-BE49-F238E27FC236}">
                    <a16:creationId xmlns:a16="http://schemas.microsoft.com/office/drawing/2014/main" id="{964CA34C-89D9-44AE-ACF7-ACDF8853D9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54421" y="2146103"/>
                <a:ext cx="536448" cy="527304"/>
              </a:xfrm>
              <a:prstGeom prst="rect">
                <a:avLst/>
              </a:prstGeom>
            </p:spPr>
          </p:pic>
          <p:sp>
            <p:nvSpPr>
              <p:cNvPr id="129" name="Freeform: Shape 128" descr="Line connector">
                <a:extLst>
                  <a:ext uri="{FF2B5EF4-FFF2-40B4-BE49-F238E27FC236}">
                    <a16:creationId xmlns:a16="http://schemas.microsoft.com/office/drawing/2014/main" id="{EAD82441-5038-4A4E-A738-9A044FF48129}"/>
                  </a:ext>
                </a:extLst>
              </p:cNvPr>
              <p:cNvSpPr/>
              <p:nvPr/>
            </p:nvSpPr>
            <p:spPr bwMode="auto">
              <a:xfrm flipH="1" flipV="1">
                <a:off x="10084149" y="2676525"/>
                <a:ext cx="749306" cy="1148236"/>
              </a:xfrm>
              <a:custGeom>
                <a:avLst/>
                <a:gdLst>
                  <a:gd name="connsiteX0" fmla="*/ 944880 w 944880"/>
                  <a:gd name="connsiteY0" fmla="*/ 0 h 137160"/>
                  <a:gd name="connsiteX1" fmla="*/ 0 w 944880"/>
                  <a:gd name="connsiteY1" fmla="*/ 0 h 137160"/>
                  <a:gd name="connsiteX2" fmla="*/ 0 w 944880"/>
                  <a:gd name="connsiteY2" fmla="*/ 13716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4880" h="137160">
                    <a:moveTo>
                      <a:pt x="944880" y="0"/>
                    </a:moveTo>
                    <a:lnTo>
                      <a:pt x="0" y="0"/>
                    </a:lnTo>
                    <a:lnTo>
                      <a:pt x="0" y="137160"/>
                    </a:lnTo>
                  </a:path>
                </a:pathLst>
              </a:custGeom>
              <a:noFill/>
              <a:ln w="19050" cap="sq" cmpd="sng" algn="ctr">
                <a:solidFill>
                  <a:srgbClr val="FFFFFF">
                    <a:lumMod val="65000"/>
                  </a:srgbClr>
                </a:solidFill>
                <a:prstDash val="sysDash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92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0" name="Multiplication Sign 129" descr="Cross sign in red">
                <a:extLst>
                  <a:ext uri="{FF2B5EF4-FFF2-40B4-BE49-F238E27FC236}">
                    <a16:creationId xmlns:a16="http://schemas.microsoft.com/office/drawing/2014/main" id="{B7BA205B-9DAB-4510-972C-6B221D9957CD}"/>
                  </a:ext>
                </a:extLst>
              </p:cNvPr>
              <p:cNvSpPr/>
              <p:nvPr/>
            </p:nvSpPr>
            <p:spPr bwMode="auto">
              <a:xfrm>
                <a:off x="9848972" y="3629411"/>
                <a:ext cx="375773" cy="375773"/>
              </a:xfrm>
              <a:prstGeom prst="mathMultiply">
                <a:avLst>
                  <a:gd name="adj1" fmla="val 14913"/>
                </a:avLst>
              </a:prstGeom>
              <a:solidFill>
                <a:srgbClr val="E81123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29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25AAFC2F-9D71-4C01-AA1B-DD18D7AE67A9}"/>
                  </a:ext>
                </a:extLst>
              </p:cNvPr>
              <p:cNvSpPr txBox="1"/>
              <p:nvPr/>
            </p:nvSpPr>
            <p:spPr>
              <a:xfrm>
                <a:off x="9848972" y="4385279"/>
                <a:ext cx="2255504" cy="608256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43A5E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mysqldbsrv.privatelink.</a:t>
                </a:r>
              </a:p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43A5E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database.windows.net</a:t>
                </a:r>
              </a:p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43A5E"/>
                    </a:solidFill>
                    <a:effectLst/>
                    <a:uLnTx/>
                    <a:uFillTx/>
                    <a:latin typeface="Consolas" panose="020B0609020204030204" pitchFamily="49" charset="0"/>
                    <a:cs typeface="Courier New" panose="02070309020205020404" pitchFamily="49" charset="0"/>
                  </a:rPr>
                  <a:t>10.0.0.5</a:t>
                </a: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243A5E"/>
                  </a:solidFill>
                  <a:effectLst/>
                  <a:uLnTx/>
                  <a:uFillTx/>
                  <a:latin typeface="Consolas" panose="020B0609020204030204" pitchFamily="49" charset="0"/>
                  <a:cs typeface="Courier New" panose="020703090202050204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33338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Data Ingestion &amp;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307803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Types of Analytics</a:t>
            </a:r>
            <a:endParaRPr lang="en-AU" dirty="0"/>
          </a:p>
        </p:txBody>
      </p:sp>
      <p:grpSp>
        <p:nvGrpSpPr>
          <p:cNvPr id="36" name="Group 35"/>
          <p:cNvGrpSpPr/>
          <p:nvPr/>
        </p:nvGrpSpPr>
        <p:grpSpPr>
          <a:xfrm>
            <a:off x="1765864" y="1335769"/>
            <a:ext cx="7930353" cy="5542098"/>
            <a:chOff x="1928208" y="1097613"/>
            <a:chExt cx="8089373" cy="565322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600757" y="6074508"/>
              <a:ext cx="7416824" cy="10642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568830" y="1097613"/>
              <a:ext cx="69116" cy="508331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16781" y="3176501"/>
              <a:ext cx="7200800" cy="2748799"/>
            </a:xfrm>
            <a:prstGeom prst="straightConnector1">
              <a:avLst/>
            </a:prstGeom>
            <a:ln w="317500">
              <a:solidFill>
                <a:schemeClr val="tx1"/>
              </a:solidFill>
              <a:headEnd type="none"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20320963">
              <a:off x="2749622" y="5354001"/>
              <a:ext cx="1654034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Information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20347621">
              <a:off x="7563573" y="3465189"/>
              <a:ext cx="1837683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Optimization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842236" y="4142767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435447" y="3609578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Diagnostic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082926" y="2993206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Predictive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730405" y="2385442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58962" y="6122983"/>
              <a:ext cx="1517205" cy="62785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Difficulty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1689424" y="3724018"/>
              <a:ext cx="1105431" cy="6278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Value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80314" y="3383882"/>
              <a:ext cx="1311176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happened?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74021" y="2777182"/>
              <a:ext cx="133235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Why did it 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41830" y="2177598"/>
              <a:ext cx="1178730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 will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41653" y="1594570"/>
              <a:ext cx="183159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How can we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make it happen?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863501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FA5C-2AE3-4149-805B-A980D533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Ingestion in Azure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02CB296-098C-4620-8FFC-D98C92E09D05}"/>
              </a:ext>
            </a:extLst>
          </p:cNvPr>
          <p:cNvGrpSpPr/>
          <p:nvPr/>
        </p:nvGrpSpPr>
        <p:grpSpPr>
          <a:xfrm>
            <a:off x="1212819" y="2269252"/>
            <a:ext cx="9766362" cy="2319496"/>
            <a:chOff x="838200" y="2466010"/>
            <a:chExt cx="9766362" cy="2319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1139B5-0DB2-4409-89FA-8ABEC793A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3343961" y="2467484"/>
              <a:ext cx="2216232" cy="2318022"/>
              <a:chOff x="8512495" y="1689652"/>
              <a:chExt cx="3410245" cy="35668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7BA91687-08F4-4491-AD51-4A4A166F278B}"/>
                  </a:ext>
                </a:extLst>
              </p:cNvPr>
              <p:cNvGrpSpPr/>
              <p:nvPr/>
            </p:nvGrpSpPr>
            <p:grpSpPr>
              <a:xfrm>
                <a:off x="8512495" y="1689652"/>
                <a:ext cx="3410245" cy="3566875"/>
                <a:chOff x="8512495" y="1689652"/>
                <a:chExt cx="3410245" cy="3566875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AC34EA7-C521-4F1A-A559-DAE602E58D28}"/>
                    </a:ext>
                  </a:extLst>
                </p:cNvPr>
                <p:cNvSpPr/>
                <p:nvPr/>
              </p:nvSpPr>
              <p:spPr bwMode="auto">
                <a:xfrm>
                  <a:off x="8520416" y="4671789"/>
                  <a:ext cx="3134014" cy="58473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MS PGothic" charset="0"/>
                      <a:cs typeface="Segoe UI Semibold" panose="020B0702040204020203" pitchFamily="34" charset="0"/>
                    </a:rPr>
                    <a:t>File based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37F1A2C-496A-4437-A997-71BD0F4CD4AC}"/>
                    </a:ext>
                  </a:extLst>
                </p:cNvPr>
                <p:cNvSpPr txBox="1"/>
                <p:nvPr/>
              </p:nvSpPr>
              <p:spPr>
                <a:xfrm>
                  <a:off x="8512495" y="1689652"/>
                  <a:ext cx="3410245" cy="871946"/>
                </a:xfrm>
                <a:prstGeom prst="rect">
                  <a:avLst/>
                </a:prstGeom>
                <a:noFill/>
              </p:spPr>
              <p:txBody>
                <a:bodyPr wrap="square" lIns="0" tIns="143428" rIns="179285" bIns="143428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 Semibold"/>
                    </a:rPr>
                    <a:t>PolyBase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A061ABE-43DC-4515-80A9-92D62DF03D68}"/>
                    </a:ext>
                  </a:extLst>
                </p:cNvPr>
                <p:cNvGrpSpPr/>
                <p:nvPr/>
              </p:nvGrpSpPr>
              <p:grpSpPr>
                <a:xfrm>
                  <a:off x="8532352" y="2352401"/>
                  <a:ext cx="3122078" cy="2297417"/>
                  <a:chOff x="7976200" y="3221680"/>
                  <a:chExt cx="2601859" cy="1914608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F20EE182-0948-45E9-993D-A83541E64E3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329368" y="3787202"/>
                    <a:ext cx="737666" cy="707198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dash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5C21F97-5653-4775-B2EF-13F7ECBC8F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5051" y="3412008"/>
                    <a:ext cx="318889" cy="313882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20E4CB6-18D7-41F4-9BE0-A1B750CB8F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408388" y="3926900"/>
                    <a:ext cx="512214" cy="504169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22EE1D74-627F-4D24-A6E1-597EC28EB57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05051" y="4622434"/>
                    <a:ext cx="318889" cy="313882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0A1D381B-AC0A-49C1-861D-F35CB31C372B}"/>
                      </a:ext>
                    </a:extLst>
                  </p:cNvPr>
                  <p:cNvGrpSpPr/>
                  <p:nvPr/>
                </p:nvGrpSpPr>
                <p:grpSpPr>
                  <a:xfrm>
                    <a:off x="8732246" y="3352649"/>
                    <a:ext cx="213251" cy="214202"/>
                    <a:chOff x="8249239" y="3289079"/>
                    <a:chExt cx="224644" cy="225646"/>
                  </a:xfrm>
                </p:grpSpPr>
                <p:sp>
                  <p:nvSpPr>
                    <p:cNvPr id="43" name="Oval 42">
                      <a:extLst>
                        <a:ext uri="{FF2B5EF4-FFF2-40B4-BE49-F238E27FC236}">
                          <a16:creationId xmlns:a16="http://schemas.microsoft.com/office/drawing/2014/main" id="{F79CA61D-999E-4B1F-BA98-8398E2381DB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249239" y="3289079"/>
                      <a:ext cx="224644" cy="225646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grpSp>
                  <p:nvGrpSpPr>
                    <p:cNvPr id="44" name="Group 43">
                      <a:extLst>
                        <a:ext uri="{FF2B5EF4-FFF2-40B4-BE49-F238E27FC236}">
                          <a16:creationId xmlns:a16="http://schemas.microsoft.com/office/drawing/2014/main" id="{8B4FF64B-3EB5-4A29-B603-6A1926485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296216" y="3353896"/>
                      <a:ext cx="130690" cy="96012"/>
                      <a:chOff x="7899400" y="5481285"/>
                      <a:chExt cx="1943100" cy="1427515"/>
                    </a:xfrm>
                  </p:grpSpPr>
                  <p:sp>
                    <p:nvSpPr>
                      <p:cNvPr id="45" name="Freeform: Shape 437">
                        <a:extLst>
                          <a:ext uri="{FF2B5EF4-FFF2-40B4-BE49-F238E27FC236}">
                            <a16:creationId xmlns:a16="http://schemas.microsoft.com/office/drawing/2014/main" id="{75B862B0-8E2D-4937-885F-95C0F80FE4F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7899400" y="5488940"/>
                        <a:ext cx="858520" cy="1419860"/>
                      </a:xfrm>
                      <a:custGeom>
                        <a:avLst/>
                        <a:gdLst>
                          <a:gd name="connsiteX0" fmla="*/ 0 w 889000"/>
                          <a:gd name="connsiteY0" fmla="*/ 0 h 1417320"/>
                          <a:gd name="connsiteX1" fmla="*/ 889000 w 889000"/>
                          <a:gd name="connsiteY1" fmla="*/ 0 h 1417320"/>
                          <a:gd name="connsiteX2" fmla="*/ 284480 w 889000"/>
                          <a:gd name="connsiteY2" fmla="*/ 1417320 h 1417320"/>
                          <a:gd name="connsiteX0" fmla="*/ 0 w 889000"/>
                          <a:gd name="connsiteY0" fmla="*/ 0 h 1417320"/>
                          <a:gd name="connsiteX1" fmla="*/ 889000 w 889000"/>
                          <a:gd name="connsiteY1" fmla="*/ 0 h 1417320"/>
                          <a:gd name="connsiteX2" fmla="*/ 284480 w 889000"/>
                          <a:gd name="connsiteY2" fmla="*/ 1417320 h 1417320"/>
                          <a:gd name="connsiteX0" fmla="*/ 0 w 858520"/>
                          <a:gd name="connsiteY0" fmla="*/ 2540 h 1419860"/>
                          <a:gd name="connsiteX1" fmla="*/ 858520 w 858520"/>
                          <a:gd name="connsiteY1" fmla="*/ 0 h 1419860"/>
                          <a:gd name="connsiteX2" fmla="*/ 284480 w 858520"/>
                          <a:gd name="connsiteY2" fmla="*/ 1419860 h 1419860"/>
                          <a:gd name="connsiteX0" fmla="*/ 0 w 858520"/>
                          <a:gd name="connsiteY0" fmla="*/ 2540 h 1419860"/>
                          <a:gd name="connsiteX1" fmla="*/ 858520 w 858520"/>
                          <a:gd name="connsiteY1" fmla="*/ 0 h 1419860"/>
                          <a:gd name="connsiteX2" fmla="*/ 284480 w 858520"/>
                          <a:gd name="connsiteY2" fmla="*/ 1419860 h 14198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858520" h="1419860">
                            <a:moveTo>
                              <a:pt x="0" y="2540"/>
                            </a:moveTo>
                            <a:lnTo>
                              <a:pt x="858520" y="0"/>
                            </a:lnTo>
                            <a:cubicBezTo>
                              <a:pt x="641773" y="373380"/>
                              <a:pt x="440267" y="723900"/>
                              <a:pt x="284480" y="1419860"/>
                            </a:cubicBezTo>
                          </a:path>
                        </a:pathLst>
                      </a:cu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46" name="Oval 300">
                        <a:extLst>
                          <a:ext uri="{FF2B5EF4-FFF2-40B4-BE49-F238E27FC236}">
                            <a16:creationId xmlns:a16="http://schemas.microsoft.com/office/drawing/2014/main" id="{90E32CBB-2E45-4AB3-BF83-77670A34C85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037320" y="5481285"/>
                        <a:ext cx="805180" cy="1419934"/>
                      </a:xfrm>
                      <a:custGeom>
                        <a:avLst/>
                        <a:gdLst>
                          <a:gd name="connsiteX0" fmla="*/ 0 w 805180"/>
                          <a:gd name="connsiteY0" fmla="*/ 709930 h 1419860"/>
                          <a:gd name="connsiteX1" fmla="*/ 402590 w 805180"/>
                          <a:gd name="connsiteY1" fmla="*/ 0 h 1419860"/>
                          <a:gd name="connsiteX2" fmla="*/ 805180 w 805180"/>
                          <a:gd name="connsiteY2" fmla="*/ 709930 h 1419860"/>
                          <a:gd name="connsiteX3" fmla="*/ 402590 w 805180"/>
                          <a:gd name="connsiteY3" fmla="*/ 1419860 h 1419860"/>
                          <a:gd name="connsiteX4" fmla="*/ 0 w 805180"/>
                          <a:gd name="connsiteY4" fmla="*/ 709930 h 1419860"/>
                          <a:gd name="connsiteX0" fmla="*/ 0 w 805180"/>
                          <a:gd name="connsiteY0" fmla="*/ 710061 h 1419991"/>
                          <a:gd name="connsiteX1" fmla="*/ 402590 w 805180"/>
                          <a:gd name="connsiteY1" fmla="*/ 131 h 1419991"/>
                          <a:gd name="connsiteX2" fmla="*/ 805180 w 805180"/>
                          <a:gd name="connsiteY2" fmla="*/ 710061 h 1419991"/>
                          <a:gd name="connsiteX3" fmla="*/ 402590 w 805180"/>
                          <a:gd name="connsiteY3" fmla="*/ 1419991 h 1419991"/>
                          <a:gd name="connsiteX4" fmla="*/ 0 w 805180"/>
                          <a:gd name="connsiteY4" fmla="*/ 710061 h 1419991"/>
                          <a:gd name="connsiteX0" fmla="*/ 0 w 805180"/>
                          <a:gd name="connsiteY0" fmla="*/ 709945 h 1419875"/>
                          <a:gd name="connsiteX1" fmla="*/ 402590 w 805180"/>
                          <a:gd name="connsiteY1" fmla="*/ 15 h 1419875"/>
                          <a:gd name="connsiteX2" fmla="*/ 805180 w 805180"/>
                          <a:gd name="connsiteY2" fmla="*/ 709945 h 1419875"/>
                          <a:gd name="connsiteX3" fmla="*/ 402590 w 805180"/>
                          <a:gd name="connsiteY3" fmla="*/ 1419875 h 1419875"/>
                          <a:gd name="connsiteX4" fmla="*/ 0 w 805180"/>
                          <a:gd name="connsiteY4" fmla="*/ 709945 h 1419875"/>
                          <a:gd name="connsiteX0" fmla="*/ 0 w 805180"/>
                          <a:gd name="connsiteY0" fmla="*/ 709945 h 1419934"/>
                          <a:gd name="connsiteX1" fmla="*/ 402590 w 805180"/>
                          <a:gd name="connsiteY1" fmla="*/ 15 h 1419934"/>
                          <a:gd name="connsiteX2" fmla="*/ 805180 w 805180"/>
                          <a:gd name="connsiteY2" fmla="*/ 709945 h 1419934"/>
                          <a:gd name="connsiteX3" fmla="*/ 402590 w 805180"/>
                          <a:gd name="connsiteY3" fmla="*/ 1419875 h 1419934"/>
                          <a:gd name="connsiteX4" fmla="*/ 0 w 805180"/>
                          <a:gd name="connsiteY4" fmla="*/ 709945 h 14199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5180" h="1419934">
                            <a:moveTo>
                              <a:pt x="0" y="709945"/>
                            </a:moveTo>
                            <a:cubicBezTo>
                              <a:pt x="0" y="317861"/>
                              <a:pt x="111666" y="2555"/>
                              <a:pt x="402590" y="15"/>
                            </a:cubicBezTo>
                            <a:cubicBezTo>
                              <a:pt x="693514" y="-2525"/>
                              <a:pt x="805180" y="317861"/>
                              <a:pt x="805180" y="709945"/>
                            </a:cubicBezTo>
                            <a:cubicBezTo>
                              <a:pt x="805180" y="1102029"/>
                              <a:pt x="680814" y="1424955"/>
                              <a:pt x="402590" y="1419875"/>
                            </a:cubicBezTo>
                            <a:cubicBezTo>
                              <a:pt x="124366" y="1414795"/>
                              <a:pt x="0" y="1102029"/>
                              <a:pt x="0" y="709945"/>
                            </a:cubicBezTo>
                            <a:close/>
                          </a:path>
                        </a:pathLst>
                      </a:cu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285750" marR="0" lvl="0" indent="-285750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CB6E82FC-5C02-4AF3-8C2E-1ADC3DDCD939}"/>
                      </a:ext>
                    </a:extLst>
                  </p:cNvPr>
                  <p:cNvGrpSpPr/>
                  <p:nvPr/>
                </p:nvGrpSpPr>
                <p:grpSpPr>
                  <a:xfrm>
                    <a:off x="8803628" y="3830183"/>
                    <a:ext cx="218291" cy="219266"/>
                    <a:chOff x="8889458" y="4017170"/>
                    <a:chExt cx="229954" cy="230980"/>
                  </a:xfrm>
                </p:grpSpPr>
                <p:sp>
                  <p:nvSpPr>
                    <p:cNvPr id="38" name="Oval 37">
                      <a:extLst>
                        <a:ext uri="{FF2B5EF4-FFF2-40B4-BE49-F238E27FC236}">
                          <a16:creationId xmlns:a16="http://schemas.microsoft.com/office/drawing/2014/main" id="{396AFD63-FE15-4C7F-9BD3-81C9076AB8B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889458" y="4017170"/>
                      <a:ext cx="229954" cy="230980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CF0F3341-F753-4E4A-9055-AFD4755C9E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21625" y="4084320"/>
                      <a:ext cx="167083" cy="86359"/>
                      <a:chOff x="8917347" y="4011404"/>
                      <a:chExt cx="308158" cy="159275"/>
                    </a:xfrm>
                  </p:grpSpPr>
                  <p:sp>
                    <p:nvSpPr>
                      <p:cNvPr id="40" name="Freeform: Shape 432">
                        <a:extLst>
                          <a:ext uri="{FF2B5EF4-FFF2-40B4-BE49-F238E27FC236}">
                            <a16:creationId xmlns:a16="http://schemas.microsoft.com/office/drawing/2014/main" id="{94F17BF4-F4C0-4AC6-926E-CAF16B5DFAA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917347" y="4013639"/>
                        <a:ext cx="45719" cy="152222"/>
                      </a:xfrm>
                      <a:custGeom>
                        <a:avLst/>
                        <a:gdLst>
                          <a:gd name="connsiteX0" fmla="*/ 0 w 223520"/>
                          <a:gd name="connsiteY0" fmla="*/ 129540 h 744220"/>
                          <a:gd name="connsiteX1" fmla="*/ 223520 w 223520"/>
                          <a:gd name="connsiteY1" fmla="*/ 0 h 744220"/>
                          <a:gd name="connsiteX2" fmla="*/ 223520 w 223520"/>
                          <a:gd name="connsiteY2" fmla="*/ 744220 h 744220"/>
                          <a:gd name="connsiteX0" fmla="*/ 0 w 223520"/>
                          <a:gd name="connsiteY0" fmla="*/ 129540 h 744220"/>
                          <a:gd name="connsiteX1" fmla="*/ 223520 w 223520"/>
                          <a:gd name="connsiteY1" fmla="*/ 0 h 744220"/>
                          <a:gd name="connsiteX2" fmla="*/ 223520 w 223520"/>
                          <a:gd name="connsiteY2" fmla="*/ 744220 h 744220"/>
                          <a:gd name="connsiteX0" fmla="*/ 0 w 223520"/>
                          <a:gd name="connsiteY0" fmla="*/ 129540 h 744220"/>
                          <a:gd name="connsiteX1" fmla="*/ 223520 w 223520"/>
                          <a:gd name="connsiteY1" fmla="*/ 0 h 744220"/>
                          <a:gd name="connsiteX2" fmla="*/ 223520 w 223520"/>
                          <a:gd name="connsiteY2" fmla="*/ 744220 h 7442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</a:cxnLst>
                        <a:rect l="l" t="t" r="r" b="b"/>
                        <a:pathLst>
                          <a:path w="223520" h="744220">
                            <a:moveTo>
                              <a:pt x="0" y="129540"/>
                            </a:moveTo>
                            <a:cubicBezTo>
                              <a:pt x="104987" y="91440"/>
                              <a:pt x="159173" y="58420"/>
                              <a:pt x="223520" y="0"/>
                            </a:cubicBezTo>
                            <a:lnTo>
                              <a:pt x="223520" y="744220"/>
                            </a:lnTo>
                          </a:path>
                        </a:pathLst>
                      </a:cu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41" name="Oval 300">
                        <a:extLst>
                          <a:ext uri="{FF2B5EF4-FFF2-40B4-BE49-F238E27FC236}">
                            <a16:creationId xmlns:a16="http://schemas.microsoft.com/office/drawing/2014/main" id="{136C36ED-7AAC-444E-952C-9254E0F51DDE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003968" y="4011404"/>
                        <a:ext cx="90317" cy="159275"/>
                      </a:xfrm>
                      <a:custGeom>
                        <a:avLst/>
                        <a:gdLst>
                          <a:gd name="connsiteX0" fmla="*/ 0 w 805180"/>
                          <a:gd name="connsiteY0" fmla="*/ 709930 h 1419860"/>
                          <a:gd name="connsiteX1" fmla="*/ 402590 w 805180"/>
                          <a:gd name="connsiteY1" fmla="*/ 0 h 1419860"/>
                          <a:gd name="connsiteX2" fmla="*/ 805180 w 805180"/>
                          <a:gd name="connsiteY2" fmla="*/ 709930 h 1419860"/>
                          <a:gd name="connsiteX3" fmla="*/ 402590 w 805180"/>
                          <a:gd name="connsiteY3" fmla="*/ 1419860 h 1419860"/>
                          <a:gd name="connsiteX4" fmla="*/ 0 w 805180"/>
                          <a:gd name="connsiteY4" fmla="*/ 709930 h 1419860"/>
                          <a:gd name="connsiteX0" fmla="*/ 0 w 805180"/>
                          <a:gd name="connsiteY0" fmla="*/ 710061 h 1419991"/>
                          <a:gd name="connsiteX1" fmla="*/ 402590 w 805180"/>
                          <a:gd name="connsiteY1" fmla="*/ 131 h 1419991"/>
                          <a:gd name="connsiteX2" fmla="*/ 805180 w 805180"/>
                          <a:gd name="connsiteY2" fmla="*/ 710061 h 1419991"/>
                          <a:gd name="connsiteX3" fmla="*/ 402590 w 805180"/>
                          <a:gd name="connsiteY3" fmla="*/ 1419991 h 1419991"/>
                          <a:gd name="connsiteX4" fmla="*/ 0 w 805180"/>
                          <a:gd name="connsiteY4" fmla="*/ 710061 h 1419991"/>
                          <a:gd name="connsiteX0" fmla="*/ 0 w 805180"/>
                          <a:gd name="connsiteY0" fmla="*/ 709945 h 1419875"/>
                          <a:gd name="connsiteX1" fmla="*/ 402590 w 805180"/>
                          <a:gd name="connsiteY1" fmla="*/ 15 h 1419875"/>
                          <a:gd name="connsiteX2" fmla="*/ 805180 w 805180"/>
                          <a:gd name="connsiteY2" fmla="*/ 709945 h 1419875"/>
                          <a:gd name="connsiteX3" fmla="*/ 402590 w 805180"/>
                          <a:gd name="connsiteY3" fmla="*/ 1419875 h 1419875"/>
                          <a:gd name="connsiteX4" fmla="*/ 0 w 805180"/>
                          <a:gd name="connsiteY4" fmla="*/ 709945 h 1419875"/>
                          <a:gd name="connsiteX0" fmla="*/ 0 w 805180"/>
                          <a:gd name="connsiteY0" fmla="*/ 709945 h 1419934"/>
                          <a:gd name="connsiteX1" fmla="*/ 402590 w 805180"/>
                          <a:gd name="connsiteY1" fmla="*/ 15 h 1419934"/>
                          <a:gd name="connsiteX2" fmla="*/ 805180 w 805180"/>
                          <a:gd name="connsiteY2" fmla="*/ 709945 h 1419934"/>
                          <a:gd name="connsiteX3" fmla="*/ 402590 w 805180"/>
                          <a:gd name="connsiteY3" fmla="*/ 1419875 h 1419934"/>
                          <a:gd name="connsiteX4" fmla="*/ 0 w 805180"/>
                          <a:gd name="connsiteY4" fmla="*/ 709945 h 14199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5180" h="1419934">
                            <a:moveTo>
                              <a:pt x="0" y="709945"/>
                            </a:moveTo>
                            <a:cubicBezTo>
                              <a:pt x="0" y="317861"/>
                              <a:pt x="111666" y="2555"/>
                              <a:pt x="402590" y="15"/>
                            </a:cubicBezTo>
                            <a:cubicBezTo>
                              <a:pt x="693514" y="-2525"/>
                              <a:pt x="805180" y="317861"/>
                              <a:pt x="805180" y="709945"/>
                            </a:cubicBezTo>
                            <a:cubicBezTo>
                              <a:pt x="805180" y="1102029"/>
                              <a:pt x="680814" y="1424955"/>
                              <a:pt x="402590" y="1419875"/>
                            </a:cubicBezTo>
                            <a:cubicBezTo>
                              <a:pt x="124366" y="1414795"/>
                              <a:pt x="0" y="1102029"/>
                              <a:pt x="0" y="709945"/>
                            </a:cubicBezTo>
                            <a:close/>
                          </a:path>
                        </a:pathLst>
                      </a:cu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285750" marR="0" lvl="0" indent="-285750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42" name="Oval 300">
                        <a:extLst>
                          <a:ext uri="{FF2B5EF4-FFF2-40B4-BE49-F238E27FC236}">
                            <a16:creationId xmlns:a16="http://schemas.microsoft.com/office/drawing/2014/main" id="{528FFFA2-118E-49EC-8B89-825B7D064B5D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135187" y="4011404"/>
                        <a:ext cx="90318" cy="159275"/>
                      </a:xfrm>
                      <a:custGeom>
                        <a:avLst/>
                        <a:gdLst>
                          <a:gd name="connsiteX0" fmla="*/ 0 w 805180"/>
                          <a:gd name="connsiteY0" fmla="*/ 709930 h 1419860"/>
                          <a:gd name="connsiteX1" fmla="*/ 402590 w 805180"/>
                          <a:gd name="connsiteY1" fmla="*/ 0 h 1419860"/>
                          <a:gd name="connsiteX2" fmla="*/ 805180 w 805180"/>
                          <a:gd name="connsiteY2" fmla="*/ 709930 h 1419860"/>
                          <a:gd name="connsiteX3" fmla="*/ 402590 w 805180"/>
                          <a:gd name="connsiteY3" fmla="*/ 1419860 h 1419860"/>
                          <a:gd name="connsiteX4" fmla="*/ 0 w 805180"/>
                          <a:gd name="connsiteY4" fmla="*/ 709930 h 1419860"/>
                          <a:gd name="connsiteX0" fmla="*/ 0 w 805180"/>
                          <a:gd name="connsiteY0" fmla="*/ 710061 h 1419991"/>
                          <a:gd name="connsiteX1" fmla="*/ 402590 w 805180"/>
                          <a:gd name="connsiteY1" fmla="*/ 131 h 1419991"/>
                          <a:gd name="connsiteX2" fmla="*/ 805180 w 805180"/>
                          <a:gd name="connsiteY2" fmla="*/ 710061 h 1419991"/>
                          <a:gd name="connsiteX3" fmla="*/ 402590 w 805180"/>
                          <a:gd name="connsiteY3" fmla="*/ 1419991 h 1419991"/>
                          <a:gd name="connsiteX4" fmla="*/ 0 w 805180"/>
                          <a:gd name="connsiteY4" fmla="*/ 710061 h 1419991"/>
                          <a:gd name="connsiteX0" fmla="*/ 0 w 805180"/>
                          <a:gd name="connsiteY0" fmla="*/ 709945 h 1419875"/>
                          <a:gd name="connsiteX1" fmla="*/ 402590 w 805180"/>
                          <a:gd name="connsiteY1" fmla="*/ 15 h 1419875"/>
                          <a:gd name="connsiteX2" fmla="*/ 805180 w 805180"/>
                          <a:gd name="connsiteY2" fmla="*/ 709945 h 1419875"/>
                          <a:gd name="connsiteX3" fmla="*/ 402590 w 805180"/>
                          <a:gd name="connsiteY3" fmla="*/ 1419875 h 1419875"/>
                          <a:gd name="connsiteX4" fmla="*/ 0 w 805180"/>
                          <a:gd name="connsiteY4" fmla="*/ 709945 h 1419875"/>
                          <a:gd name="connsiteX0" fmla="*/ 0 w 805180"/>
                          <a:gd name="connsiteY0" fmla="*/ 709945 h 1419934"/>
                          <a:gd name="connsiteX1" fmla="*/ 402590 w 805180"/>
                          <a:gd name="connsiteY1" fmla="*/ 15 h 1419934"/>
                          <a:gd name="connsiteX2" fmla="*/ 805180 w 805180"/>
                          <a:gd name="connsiteY2" fmla="*/ 709945 h 1419934"/>
                          <a:gd name="connsiteX3" fmla="*/ 402590 w 805180"/>
                          <a:gd name="connsiteY3" fmla="*/ 1419875 h 1419934"/>
                          <a:gd name="connsiteX4" fmla="*/ 0 w 805180"/>
                          <a:gd name="connsiteY4" fmla="*/ 709945 h 14199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805180" h="1419934">
                            <a:moveTo>
                              <a:pt x="0" y="709945"/>
                            </a:moveTo>
                            <a:cubicBezTo>
                              <a:pt x="0" y="317861"/>
                              <a:pt x="111666" y="2555"/>
                              <a:pt x="402590" y="15"/>
                            </a:cubicBezTo>
                            <a:cubicBezTo>
                              <a:pt x="693514" y="-2525"/>
                              <a:pt x="805180" y="317861"/>
                              <a:pt x="805180" y="709945"/>
                            </a:cubicBezTo>
                            <a:cubicBezTo>
                              <a:pt x="805180" y="1102029"/>
                              <a:pt x="680814" y="1424955"/>
                              <a:pt x="402590" y="1419875"/>
                            </a:cubicBezTo>
                            <a:cubicBezTo>
                              <a:pt x="124366" y="1414795"/>
                              <a:pt x="0" y="1102029"/>
                              <a:pt x="0" y="709945"/>
                            </a:cubicBezTo>
                            <a:close/>
                          </a:path>
                        </a:pathLst>
                      </a:cu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285750" marR="0" lvl="0" indent="-285750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08652008-11E4-48A5-968D-96EA71F88A4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32246" y="4535858"/>
                    <a:ext cx="213251" cy="21420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</p:spPr>
                <p:txBody>
    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8" name="Oval 300">
                    <a:extLst>
                      <a:ext uri="{FF2B5EF4-FFF2-40B4-BE49-F238E27FC236}">
                        <a16:creationId xmlns:a16="http://schemas.microsoft.com/office/drawing/2014/main" id="{1E1EFAE6-7675-44B5-B17F-E2DC138D94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849494" y="4597387"/>
                    <a:ext cx="51408" cy="90658"/>
                  </a:xfrm>
                  <a:custGeom>
                    <a:avLst/>
                    <a:gdLst>
                      <a:gd name="connsiteX0" fmla="*/ 0 w 805180"/>
                      <a:gd name="connsiteY0" fmla="*/ 709930 h 1419860"/>
                      <a:gd name="connsiteX1" fmla="*/ 402590 w 805180"/>
                      <a:gd name="connsiteY1" fmla="*/ 0 h 1419860"/>
                      <a:gd name="connsiteX2" fmla="*/ 805180 w 805180"/>
                      <a:gd name="connsiteY2" fmla="*/ 709930 h 1419860"/>
                      <a:gd name="connsiteX3" fmla="*/ 402590 w 805180"/>
                      <a:gd name="connsiteY3" fmla="*/ 1419860 h 1419860"/>
                      <a:gd name="connsiteX4" fmla="*/ 0 w 805180"/>
                      <a:gd name="connsiteY4" fmla="*/ 709930 h 1419860"/>
                      <a:gd name="connsiteX0" fmla="*/ 0 w 805180"/>
                      <a:gd name="connsiteY0" fmla="*/ 710061 h 1419991"/>
                      <a:gd name="connsiteX1" fmla="*/ 402590 w 805180"/>
                      <a:gd name="connsiteY1" fmla="*/ 131 h 1419991"/>
                      <a:gd name="connsiteX2" fmla="*/ 805180 w 805180"/>
                      <a:gd name="connsiteY2" fmla="*/ 710061 h 1419991"/>
                      <a:gd name="connsiteX3" fmla="*/ 402590 w 805180"/>
                      <a:gd name="connsiteY3" fmla="*/ 1419991 h 1419991"/>
                      <a:gd name="connsiteX4" fmla="*/ 0 w 805180"/>
                      <a:gd name="connsiteY4" fmla="*/ 710061 h 1419991"/>
                      <a:gd name="connsiteX0" fmla="*/ 0 w 805180"/>
                      <a:gd name="connsiteY0" fmla="*/ 709945 h 1419875"/>
                      <a:gd name="connsiteX1" fmla="*/ 402590 w 805180"/>
                      <a:gd name="connsiteY1" fmla="*/ 15 h 1419875"/>
                      <a:gd name="connsiteX2" fmla="*/ 805180 w 805180"/>
                      <a:gd name="connsiteY2" fmla="*/ 709945 h 1419875"/>
                      <a:gd name="connsiteX3" fmla="*/ 402590 w 805180"/>
                      <a:gd name="connsiteY3" fmla="*/ 1419875 h 1419875"/>
                      <a:gd name="connsiteX4" fmla="*/ 0 w 805180"/>
                      <a:gd name="connsiteY4" fmla="*/ 709945 h 1419875"/>
                      <a:gd name="connsiteX0" fmla="*/ 0 w 805180"/>
                      <a:gd name="connsiteY0" fmla="*/ 709945 h 1419934"/>
                      <a:gd name="connsiteX1" fmla="*/ 402590 w 805180"/>
                      <a:gd name="connsiteY1" fmla="*/ 15 h 1419934"/>
                      <a:gd name="connsiteX2" fmla="*/ 805180 w 805180"/>
                      <a:gd name="connsiteY2" fmla="*/ 709945 h 1419934"/>
                      <a:gd name="connsiteX3" fmla="*/ 402590 w 805180"/>
                      <a:gd name="connsiteY3" fmla="*/ 1419875 h 1419934"/>
                      <a:gd name="connsiteX4" fmla="*/ 0 w 805180"/>
                      <a:gd name="connsiteY4" fmla="*/ 709945 h 14199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5180" h="1419934">
                        <a:moveTo>
                          <a:pt x="0" y="709945"/>
                        </a:moveTo>
                        <a:cubicBezTo>
                          <a:pt x="0" y="317861"/>
                          <a:pt x="111666" y="2555"/>
                          <a:pt x="402590" y="15"/>
                        </a:cubicBezTo>
                        <a:cubicBezTo>
                          <a:pt x="693514" y="-2525"/>
                          <a:pt x="805180" y="317861"/>
                          <a:pt x="805180" y="709945"/>
                        </a:cubicBezTo>
                        <a:cubicBezTo>
                          <a:pt x="805180" y="1102029"/>
                          <a:pt x="680814" y="1424955"/>
                          <a:pt x="402590" y="1419875"/>
                        </a:cubicBezTo>
                        <a:cubicBezTo>
                          <a:pt x="124366" y="1414795"/>
                          <a:pt x="0" y="1102029"/>
                          <a:pt x="0" y="709945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0CD2DB14-1DA0-4AB8-8872-329B5DB496E1}"/>
                      </a:ext>
                    </a:extLst>
                  </p:cNvPr>
                  <p:cNvGrpSpPr/>
                  <p:nvPr/>
                </p:nvGrpSpPr>
                <p:grpSpPr>
                  <a:xfrm>
                    <a:off x="9932940" y="3562713"/>
                    <a:ext cx="318889" cy="1232546"/>
                    <a:chOff x="9823847" y="3441395"/>
                    <a:chExt cx="335926" cy="1298395"/>
                  </a:xfrm>
                </p:grpSpPr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91D726AD-26D9-4C30-B0F1-B6610E9F9CA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823847" y="3441395"/>
                      <a:ext cx="335926" cy="330650"/>
                    </a:xfrm>
                    <a:prstGeom prst="rect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CCC278CD-6541-42B1-81C7-028D4AEF8F4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823847" y="3925264"/>
                      <a:ext cx="335926" cy="330650"/>
                    </a:xfrm>
                    <a:prstGeom prst="rect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075FA6CF-64B1-40E9-B28F-C2C93A6D85C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9823847" y="4409140"/>
                      <a:ext cx="335926" cy="330650"/>
                    </a:xfrm>
                    <a:prstGeom prst="rect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sp>
                <p:nvSpPr>
                  <p:cNvPr id="20" name="Freeform: Shape 418">
                    <a:extLst>
                      <a:ext uri="{FF2B5EF4-FFF2-40B4-BE49-F238E27FC236}">
                        <a16:creationId xmlns:a16="http://schemas.microsoft.com/office/drawing/2014/main" id="{3FFC75B1-72B6-44B1-AF4F-3EA3FB3D53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73031" y="4597170"/>
                    <a:ext cx="52690" cy="93393"/>
                  </a:xfrm>
                  <a:custGeom>
                    <a:avLst/>
                    <a:gdLst>
                      <a:gd name="connsiteX0" fmla="*/ 329946 w 659892"/>
                      <a:gd name="connsiteY0" fmla="*/ 544830 h 1169670"/>
                      <a:gd name="connsiteX1" fmla="*/ 659892 w 659892"/>
                      <a:gd name="connsiteY1" fmla="*/ 857250 h 1169670"/>
                      <a:gd name="connsiteX2" fmla="*/ 329946 w 659892"/>
                      <a:gd name="connsiteY2" fmla="*/ 1169670 h 1169670"/>
                      <a:gd name="connsiteX3" fmla="*/ 0 w 659892"/>
                      <a:gd name="connsiteY3" fmla="*/ 857250 h 1169670"/>
                      <a:gd name="connsiteX4" fmla="*/ 329946 w 659892"/>
                      <a:gd name="connsiteY4" fmla="*/ 544830 h 1169670"/>
                      <a:gd name="connsiteX5" fmla="*/ 329946 w 659892"/>
                      <a:gd name="connsiteY5" fmla="*/ 0 h 1169670"/>
                      <a:gd name="connsiteX6" fmla="*/ 610362 w 659892"/>
                      <a:gd name="connsiteY6" fmla="*/ 270510 h 1169670"/>
                      <a:gd name="connsiteX7" fmla="*/ 329946 w 659892"/>
                      <a:gd name="connsiteY7" fmla="*/ 541020 h 1169670"/>
                      <a:gd name="connsiteX8" fmla="*/ 49530 w 659892"/>
                      <a:gd name="connsiteY8" fmla="*/ 270510 h 1169670"/>
                      <a:gd name="connsiteX9" fmla="*/ 329946 w 659892"/>
                      <a:gd name="connsiteY9" fmla="*/ 0 h 1169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59892" h="1169670">
                        <a:moveTo>
                          <a:pt x="329946" y="544830"/>
                        </a:moveTo>
                        <a:cubicBezTo>
                          <a:pt x="512170" y="544830"/>
                          <a:pt x="659892" y="684705"/>
                          <a:pt x="659892" y="857250"/>
                        </a:cubicBezTo>
                        <a:cubicBezTo>
                          <a:pt x="659892" y="1029795"/>
                          <a:pt x="512170" y="1169670"/>
                          <a:pt x="329946" y="1169670"/>
                        </a:cubicBezTo>
                        <a:cubicBezTo>
                          <a:pt x="147722" y="1169670"/>
                          <a:pt x="0" y="1029795"/>
                          <a:pt x="0" y="857250"/>
                        </a:cubicBezTo>
                        <a:cubicBezTo>
                          <a:pt x="0" y="684705"/>
                          <a:pt x="147722" y="544830"/>
                          <a:pt x="329946" y="544830"/>
                        </a:cubicBezTo>
                        <a:close/>
                        <a:moveTo>
                          <a:pt x="329946" y="0"/>
                        </a:moveTo>
                        <a:cubicBezTo>
                          <a:pt x="484815" y="0"/>
                          <a:pt x="610362" y="121111"/>
                          <a:pt x="610362" y="270510"/>
                        </a:cubicBezTo>
                        <a:cubicBezTo>
                          <a:pt x="610362" y="419909"/>
                          <a:pt x="484815" y="541020"/>
                          <a:pt x="329946" y="541020"/>
                        </a:cubicBezTo>
                        <a:cubicBezTo>
                          <a:pt x="175077" y="541020"/>
                          <a:pt x="49530" y="419909"/>
                          <a:pt x="49530" y="270510"/>
                        </a:cubicBezTo>
                        <a:cubicBezTo>
                          <a:pt x="49530" y="121111"/>
                          <a:pt x="175077" y="0"/>
                          <a:pt x="329946" y="0"/>
                        </a:cubicBezTo>
                        <a:close/>
                      </a:path>
                    </a:pathLst>
                  </a:cu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E8E209DD-599D-4950-8300-FAA6875B1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5684" y="4061692"/>
                    <a:ext cx="83127" cy="83127"/>
                  </a:xfrm>
                  <a:prstGeom prst="rect">
                    <a:avLst/>
                  </a:prstGeom>
                  <a:solidFill>
                    <a:srgbClr val="000000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0E0A191F-57F4-4ACC-B2C5-22F43161662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6695" y="4061692"/>
                    <a:ext cx="83127" cy="83127"/>
                  </a:xfrm>
                  <a:prstGeom prst="rect">
                    <a:avLst/>
                  </a:prstGeom>
                  <a:solidFill>
                    <a:srgbClr val="000000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EF07052-EDB1-439C-BEE8-80D7E926E3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726105" y="4235255"/>
                    <a:ext cx="83127" cy="83127"/>
                  </a:xfrm>
                  <a:prstGeom prst="rect">
                    <a:avLst/>
                  </a:prstGeom>
                  <a:solidFill>
                    <a:srgbClr val="000000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8B2CAB80-2C54-4FC9-964B-7627B3AAF1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8525683" y="4235255"/>
                    <a:ext cx="83127" cy="83127"/>
                  </a:xfrm>
                  <a:prstGeom prst="rect">
                    <a:avLst/>
                  </a:prstGeom>
                  <a:solidFill>
                    <a:srgbClr val="000000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75A70BB4-E667-4A3D-BADC-C907095A7445}"/>
                      </a:ext>
                    </a:extLst>
                  </p:cNvPr>
                  <p:cNvCxnSpPr>
                    <a:cxnSpLocks/>
                    <a:stCxn id="21" idx="2"/>
                    <a:endCxn id="24" idx="0"/>
                  </p:cNvCxnSpPr>
                  <p:nvPr/>
                </p:nvCxnSpPr>
                <p:spPr>
                  <a:xfrm flipH="1">
                    <a:off x="8567247" y="4144819"/>
                    <a:ext cx="1" cy="9043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7F848753-E41C-4EC9-ABF0-DF183F2AD19E}"/>
                      </a:ext>
                    </a:extLst>
                  </p:cNvPr>
                  <p:cNvCxnSpPr>
                    <a:stCxn id="24" idx="3"/>
                    <a:endCxn id="23" idx="1"/>
                  </p:cNvCxnSpPr>
                  <p:nvPr/>
                </p:nvCxnSpPr>
                <p:spPr>
                  <a:xfrm>
                    <a:off x="8608810" y="4276819"/>
                    <a:ext cx="117295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FB7E4EC-1DA1-44A9-929C-7AB4A09E8207}"/>
                      </a:ext>
                    </a:extLst>
                  </p:cNvPr>
                  <p:cNvCxnSpPr>
                    <a:stCxn id="23" idx="0"/>
                    <a:endCxn id="22" idx="2"/>
                  </p:cNvCxnSpPr>
                  <p:nvPr/>
                </p:nvCxnSpPr>
                <p:spPr>
                  <a:xfrm flipV="1">
                    <a:off x="8767669" y="4144819"/>
                    <a:ext cx="590" cy="90436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086CA28A-8C28-4FC1-8D72-85EB91C75B9F}"/>
                      </a:ext>
                    </a:extLst>
                  </p:cNvPr>
                  <p:cNvCxnSpPr>
                    <a:stCxn id="22" idx="1"/>
                    <a:endCxn id="21" idx="3"/>
                  </p:cNvCxnSpPr>
                  <p:nvPr/>
                </p:nvCxnSpPr>
                <p:spPr>
                  <a:xfrm flipH="1">
                    <a:off x="8608811" y="4103256"/>
                    <a:ext cx="117884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57F753A2-866B-4964-BFE1-3DBB83EEFA4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600693" y="4120356"/>
                    <a:ext cx="137645" cy="137645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7E6E49BD-F2DC-46BE-952E-C6348751D83D}"/>
                      </a:ext>
                    </a:extLst>
                  </p:cNvPr>
                  <p:cNvGrpSpPr/>
                  <p:nvPr/>
                </p:nvGrpSpPr>
                <p:grpSpPr>
                  <a:xfrm>
                    <a:off x="9155430" y="3738656"/>
                    <a:ext cx="667650" cy="911702"/>
                    <a:chOff x="9155430" y="3738656"/>
                    <a:chExt cx="785922" cy="911702"/>
                  </a:xfrm>
                </p:grpSpPr>
                <p:cxnSp>
                  <p:nvCxnSpPr>
                    <p:cNvPr id="32" name="Straight Arrow Connector 31">
                      <a:extLst>
                        <a:ext uri="{FF2B5EF4-FFF2-40B4-BE49-F238E27FC236}">
                          <a16:creationId xmlns:a16="http://schemas.microsoft.com/office/drawing/2014/main" id="{A4A6D0A3-3D2E-4C0A-9B62-BCBBD3FE99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155430" y="4187645"/>
                      <a:ext cx="785922" cy="0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rgbClr val="000000"/>
                      </a:solidFill>
                      <a:prstDash val="solid"/>
                      <a:headEnd type="none"/>
                      <a:tailEnd type="arrow"/>
                    </a:ln>
                    <a:effectLst/>
                  </p:spPr>
                </p:cxnSp>
                <p:cxnSp>
                  <p:nvCxnSpPr>
                    <p:cNvPr id="33" name="Connector: Elbow 14">
                      <a:extLst>
                        <a:ext uri="{FF2B5EF4-FFF2-40B4-BE49-F238E27FC236}">
                          <a16:creationId xmlns:a16="http://schemas.microsoft.com/office/drawing/2014/main" id="{BA764A77-95F0-47B8-B069-1BA8D101949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9476173" y="4189178"/>
                      <a:ext cx="461447" cy="461180"/>
                    </a:xfrm>
                    <a:prstGeom prst="bentConnector3">
                      <a:avLst>
                        <a:gd name="adj1" fmla="val 1471"/>
                      </a:avLst>
                    </a:prstGeom>
                    <a:noFill/>
                    <a:ln w="19050" cap="flat" cmpd="sng" algn="ctr">
                      <a:solidFill>
                        <a:srgbClr val="000000"/>
                      </a:solidFill>
                      <a:prstDash val="solid"/>
                      <a:headEnd type="none"/>
                      <a:tailEnd type="arrow"/>
                    </a:ln>
                    <a:effectLst/>
                  </p:spPr>
                </p:cxnSp>
                <p:cxnSp>
                  <p:nvCxnSpPr>
                    <p:cNvPr id="34" name="Connector: Elbow 182">
                      <a:extLst>
                        <a:ext uri="{FF2B5EF4-FFF2-40B4-BE49-F238E27FC236}">
                          <a16:creationId xmlns:a16="http://schemas.microsoft.com/office/drawing/2014/main" id="{8998E41A-4520-4502-8D20-57DD946967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9476173" y="3738656"/>
                      <a:ext cx="461447" cy="448989"/>
                    </a:xfrm>
                    <a:prstGeom prst="bentConnector3">
                      <a:avLst>
                        <a:gd name="adj1" fmla="val 1471"/>
                      </a:avLst>
                    </a:prstGeom>
                    <a:noFill/>
                    <a:ln w="19050" cap="flat" cmpd="sng" algn="ctr">
                      <a:solidFill>
                        <a:srgbClr val="000000"/>
                      </a:solidFill>
                      <a:prstDash val="solid"/>
                      <a:headEnd type="none"/>
                      <a:tailEnd type="arrow"/>
                    </a:ln>
                    <a:effectLst/>
                  </p:spPr>
                </p:cxnSp>
              </p:grpSp>
              <p:sp>
                <p:nvSpPr>
                  <p:cNvPr id="31" name="Rectangle: Rounded Corners 404">
                    <a:extLst>
                      <a:ext uri="{FF2B5EF4-FFF2-40B4-BE49-F238E27FC236}">
                        <a16:creationId xmlns:a16="http://schemas.microsoft.com/office/drawing/2014/main" id="{0B15802A-286A-4704-BAC2-4756922244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976200" y="3221680"/>
                    <a:ext cx="2601859" cy="1914608"/>
                  </a:xfrm>
                  <a:prstGeom prst="roundRect">
                    <a:avLst>
                      <a:gd name="adj" fmla="val 4248"/>
                    </a:avLst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5" name="Shape 4">
                <a:extLst>
                  <a:ext uri="{FF2B5EF4-FFF2-40B4-BE49-F238E27FC236}">
                    <a16:creationId xmlns:a16="http://schemas.microsoft.com/office/drawing/2014/main" id="{689F79EB-BCCC-4ADE-9098-8FABE16BF8F2}"/>
                  </a:ext>
                </a:extLst>
              </p:cNvPr>
              <p:cNvSpPr/>
              <p:nvPr/>
            </p:nvSpPr>
            <p:spPr>
              <a:xfrm>
                <a:off x="10933047" y="2797101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  <p:sp>
            <p:nvSpPr>
              <p:cNvPr id="6" name="Shape 5">
                <a:extLst>
                  <a:ext uri="{FF2B5EF4-FFF2-40B4-BE49-F238E27FC236}">
                    <a16:creationId xmlns:a16="http://schemas.microsoft.com/office/drawing/2014/main" id="{8F171B1F-81A6-4DE3-A4C1-20D9F47E759C}"/>
                  </a:ext>
                </a:extLst>
              </p:cNvPr>
              <p:cNvSpPr/>
              <p:nvPr/>
            </p:nvSpPr>
            <p:spPr>
              <a:xfrm>
                <a:off x="10929537" y="3349077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  <p:sp>
            <p:nvSpPr>
              <p:cNvPr id="7" name="Shape 6">
                <a:extLst>
                  <a:ext uri="{FF2B5EF4-FFF2-40B4-BE49-F238E27FC236}">
                    <a16:creationId xmlns:a16="http://schemas.microsoft.com/office/drawing/2014/main" id="{711234AA-EBD2-4CFB-A689-36B1A9C48F19}"/>
                  </a:ext>
                </a:extLst>
              </p:cNvPr>
              <p:cNvSpPr/>
              <p:nvPr/>
            </p:nvSpPr>
            <p:spPr>
              <a:xfrm>
                <a:off x="10944467" y="3897573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4D1AE1D-7248-4285-9B7F-1632220C5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38200" y="2467484"/>
              <a:ext cx="2633580" cy="2318022"/>
              <a:chOff x="426424" y="1689652"/>
              <a:chExt cx="4052443" cy="3566875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400EC761-9938-4C37-B1C2-D144CBD88EFF}"/>
                  </a:ext>
                </a:extLst>
              </p:cNvPr>
              <p:cNvGrpSpPr/>
              <p:nvPr/>
            </p:nvGrpSpPr>
            <p:grpSpPr>
              <a:xfrm>
                <a:off x="426424" y="1689652"/>
                <a:ext cx="4052443" cy="3566875"/>
                <a:chOff x="426424" y="1689652"/>
                <a:chExt cx="4052443" cy="3566875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8FE58B50-DC24-4A35-B24D-2980AFE2D63D}"/>
                    </a:ext>
                  </a:extLst>
                </p:cNvPr>
                <p:cNvSpPr/>
                <p:nvPr/>
              </p:nvSpPr>
              <p:spPr bwMode="auto">
                <a:xfrm>
                  <a:off x="426424" y="4671789"/>
                  <a:ext cx="3152830" cy="584738"/>
                </a:xfrm>
                <a:prstGeom prst="rect">
                  <a:avLst/>
                </a:prstGeom>
                <a:noFill/>
              </p:spPr>
              <p:txBody>
                <a:bodyPr wrap="square" lIns="0" tIns="91440" rIns="0" bIns="143428" rtlCol="0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MS PGothic" charset="0"/>
                      <a:cs typeface="Segoe UI Semibold" panose="020B0702040204020203" pitchFamily="34" charset="0"/>
                    </a:rPr>
                    <a:t>Heterogenous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2D1D3F6-A501-414F-9B5D-7A66F1A2B961}"/>
                    </a:ext>
                  </a:extLst>
                </p:cNvPr>
                <p:cNvSpPr txBox="1"/>
                <p:nvPr/>
              </p:nvSpPr>
              <p:spPr>
                <a:xfrm>
                  <a:off x="437318" y="1689652"/>
                  <a:ext cx="4041549" cy="871946"/>
                </a:xfrm>
                <a:prstGeom prst="rect">
                  <a:avLst/>
                </a:prstGeom>
                <a:noFill/>
              </p:spPr>
              <p:txBody>
                <a:bodyPr wrap="square" lIns="0" tIns="143428" rIns="179285" bIns="143428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pl-PL" sz="2000" kern="0" dirty="0">
                      <a:solidFill>
                        <a:srgbClr val="0078D7"/>
                      </a:solidFill>
                      <a:latin typeface="Segoe UI Semibold"/>
                    </a:rPr>
                    <a:t>Data Factory</a:t>
                  </a: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/>
                  </a:endParaRPr>
                </a:p>
              </p:txBody>
            </p: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00015D23-64AE-4975-87F8-7F5F965EAEFC}"/>
                    </a:ext>
                  </a:extLst>
                </p:cNvPr>
                <p:cNvGrpSpPr/>
                <p:nvPr/>
              </p:nvGrpSpPr>
              <p:grpSpPr>
                <a:xfrm>
                  <a:off x="440867" y="2352401"/>
                  <a:ext cx="3122078" cy="2297417"/>
                  <a:chOff x="1504352" y="3221680"/>
                  <a:chExt cx="2601859" cy="1914608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5C462D64-7AB4-4D08-8F16-249721A3D82E}"/>
                      </a:ext>
                    </a:extLst>
                  </p:cNvPr>
                  <p:cNvGrpSpPr/>
                  <p:nvPr/>
                </p:nvGrpSpPr>
                <p:grpSpPr>
                  <a:xfrm>
                    <a:off x="1736455" y="3587275"/>
                    <a:ext cx="469853" cy="1145586"/>
                    <a:chOff x="1761319" y="3591343"/>
                    <a:chExt cx="460820" cy="1123562"/>
                  </a:xfrm>
                </p:grpSpPr>
                <p:sp>
                  <p:nvSpPr>
                    <p:cNvPr id="67" name="Oval 300">
                      <a:extLst>
                        <a:ext uri="{FF2B5EF4-FFF2-40B4-BE49-F238E27FC236}">
                          <a16:creationId xmlns:a16="http://schemas.microsoft.com/office/drawing/2014/main" id="{D328639A-B286-43E5-A0FD-7F160580814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56518" y="4320642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8" name="Oval 300">
                      <a:extLst>
                        <a:ext uri="{FF2B5EF4-FFF2-40B4-BE49-F238E27FC236}">
                          <a16:creationId xmlns:a16="http://schemas.microsoft.com/office/drawing/2014/main" id="{F4A78037-0F35-4C38-8F05-ACF9EFCE9EC0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61425" y="4169362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9" name="Oval 300">
                      <a:extLst>
                        <a:ext uri="{FF2B5EF4-FFF2-40B4-BE49-F238E27FC236}">
                          <a16:creationId xmlns:a16="http://schemas.microsoft.com/office/drawing/2014/main" id="{28FFF535-0E95-4F2F-8B4F-9E1182D21B8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85260" y="4304558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0" name="Oval 300">
                      <a:extLst>
                        <a:ext uri="{FF2B5EF4-FFF2-40B4-BE49-F238E27FC236}">
                          <a16:creationId xmlns:a16="http://schemas.microsoft.com/office/drawing/2014/main" id="{6E2D2C1C-81C2-4FC4-89BA-9EBCA0C2C10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75653" y="3998360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1" name="Oval 300">
                      <a:extLst>
                        <a:ext uri="{FF2B5EF4-FFF2-40B4-BE49-F238E27FC236}">
                          <a16:creationId xmlns:a16="http://schemas.microsoft.com/office/drawing/2014/main" id="{60B1BCFF-BC1B-48F7-843C-1118C257813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97785" y="3960470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2" name="Oval 300">
                      <a:extLst>
                        <a:ext uri="{FF2B5EF4-FFF2-40B4-BE49-F238E27FC236}">
                          <a16:creationId xmlns:a16="http://schemas.microsoft.com/office/drawing/2014/main" id="{8E8E878A-1963-452F-912D-1F6A65B4FD7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86201" y="3591343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3" name="Oval 300">
                      <a:extLst>
                        <a:ext uri="{FF2B5EF4-FFF2-40B4-BE49-F238E27FC236}">
                          <a16:creationId xmlns:a16="http://schemas.microsoft.com/office/drawing/2014/main" id="{8E916D50-BF3C-46B7-AD61-A4FA26F62A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64345" y="3911743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4" name="Oval 300">
                      <a:extLst>
                        <a:ext uri="{FF2B5EF4-FFF2-40B4-BE49-F238E27FC236}">
                          <a16:creationId xmlns:a16="http://schemas.microsoft.com/office/drawing/2014/main" id="{79C95387-98C5-49FF-AF15-6AB8F6E25B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01313" y="4078346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5" name="Oval 300">
                      <a:extLst>
                        <a:ext uri="{FF2B5EF4-FFF2-40B4-BE49-F238E27FC236}">
                          <a16:creationId xmlns:a16="http://schemas.microsoft.com/office/drawing/2014/main" id="{69375E25-1F40-4B63-B125-8B1EEC03AFC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1319" y="4632926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6" name="Oval 300">
                      <a:extLst>
                        <a:ext uri="{FF2B5EF4-FFF2-40B4-BE49-F238E27FC236}">
                          <a16:creationId xmlns:a16="http://schemas.microsoft.com/office/drawing/2014/main" id="{C8B6DDFC-EA5C-421A-980E-1A20D8D9200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62496" y="4494870"/>
                      <a:ext cx="46486" cy="81979"/>
                    </a:xfrm>
                    <a:custGeom>
                      <a:avLst/>
                      <a:gdLst>
                        <a:gd name="connsiteX0" fmla="*/ 0 w 805180"/>
                        <a:gd name="connsiteY0" fmla="*/ 709930 h 1419860"/>
                        <a:gd name="connsiteX1" fmla="*/ 402590 w 805180"/>
                        <a:gd name="connsiteY1" fmla="*/ 0 h 1419860"/>
                        <a:gd name="connsiteX2" fmla="*/ 805180 w 805180"/>
                        <a:gd name="connsiteY2" fmla="*/ 709930 h 1419860"/>
                        <a:gd name="connsiteX3" fmla="*/ 402590 w 805180"/>
                        <a:gd name="connsiteY3" fmla="*/ 1419860 h 1419860"/>
                        <a:gd name="connsiteX4" fmla="*/ 0 w 805180"/>
                        <a:gd name="connsiteY4" fmla="*/ 709930 h 1419860"/>
                        <a:gd name="connsiteX0" fmla="*/ 0 w 805180"/>
                        <a:gd name="connsiteY0" fmla="*/ 710061 h 1419991"/>
                        <a:gd name="connsiteX1" fmla="*/ 402590 w 805180"/>
                        <a:gd name="connsiteY1" fmla="*/ 131 h 1419991"/>
                        <a:gd name="connsiteX2" fmla="*/ 805180 w 805180"/>
                        <a:gd name="connsiteY2" fmla="*/ 710061 h 1419991"/>
                        <a:gd name="connsiteX3" fmla="*/ 402590 w 805180"/>
                        <a:gd name="connsiteY3" fmla="*/ 1419991 h 1419991"/>
                        <a:gd name="connsiteX4" fmla="*/ 0 w 805180"/>
                        <a:gd name="connsiteY4" fmla="*/ 710061 h 1419991"/>
                        <a:gd name="connsiteX0" fmla="*/ 0 w 805180"/>
                        <a:gd name="connsiteY0" fmla="*/ 709945 h 1419875"/>
                        <a:gd name="connsiteX1" fmla="*/ 402590 w 805180"/>
                        <a:gd name="connsiteY1" fmla="*/ 15 h 1419875"/>
                        <a:gd name="connsiteX2" fmla="*/ 805180 w 805180"/>
                        <a:gd name="connsiteY2" fmla="*/ 709945 h 1419875"/>
                        <a:gd name="connsiteX3" fmla="*/ 402590 w 805180"/>
                        <a:gd name="connsiteY3" fmla="*/ 1419875 h 1419875"/>
                        <a:gd name="connsiteX4" fmla="*/ 0 w 805180"/>
                        <a:gd name="connsiteY4" fmla="*/ 709945 h 1419875"/>
                        <a:gd name="connsiteX0" fmla="*/ 0 w 805180"/>
                        <a:gd name="connsiteY0" fmla="*/ 709945 h 1419934"/>
                        <a:gd name="connsiteX1" fmla="*/ 402590 w 805180"/>
                        <a:gd name="connsiteY1" fmla="*/ 15 h 1419934"/>
                        <a:gd name="connsiteX2" fmla="*/ 805180 w 805180"/>
                        <a:gd name="connsiteY2" fmla="*/ 709945 h 1419934"/>
                        <a:gd name="connsiteX3" fmla="*/ 402590 w 805180"/>
                        <a:gd name="connsiteY3" fmla="*/ 1419875 h 1419934"/>
                        <a:gd name="connsiteX4" fmla="*/ 0 w 805180"/>
                        <a:gd name="connsiteY4" fmla="*/ 709945 h 14199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5180" h="1419934">
                          <a:moveTo>
                            <a:pt x="0" y="709945"/>
                          </a:moveTo>
                          <a:cubicBezTo>
                            <a:pt x="0" y="317861"/>
                            <a:pt x="111666" y="2555"/>
                            <a:pt x="402590" y="15"/>
                          </a:cubicBezTo>
                          <a:cubicBezTo>
                            <a:pt x="693514" y="-2525"/>
                            <a:pt x="805180" y="317861"/>
                            <a:pt x="805180" y="709945"/>
                          </a:cubicBezTo>
                          <a:cubicBezTo>
                            <a:pt x="805180" y="1102029"/>
                            <a:pt x="680814" y="1424955"/>
                            <a:pt x="402590" y="1419875"/>
                          </a:cubicBezTo>
                          <a:cubicBezTo>
                            <a:pt x="124366" y="1414795"/>
                            <a:pt x="0" y="1102029"/>
                            <a:pt x="0" y="709945"/>
                          </a:cubicBezTo>
                          <a:close/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285750" marR="0" lvl="0" indent="-285750" defTabSz="932472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Segoe UI Semilight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77" name="Freeform: Shape 389">
                      <a:extLst>
                        <a:ext uri="{FF2B5EF4-FFF2-40B4-BE49-F238E27FC236}">
                          <a16:creationId xmlns:a16="http://schemas.microsoft.com/office/drawing/2014/main" id="{5E2DFABD-6DD1-41D5-843E-4A99B476861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04121" y="3700180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78" name="Freeform: Shape 390">
                      <a:extLst>
                        <a:ext uri="{FF2B5EF4-FFF2-40B4-BE49-F238E27FC236}">
                          <a16:creationId xmlns:a16="http://schemas.microsoft.com/office/drawing/2014/main" id="{169D61F5-66AC-42F8-BA40-5C88387A63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84774" y="3771839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79" name="Freeform: Shape 391">
                      <a:extLst>
                        <a:ext uri="{FF2B5EF4-FFF2-40B4-BE49-F238E27FC236}">
                          <a16:creationId xmlns:a16="http://schemas.microsoft.com/office/drawing/2014/main" id="{3E00A8AF-BA9C-4493-B566-1136AEDDE68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23480" y="3764606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0" name="Freeform: Shape 392">
                      <a:extLst>
                        <a:ext uri="{FF2B5EF4-FFF2-40B4-BE49-F238E27FC236}">
                          <a16:creationId xmlns:a16="http://schemas.microsoft.com/office/drawing/2014/main" id="{93969447-5754-46CF-A74F-9603418CA153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05084" y="3899047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1" name="Freeform: Shape 393">
                      <a:extLst>
                        <a:ext uri="{FF2B5EF4-FFF2-40B4-BE49-F238E27FC236}">
                          <a16:creationId xmlns:a16="http://schemas.microsoft.com/office/drawing/2014/main" id="{CA077B2B-E026-4FED-8393-80B191E04D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955017" y="4132003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2" name="Freeform: Shape 394">
                      <a:extLst>
                        <a:ext uri="{FF2B5EF4-FFF2-40B4-BE49-F238E27FC236}">
                          <a16:creationId xmlns:a16="http://schemas.microsoft.com/office/drawing/2014/main" id="{D91A310B-6FFB-4226-8DF3-15F3CAC8240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185782" y="4157408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3" name="Freeform: Shape 395">
                      <a:extLst>
                        <a:ext uri="{FF2B5EF4-FFF2-40B4-BE49-F238E27FC236}">
                          <a16:creationId xmlns:a16="http://schemas.microsoft.com/office/drawing/2014/main" id="{179C6107-2E3F-45BB-9E5F-50F813C90C7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766690" y="4321588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4" name="Freeform: Shape 396">
                      <a:extLst>
                        <a:ext uri="{FF2B5EF4-FFF2-40B4-BE49-F238E27FC236}">
                          <a16:creationId xmlns:a16="http://schemas.microsoft.com/office/drawing/2014/main" id="{FDD81EEE-58C2-46FB-843B-F443C1DC637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842970" y="4498500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85" name="Freeform: Shape 397">
                      <a:extLst>
                        <a:ext uri="{FF2B5EF4-FFF2-40B4-BE49-F238E27FC236}">
                          <a16:creationId xmlns:a16="http://schemas.microsoft.com/office/drawing/2014/main" id="{D9AA5FA4-BC7E-42AB-87A3-3DB28A0B11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027142" y="4383096"/>
                      <a:ext cx="23532" cy="78349"/>
                    </a:xfrm>
                    <a:custGeom>
                      <a:avLst/>
                      <a:gdLst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  <a:gd name="connsiteX0" fmla="*/ 0 w 223520"/>
                        <a:gd name="connsiteY0" fmla="*/ 129540 h 744220"/>
                        <a:gd name="connsiteX1" fmla="*/ 223520 w 223520"/>
                        <a:gd name="connsiteY1" fmla="*/ 0 h 744220"/>
                        <a:gd name="connsiteX2" fmla="*/ 223520 w 223520"/>
                        <a:gd name="connsiteY2" fmla="*/ 744220 h 7442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23520" h="744220">
                          <a:moveTo>
                            <a:pt x="0" y="129540"/>
                          </a:moveTo>
                          <a:cubicBezTo>
                            <a:pt x="104987" y="91440"/>
                            <a:pt x="159173" y="58420"/>
                            <a:pt x="223520" y="0"/>
                          </a:cubicBezTo>
                          <a:lnTo>
                            <a:pt x="223520" y="744220"/>
                          </a:lnTo>
                        </a:path>
                      </a:pathLst>
                    </a:custGeom>
                    <a:noFill/>
                    <a:ln w="19050" cap="rnd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0001C878-71A0-441F-85E9-3A4C1B11C2A0}"/>
                      </a:ext>
                    </a:extLst>
                  </p:cNvPr>
                  <p:cNvSpPr/>
                  <p:nvPr/>
                </p:nvSpPr>
                <p:spPr bwMode="auto">
                  <a:xfrm rot="19800000">
                    <a:off x="3167218" y="4181570"/>
                    <a:ext cx="279573" cy="251201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60" name="Funnel" title="Icon of a funnel">
                    <a:extLst>
                      <a:ext uri="{FF2B5EF4-FFF2-40B4-BE49-F238E27FC236}">
                        <a16:creationId xmlns:a16="http://schemas.microsoft.com/office/drawing/2014/main" id="{E1DBF594-551F-4F91-9E7B-7EBF14B9D5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 rot="16200000">
                    <a:off x="2125107" y="3797146"/>
                    <a:ext cx="1146699" cy="777461"/>
                  </a:xfrm>
                  <a:custGeom>
                    <a:avLst/>
                    <a:gdLst>
                      <a:gd name="T0" fmla="*/ 0 w 598"/>
                      <a:gd name="T1" fmla="*/ 0 h 517"/>
                      <a:gd name="T2" fmla="*/ 598 w 598"/>
                      <a:gd name="T3" fmla="*/ 0 h 517"/>
                      <a:gd name="T4" fmla="*/ 598 w 598"/>
                      <a:gd name="T5" fmla="*/ 40 h 517"/>
                      <a:gd name="T6" fmla="*/ 358 w 598"/>
                      <a:gd name="T7" fmla="*/ 276 h 517"/>
                      <a:gd name="T8" fmla="*/ 358 w 598"/>
                      <a:gd name="T9" fmla="*/ 517 h 517"/>
                      <a:gd name="T10" fmla="*/ 236 w 598"/>
                      <a:gd name="T11" fmla="*/ 517 h 517"/>
                      <a:gd name="T12" fmla="*/ 236 w 598"/>
                      <a:gd name="T13" fmla="*/ 274 h 517"/>
                      <a:gd name="T14" fmla="*/ 0 w 598"/>
                      <a:gd name="T15" fmla="*/ 43 h 517"/>
                      <a:gd name="T16" fmla="*/ 0 w 598"/>
                      <a:gd name="T17" fmla="*/ 0 h 517"/>
                      <a:gd name="connsiteX0" fmla="*/ 5987 w 10000"/>
                      <a:gd name="connsiteY0" fmla="*/ 10000 h 11747"/>
                      <a:gd name="connsiteX1" fmla="*/ 3946 w 10000"/>
                      <a:gd name="connsiteY1" fmla="*/ 10000 h 11747"/>
                      <a:gd name="connsiteX2" fmla="*/ 3946 w 10000"/>
                      <a:gd name="connsiteY2" fmla="*/ 5300 h 11747"/>
                      <a:gd name="connsiteX3" fmla="*/ 0 w 10000"/>
                      <a:gd name="connsiteY3" fmla="*/ 832 h 11747"/>
                      <a:gd name="connsiteX4" fmla="*/ 0 w 10000"/>
                      <a:gd name="connsiteY4" fmla="*/ 0 h 11747"/>
                      <a:gd name="connsiteX5" fmla="*/ 10000 w 10000"/>
                      <a:gd name="connsiteY5" fmla="*/ 0 h 11747"/>
                      <a:gd name="connsiteX6" fmla="*/ 10000 w 10000"/>
                      <a:gd name="connsiteY6" fmla="*/ 774 h 11747"/>
                      <a:gd name="connsiteX7" fmla="*/ 5987 w 10000"/>
                      <a:gd name="connsiteY7" fmla="*/ 5338 h 11747"/>
                      <a:gd name="connsiteX8" fmla="*/ 7498 w 10000"/>
                      <a:gd name="connsiteY8" fmla="*/ 11747 h 11747"/>
                      <a:gd name="connsiteX0" fmla="*/ 3946 w 10000"/>
                      <a:gd name="connsiteY0" fmla="*/ 10000 h 11747"/>
                      <a:gd name="connsiteX1" fmla="*/ 3946 w 10000"/>
                      <a:gd name="connsiteY1" fmla="*/ 5300 h 11747"/>
                      <a:gd name="connsiteX2" fmla="*/ 0 w 10000"/>
                      <a:gd name="connsiteY2" fmla="*/ 832 h 11747"/>
                      <a:gd name="connsiteX3" fmla="*/ 0 w 10000"/>
                      <a:gd name="connsiteY3" fmla="*/ 0 h 11747"/>
                      <a:gd name="connsiteX4" fmla="*/ 10000 w 10000"/>
                      <a:gd name="connsiteY4" fmla="*/ 0 h 11747"/>
                      <a:gd name="connsiteX5" fmla="*/ 10000 w 10000"/>
                      <a:gd name="connsiteY5" fmla="*/ 774 h 11747"/>
                      <a:gd name="connsiteX6" fmla="*/ 5987 w 10000"/>
                      <a:gd name="connsiteY6" fmla="*/ 5338 h 11747"/>
                      <a:gd name="connsiteX7" fmla="*/ 7498 w 10000"/>
                      <a:gd name="connsiteY7" fmla="*/ 11747 h 11747"/>
                      <a:gd name="connsiteX0" fmla="*/ 3946 w 10000"/>
                      <a:gd name="connsiteY0" fmla="*/ 10000 h 10019"/>
                      <a:gd name="connsiteX1" fmla="*/ 3946 w 10000"/>
                      <a:gd name="connsiteY1" fmla="*/ 5300 h 10019"/>
                      <a:gd name="connsiteX2" fmla="*/ 0 w 10000"/>
                      <a:gd name="connsiteY2" fmla="*/ 832 h 10019"/>
                      <a:gd name="connsiteX3" fmla="*/ 0 w 10000"/>
                      <a:gd name="connsiteY3" fmla="*/ 0 h 10019"/>
                      <a:gd name="connsiteX4" fmla="*/ 10000 w 10000"/>
                      <a:gd name="connsiteY4" fmla="*/ 0 h 10019"/>
                      <a:gd name="connsiteX5" fmla="*/ 10000 w 10000"/>
                      <a:gd name="connsiteY5" fmla="*/ 774 h 10019"/>
                      <a:gd name="connsiteX6" fmla="*/ 5987 w 10000"/>
                      <a:gd name="connsiteY6" fmla="*/ 5338 h 10019"/>
                      <a:gd name="connsiteX7" fmla="*/ 6004 w 10000"/>
                      <a:gd name="connsiteY7" fmla="*/ 10019 h 10019"/>
                      <a:gd name="connsiteX0" fmla="*/ 3946 w 10000"/>
                      <a:gd name="connsiteY0" fmla="*/ 8720 h 10019"/>
                      <a:gd name="connsiteX1" fmla="*/ 3946 w 10000"/>
                      <a:gd name="connsiteY1" fmla="*/ 5300 h 10019"/>
                      <a:gd name="connsiteX2" fmla="*/ 0 w 10000"/>
                      <a:gd name="connsiteY2" fmla="*/ 832 h 10019"/>
                      <a:gd name="connsiteX3" fmla="*/ 0 w 10000"/>
                      <a:gd name="connsiteY3" fmla="*/ 0 h 10019"/>
                      <a:gd name="connsiteX4" fmla="*/ 10000 w 10000"/>
                      <a:gd name="connsiteY4" fmla="*/ 0 h 10019"/>
                      <a:gd name="connsiteX5" fmla="*/ 10000 w 10000"/>
                      <a:gd name="connsiteY5" fmla="*/ 774 h 10019"/>
                      <a:gd name="connsiteX6" fmla="*/ 5987 w 10000"/>
                      <a:gd name="connsiteY6" fmla="*/ 5338 h 10019"/>
                      <a:gd name="connsiteX7" fmla="*/ 6004 w 10000"/>
                      <a:gd name="connsiteY7" fmla="*/ 10019 h 10019"/>
                      <a:gd name="connsiteX0" fmla="*/ 3946 w 10000"/>
                      <a:gd name="connsiteY0" fmla="*/ 8720 h 8739"/>
                      <a:gd name="connsiteX1" fmla="*/ 3946 w 10000"/>
                      <a:gd name="connsiteY1" fmla="*/ 5300 h 8739"/>
                      <a:gd name="connsiteX2" fmla="*/ 0 w 10000"/>
                      <a:gd name="connsiteY2" fmla="*/ 832 h 8739"/>
                      <a:gd name="connsiteX3" fmla="*/ 0 w 10000"/>
                      <a:gd name="connsiteY3" fmla="*/ 0 h 8739"/>
                      <a:gd name="connsiteX4" fmla="*/ 10000 w 10000"/>
                      <a:gd name="connsiteY4" fmla="*/ 0 h 8739"/>
                      <a:gd name="connsiteX5" fmla="*/ 10000 w 10000"/>
                      <a:gd name="connsiteY5" fmla="*/ 774 h 8739"/>
                      <a:gd name="connsiteX6" fmla="*/ 5987 w 10000"/>
                      <a:gd name="connsiteY6" fmla="*/ 5338 h 8739"/>
                      <a:gd name="connsiteX7" fmla="*/ 6004 w 10000"/>
                      <a:gd name="connsiteY7" fmla="*/ 8739 h 8739"/>
                      <a:gd name="connsiteX0" fmla="*/ 3946 w 10000"/>
                      <a:gd name="connsiteY0" fmla="*/ 9978 h 9978"/>
                      <a:gd name="connsiteX1" fmla="*/ 3946 w 10000"/>
                      <a:gd name="connsiteY1" fmla="*/ 6065 h 9978"/>
                      <a:gd name="connsiteX2" fmla="*/ 0 w 10000"/>
                      <a:gd name="connsiteY2" fmla="*/ 952 h 9978"/>
                      <a:gd name="connsiteX3" fmla="*/ 0 w 10000"/>
                      <a:gd name="connsiteY3" fmla="*/ 0 h 9978"/>
                      <a:gd name="connsiteX4" fmla="*/ 10000 w 10000"/>
                      <a:gd name="connsiteY4" fmla="*/ 0 h 9978"/>
                      <a:gd name="connsiteX5" fmla="*/ 10000 w 10000"/>
                      <a:gd name="connsiteY5" fmla="*/ 886 h 9978"/>
                      <a:gd name="connsiteX6" fmla="*/ 5987 w 10000"/>
                      <a:gd name="connsiteY6" fmla="*/ 6108 h 9978"/>
                      <a:gd name="connsiteX7" fmla="*/ 6057 w 10000"/>
                      <a:gd name="connsiteY7" fmla="*/ 9052 h 9978"/>
                      <a:gd name="connsiteX0" fmla="*/ 3946 w 10000"/>
                      <a:gd name="connsiteY0" fmla="*/ 10000 h 10000"/>
                      <a:gd name="connsiteX1" fmla="*/ 3946 w 10000"/>
                      <a:gd name="connsiteY1" fmla="*/ 6078 h 10000"/>
                      <a:gd name="connsiteX2" fmla="*/ 0 w 10000"/>
                      <a:gd name="connsiteY2" fmla="*/ 954 h 10000"/>
                      <a:gd name="connsiteX3" fmla="*/ 0 w 10000"/>
                      <a:gd name="connsiteY3" fmla="*/ 0 h 10000"/>
                      <a:gd name="connsiteX4" fmla="*/ 10000 w 10000"/>
                      <a:gd name="connsiteY4" fmla="*/ 0 h 10000"/>
                      <a:gd name="connsiteX5" fmla="*/ 10000 w 10000"/>
                      <a:gd name="connsiteY5" fmla="*/ 888 h 10000"/>
                      <a:gd name="connsiteX6" fmla="*/ 5987 w 10000"/>
                      <a:gd name="connsiteY6" fmla="*/ 6121 h 10000"/>
                      <a:gd name="connsiteX7" fmla="*/ 6004 w 10000"/>
                      <a:gd name="connsiteY7" fmla="*/ 9072 h 10000"/>
                      <a:gd name="connsiteX0" fmla="*/ 3946 w 10000"/>
                      <a:gd name="connsiteY0" fmla="*/ 8964 h 9072"/>
                      <a:gd name="connsiteX1" fmla="*/ 3946 w 10000"/>
                      <a:gd name="connsiteY1" fmla="*/ 6078 h 9072"/>
                      <a:gd name="connsiteX2" fmla="*/ 0 w 10000"/>
                      <a:gd name="connsiteY2" fmla="*/ 954 h 9072"/>
                      <a:gd name="connsiteX3" fmla="*/ 0 w 10000"/>
                      <a:gd name="connsiteY3" fmla="*/ 0 h 9072"/>
                      <a:gd name="connsiteX4" fmla="*/ 10000 w 10000"/>
                      <a:gd name="connsiteY4" fmla="*/ 0 h 9072"/>
                      <a:gd name="connsiteX5" fmla="*/ 10000 w 10000"/>
                      <a:gd name="connsiteY5" fmla="*/ 888 h 9072"/>
                      <a:gd name="connsiteX6" fmla="*/ 5987 w 10000"/>
                      <a:gd name="connsiteY6" fmla="*/ 6121 h 9072"/>
                      <a:gd name="connsiteX7" fmla="*/ 6004 w 10000"/>
                      <a:gd name="connsiteY7" fmla="*/ 9072 h 9072"/>
                      <a:gd name="connsiteX0" fmla="*/ 3946 w 10000"/>
                      <a:gd name="connsiteY0" fmla="*/ 9881 h 9881"/>
                      <a:gd name="connsiteX1" fmla="*/ 3946 w 10000"/>
                      <a:gd name="connsiteY1" fmla="*/ 6700 h 9881"/>
                      <a:gd name="connsiteX2" fmla="*/ 0 w 10000"/>
                      <a:gd name="connsiteY2" fmla="*/ 1052 h 9881"/>
                      <a:gd name="connsiteX3" fmla="*/ 0 w 10000"/>
                      <a:gd name="connsiteY3" fmla="*/ 0 h 9881"/>
                      <a:gd name="connsiteX4" fmla="*/ 10000 w 10000"/>
                      <a:gd name="connsiteY4" fmla="*/ 0 h 9881"/>
                      <a:gd name="connsiteX5" fmla="*/ 10000 w 10000"/>
                      <a:gd name="connsiteY5" fmla="*/ 979 h 9881"/>
                      <a:gd name="connsiteX6" fmla="*/ 5987 w 10000"/>
                      <a:gd name="connsiteY6" fmla="*/ 6747 h 9881"/>
                      <a:gd name="connsiteX7" fmla="*/ 6004 w 10000"/>
                      <a:gd name="connsiteY7" fmla="*/ 9810 h 9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000" h="9881">
                        <a:moveTo>
                          <a:pt x="3946" y="9881"/>
                        </a:moveTo>
                        <a:lnTo>
                          <a:pt x="3946" y="6700"/>
                        </a:lnTo>
                        <a:lnTo>
                          <a:pt x="0" y="1052"/>
                        </a:lnTo>
                        <a:lnTo>
                          <a:pt x="0" y="0"/>
                        </a:lnTo>
                        <a:lnTo>
                          <a:pt x="10000" y="0"/>
                        </a:lnTo>
                        <a:lnTo>
                          <a:pt x="10000" y="979"/>
                        </a:lnTo>
                        <a:lnTo>
                          <a:pt x="5987" y="6747"/>
                        </a:lnTo>
                        <a:cubicBezTo>
                          <a:pt x="5987" y="8711"/>
                          <a:pt x="6004" y="9810"/>
                          <a:pt x="6004" y="9810"/>
                        </a:cubicBezTo>
                      </a:path>
                    </a:pathLst>
                  </a:cu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B48749A2-F080-4960-BCDD-B5E45E57513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087188" y="4077297"/>
                    <a:ext cx="0" cy="232023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/>
                    <a:tailEnd type="none"/>
                  </a:ln>
                  <a:effectLst/>
                </p:spPr>
              </p:cxnSp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491683B0-5364-4305-9D8A-4EEFD4AC3A7B}"/>
                      </a:ext>
                    </a:extLst>
                  </p:cNvPr>
                  <p:cNvGrpSpPr/>
                  <p:nvPr/>
                </p:nvGrpSpPr>
                <p:grpSpPr>
                  <a:xfrm rot="18900000">
                    <a:off x="2289928" y="3971889"/>
                    <a:ext cx="480939" cy="446485"/>
                    <a:chOff x="2374772" y="3965756"/>
                    <a:chExt cx="351927" cy="326716"/>
                  </a:xfrm>
                </p:grpSpPr>
                <p:sp>
                  <p:nvSpPr>
                    <p:cNvPr id="64" name="Freeform: Shape 398">
                      <a:extLst>
                        <a:ext uri="{FF2B5EF4-FFF2-40B4-BE49-F238E27FC236}">
                          <a16:creationId xmlns:a16="http://schemas.microsoft.com/office/drawing/2014/main" id="{D0383974-A9FA-4342-83ED-0940030BB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74772" y="4101704"/>
                      <a:ext cx="172559" cy="167872"/>
                    </a:xfrm>
                    <a:custGeom>
                      <a:avLst/>
                      <a:gdLst>
                        <a:gd name="connsiteX0" fmla="*/ 55483 w 200025"/>
                        <a:gd name="connsiteY0" fmla="*/ 104061 h 200025"/>
                        <a:gd name="connsiteX1" fmla="*/ 101203 w 200025"/>
                        <a:gd name="connsiteY1" fmla="*/ 57388 h 200025"/>
                        <a:gd name="connsiteX2" fmla="*/ 147876 w 200025"/>
                        <a:gd name="connsiteY2" fmla="*/ 104061 h 200025"/>
                        <a:gd name="connsiteX3" fmla="*/ 101203 w 200025"/>
                        <a:gd name="connsiteY3" fmla="*/ 150733 h 200025"/>
                        <a:gd name="connsiteX4" fmla="*/ 55483 w 200025"/>
                        <a:gd name="connsiteY4" fmla="*/ 104061 h 200025"/>
                        <a:gd name="connsiteX5" fmla="*/ 55483 w 200025"/>
                        <a:gd name="connsiteY5" fmla="*/ 104061 h 200025"/>
                        <a:gd name="connsiteX6" fmla="*/ 178356 w 200025"/>
                        <a:gd name="connsiteY6" fmla="*/ 104061 h 200025"/>
                        <a:gd name="connsiteX7" fmla="*/ 176451 w 200025"/>
                        <a:gd name="connsiteY7" fmla="*/ 88821 h 200025"/>
                        <a:gd name="connsiteX8" fmla="*/ 194548 w 200025"/>
                        <a:gd name="connsiteY8" fmla="*/ 78343 h 200025"/>
                        <a:gd name="connsiteX9" fmla="*/ 171688 w 200025"/>
                        <a:gd name="connsiteY9" fmla="*/ 37386 h 200025"/>
                        <a:gd name="connsiteX10" fmla="*/ 154543 w 200025"/>
                        <a:gd name="connsiteY10" fmla="*/ 47863 h 200025"/>
                        <a:gd name="connsiteX11" fmla="*/ 125968 w 200025"/>
                        <a:gd name="connsiteY11" fmla="*/ 29766 h 200025"/>
                        <a:gd name="connsiteX12" fmla="*/ 125968 w 200025"/>
                        <a:gd name="connsiteY12" fmla="*/ 10716 h 200025"/>
                        <a:gd name="connsiteX13" fmla="*/ 80248 w 200025"/>
                        <a:gd name="connsiteY13" fmla="*/ 10716 h 200025"/>
                        <a:gd name="connsiteX14" fmla="*/ 80248 w 200025"/>
                        <a:gd name="connsiteY14" fmla="*/ 28813 h 200025"/>
                        <a:gd name="connsiteX15" fmla="*/ 48816 w 200025"/>
                        <a:gd name="connsiteY15" fmla="*/ 47863 h 200025"/>
                        <a:gd name="connsiteX16" fmla="*/ 33576 w 200025"/>
                        <a:gd name="connsiteY16" fmla="*/ 38338 h 200025"/>
                        <a:gd name="connsiteX17" fmla="*/ 10716 w 200025"/>
                        <a:gd name="connsiteY17" fmla="*/ 79296 h 200025"/>
                        <a:gd name="connsiteX18" fmla="*/ 26908 w 200025"/>
                        <a:gd name="connsiteY18" fmla="*/ 88821 h 200025"/>
                        <a:gd name="connsiteX19" fmla="*/ 25003 w 200025"/>
                        <a:gd name="connsiteY19" fmla="*/ 104061 h 200025"/>
                        <a:gd name="connsiteX20" fmla="*/ 26908 w 200025"/>
                        <a:gd name="connsiteY20" fmla="*/ 122158 h 200025"/>
                        <a:gd name="connsiteX21" fmla="*/ 11668 w 200025"/>
                        <a:gd name="connsiteY21" fmla="*/ 131683 h 200025"/>
                        <a:gd name="connsiteX22" fmla="*/ 34528 w 200025"/>
                        <a:gd name="connsiteY22" fmla="*/ 171688 h 200025"/>
                        <a:gd name="connsiteX23" fmla="*/ 50721 w 200025"/>
                        <a:gd name="connsiteY23" fmla="*/ 162163 h 200025"/>
                        <a:gd name="connsiteX24" fmla="*/ 80248 w 200025"/>
                        <a:gd name="connsiteY24" fmla="*/ 178356 h 200025"/>
                        <a:gd name="connsiteX25" fmla="*/ 80248 w 200025"/>
                        <a:gd name="connsiteY25" fmla="*/ 198358 h 200025"/>
                        <a:gd name="connsiteX26" fmla="*/ 125968 w 200025"/>
                        <a:gd name="connsiteY26" fmla="*/ 198358 h 200025"/>
                        <a:gd name="connsiteX27" fmla="*/ 125968 w 200025"/>
                        <a:gd name="connsiteY27" fmla="*/ 177403 h 200025"/>
                        <a:gd name="connsiteX28" fmla="*/ 152638 w 200025"/>
                        <a:gd name="connsiteY28" fmla="*/ 162163 h 200025"/>
                        <a:gd name="connsiteX29" fmla="*/ 169783 w 200025"/>
                        <a:gd name="connsiteY29" fmla="*/ 172641 h 200025"/>
                        <a:gd name="connsiteX30" fmla="*/ 192643 w 200025"/>
                        <a:gd name="connsiteY30" fmla="*/ 132636 h 200025"/>
                        <a:gd name="connsiteX31" fmla="*/ 175498 w 200025"/>
                        <a:gd name="connsiteY31" fmla="*/ 122158 h 200025"/>
                        <a:gd name="connsiteX32" fmla="*/ 178356 w 200025"/>
                        <a:gd name="connsiteY32" fmla="*/ 104061 h 200025"/>
                        <a:gd name="connsiteX33" fmla="*/ 178356 w 200025"/>
                        <a:gd name="connsiteY33" fmla="*/ 104061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200025" h="200025">
                          <a:moveTo>
                            <a:pt x="55483" y="104061"/>
                          </a:moveTo>
                          <a:cubicBezTo>
                            <a:pt x="55483" y="78343"/>
                            <a:pt x="75486" y="57388"/>
                            <a:pt x="101203" y="57388"/>
                          </a:cubicBezTo>
                          <a:cubicBezTo>
                            <a:pt x="126921" y="57388"/>
                            <a:pt x="147876" y="78343"/>
                            <a:pt x="147876" y="104061"/>
                          </a:cubicBezTo>
                          <a:cubicBezTo>
                            <a:pt x="147876" y="129778"/>
                            <a:pt x="126921" y="150733"/>
                            <a:pt x="101203" y="150733"/>
                          </a:cubicBezTo>
                          <a:cubicBezTo>
                            <a:pt x="75486" y="150733"/>
                            <a:pt x="55483" y="129778"/>
                            <a:pt x="55483" y="104061"/>
                          </a:cubicBezTo>
                          <a:lnTo>
                            <a:pt x="55483" y="104061"/>
                          </a:lnTo>
                          <a:close/>
                          <a:moveTo>
                            <a:pt x="178356" y="104061"/>
                          </a:moveTo>
                          <a:cubicBezTo>
                            <a:pt x="178356" y="99298"/>
                            <a:pt x="177403" y="93583"/>
                            <a:pt x="176451" y="88821"/>
                          </a:cubicBezTo>
                          <a:cubicBezTo>
                            <a:pt x="194548" y="78343"/>
                            <a:pt x="194548" y="78343"/>
                            <a:pt x="194548" y="78343"/>
                          </a:cubicBezTo>
                          <a:cubicBezTo>
                            <a:pt x="171688" y="37386"/>
                            <a:pt x="171688" y="37386"/>
                            <a:pt x="171688" y="37386"/>
                          </a:cubicBezTo>
                          <a:cubicBezTo>
                            <a:pt x="154543" y="47863"/>
                            <a:pt x="154543" y="47863"/>
                            <a:pt x="154543" y="47863"/>
                          </a:cubicBezTo>
                          <a:cubicBezTo>
                            <a:pt x="146923" y="40243"/>
                            <a:pt x="137398" y="33576"/>
                            <a:pt x="125968" y="29766"/>
                          </a:cubicBezTo>
                          <a:cubicBezTo>
                            <a:pt x="125968" y="10716"/>
                            <a:pt x="125968" y="10716"/>
                            <a:pt x="125968" y="10716"/>
                          </a:cubicBezTo>
                          <a:cubicBezTo>
                            <a:pt x="80248" y="10716"/>
                            <a:pt x="80248" y="10716"/>
                            <a:pt x="80248" y="10716"/>
                          </a:cubicBezTo>
                          <a:cubicBezTo>
                            <a:pt x="80248" y="28813"/>
                            <a:pt x="80248" y="28813"/>
                            <a:pt x="80248" y="28813"/>
                          </a:cubicBezTo>
                          <a:cubicBezTo>
                            <a:pt x="67866" y="32623"/>
                            <a:pt x="57388" y="39291"/>
                            <a:pt x="48816" y="47863"/>
                          </a:cubicBezTo>
                          <a:cubicBezTo>
                            <a:pt x="33576" y="38338"/>
                            <a:pt x="33576" y="38338"/>
                            <a:pt x="33576" y="38338"/>
                          </a:cubicBezTo>
                          <a:cubicBezTo>
                            <a:pt x="10716" y="79296"/>
                            <a:pt x="10716" y="79296"/>
                            <a:pt x="10716" y="79296"/>
                          </a:cubicBezTo>
                          <a:cubicBezTo>
                            <a:pt x="26908" y="88821"/>
                            <a:pt x="26908" y="88821"/>
                            <a:pt x="26908" y="88821"/>
                          </a:cubicBezTo>
                          <a:cubicBezTo>
                            <a:pt x="25956" y="93583"/>
                            <a:pt x="25003" y="99298"/>
                            <a:pt x="25003" y="104061"/>
                          </a:cubicBezTo>
                          <a:cubicBezTo>
                            <a:pt x="25003" y="110728"/>
                            <a:pt x="25956" y="116443"/>
                            <a:pt x="26908" y="122158"/>
                          </a:cubicBezTo>
                          <a:cubicBezTo>
                            <a:pt x="11668" y="131683"/>
                            <a:pt x="11668" y="131683"/>
                            <a:pt x="11668" y="131683"/>
                          </a:cubicBezTo>
                          <a:cubicBezTo>
                            <a:pt x="34528" y="171688"/>
                            <a:pt x="34528" y="171688"/>
                            <a:pt x="34528" y="171688"/>
                          </a:cubicBezTo>
                          <a:cubicBezTo>
                            <a:pt x="50721" y="162163"/>
                            <a:pt x="50721" y="162163"/>
                            <a:pt x="50721" y="162163"/>
                          </a:cubicBezTo>
                          <a:cubicBezTo>
                            <a:pt x="59293" y="169783"/>
                            <a:pt x="69771" y="175498"/>
                            <a:pt x="80248" y="178356"/>
                          </a:cubicBezTo>
                          <a:cubicBezTo>
                            <a:pt x="80248" y="198358"/>
                            <a:pt x="80248" y="198358"/>
                            <a:pt x="80248" y="198358"/>
                          </a:cubicBezTo>
                          <a:cubicBezTo>
                            <a:pt x="125968" y="198358"/>
                            <a:pt x="125968" y="198358"/>
                            <a:pt x="125968" y="198358"/>
                          </a:cubicBezTo>
                          <a:cubicBezTo>
                            <a:pt x="125968" y="177403"/>
                            <a:pt x="125968" y="177403"/>
                            <a:pt x="125968" y="177403"/>
                          </a:cubicBezTo>
                          <a:cubicBezTo>
                            <a:pt x="136446" y="173593"/>
                            <a:pt x="145018" y="168831"/>
                            <a:pt x="152638" y="162163"/>
                          </a:cubicBezTo>
                          <a:cubicBezTo>
                            <a:pt x="169783" y="172641"/>
                            <a:pt x="169783" y="172641"/>
                            <a:pt x="169783" y="172641"/>
                          </a:cubicBezTo>
                          <a:cubicBezTo>
                            <a:pt x="192643" y="132636"/>
                            <a:pt x="192643" y="132636"/>
                            <a:pt x="192643" y="132636"/>
                          </a:cubicBezTo>
                          <a:cubicBezTo>
                            <a:pt x="175498" y="122158"/>
                            <a:pt x="175498" y="122158"/>
                            <a:pt x="175498" y="122158"/>
                          </a:cubicBezTo>
                          <a:cubicBezTo>
                            <a:pt x="177403" y="116443"/>
                            <a:pt x="178356" y="110728"/>
                            <a:pt x="178356" y="104061"/>
                          </a:cubicBezTo>
                          <a:lnTo>
                            <a:pt x="178356" y="104061"/>
                          </a:lnTo>
                          <a:close/>
                        </a:path>
                      </a:pathLst>
                    </a:custGeom>
                    <a:noFill/>
                    <a:ln w="19050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65" name="Freeform: Shape 181">
                      <a:extLst>
                        <a:ext uri="{FF2B5EF4-FFF2-40B4-BE49-F238E27FC236}">
                          <a16:creationId xmlns:a16="http://schemas.microsoft.com/office/drawing/2014/main" id="{DE503AF0-8B0E-49A5-828D-226889473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559" y="3965756"/>
                      <a:ext cx="172559" cy="167872"/>
                    </a:xfrm>
                    <a:custGeom>
                      <a:avLst/>
                      <a:gdLst>
                        <a:gd name="connsiteX0" fmla="*/ 55483 w 200025"/>
                        <a:gd name="connsiteY0" fmla="*/ 104061 h 200025"/>
                        <a:gd name="connsiteX1" fmla="*/ 101203 w 200025"/>
                        <a:gd name="connsiteY1" fmla="*/ 57388 h 200025"/>
                        <a:gd name="connsiteX2" fmla="*/ 147876 w 200025"/>
                        <a:gd name="connsiteY2" fmla="*/ 104061 h 200025"/>
                        <a:gd name="connsiteX3" fmla="*/ 101203 w 200025"/>
                        <a:gd name="connsiteY3" fmla="*/ 150733 h 200025"/>
                        <a:gd name="connsiteX4" fmla="*/ 55483 w 200025"/>
                        <a:gd name="connsiteY4" fmla="*/ 104061 h 200025"/>
                        <a:gd name="connsiteX5" fmla="*/ 55483 w 200025"/>
                        <a:gd name="connsiteY5" fmla="*/ 104061 h 200025"/>
                        <a:gd name="connsiteX6" fmla="*/ 178356 w 200025"/>
                        <a:gd name="connsiteY6" fmla="*/ 104061 h 200025"/>
                        <a:gd name="connsiteX7" fmla="*/ 176451 w 200025"/>
                        <a:gd name="connsiteY7" fmla="*/ 88821 h 200025"/>
                        <a:gd name="connsiteX8" fmla="*/ 194548 w 200025"/>
                        <a:gd name="connsiteY8" fmla="*/ 78343 h 200025"/>
                        <a:gd name="connsiteX9" fmla="*/ 171688 w 200025"/>
                        <a:gd name="connsiteY9" fmla="*/ 37386 h 200025"/>
                        <a:gd name="connsiteX10" fmla="*/ 154543 w 200025"/>
                        <a:gd name="connsiteY10" fmla="*/ 47863 h 200025"/>
                        <a:gd name="connsiteX11" fmla="*/ 125968 w 200025"/>
                        <a:gd name="connsiteY11" fmla="*/ 29766 h 200025"/>
                        <a:gd name="connsiteX12" fmla="*/ 125968 w 200025"/>
                        <a:gd name="connsiteY12" fmla="*/ 10716 h 200025"/>
                        <a:gd name="connsiteX13" fmla="*/ 80248 w 200025"/>
                        <a:gd name="connsiteY13" fmla="*/ 10716 h 200025"/>
                        <a:gd name="connsiteX14" fmla="*/ 80248 w 200025"/>
                        <a:gd name="connsiteY14" fmla="*/ 28813 h 200025"/>
                        <a:gd name="connsiteX15" fmla="*/ 48816 w 200025"/>
                        <a:gd name="connsiteY15" fmla="*/ 47863 h 200025"/>
                        <a:gd name="connsiteX16" fmla="*/ 33576 w 200025"/>
                        <a:gd name="connsiteY16" fmla="*/ 38338 h 200025"/>
                        <a:gd name="connsiteX17" fmla="*/ 10716 w 200025"/>
                        <a:gd name="connsiteY17" fmla="*/ 79296 h 200025"/>
                        <a:gd name="connsiteX18" fmla="*/ 26908 w 200025"/>
                        <a:gd name="connsiteY18" fmla="*/ 88821 h 200025"/>
                        <a:gd name="connsiteX19" fmla="*/ 25003 w 200025"/>
                        <a:gd name="connsiteY19" fmla="*/ 104061 h 200025"/>
                        <a:gd name="connsiteX20" fmla="*/ 26908 w 200025"/>
                        <a:gd name="connsiteY20" fmla="*/ 122158 h 200025"/>
                        <a:gd name="connsiteX21" fmla="*/ 11668 w 200025"/>
                        <a:gd name="connsiteY21" fmla="*/ 131683 h 200025"/>
                        <a:gd name="connsiteX22" fmla="*/ 34528 w 200025"/>
                        <a:gd name="connsiteY22" fmla="*/ 171688 h 200025"/>
                        <a:gd name="connsiteX23" fmla="*/ 50721 w 200025"/>
                        <a:gd name="connsiteY23" fmla="*/ 162163 h 200025"/>
                        <a:gd name="connsiteX24" fmla="*/ 80248 w 200025"/>
                        <a:gd name="connsiteY24" fmla="*/ 178356 h 200025"/>
                        <a:gd name="connsiteX25" fmla="*/ 80248 w 200025"/>
                        <a:gd name="connsiteY25" fmla="*/ 198358 h 200025"/>
                        <a:gd name="connsiteX26" fmla="*/ 125968 w 200025"/>
                        <a:gd name="connsiteY26" fmla="*/ 198358 h 200025"/>
                        <a:gd name="connsiteX27" fmla="*/ 125968 w 200025"/>
                        <a:gd name="connsiteY27" fmla="*/ 177403 h 200025"/>
                        <a:gd name="connsiteX28" fmla="*/ 152638 w 200025"/>
                        <a:gd name="connsiteY28" fmla="*/ 162163 h 200025"/>
                        <a:gd name="connsiteX29" fmla="*/ 169783 w 200025"/>
                        <a:gd name="connsiteY29" fmla="*/ 172641 h 200025"/>
                        <a:gd name="connsiteX30" fmla="*/ 192643 w 200025"/>
                        <a:gd name="connsiteY30" fmla="*/ 132636 h 200025"/>
                        <a:gd name="connsiteX31" fmla="*/ 175498 w 200025"/>
                        <a:gd name="connsiteY31" fmla="*/ 122158 h 200025"/>
                        <a:gd name="connsiteX32" fmla="*/ 178356 w 200025"/>
                        <a:gd name="connsiteY32" fmla="*/ 104061 h 200025"/>
                        <a:gd name="connsiteX33" fmla="*/ 178356 w 200025"/>
                        <a:gd name="connsiteY33" fmla="*/ 104061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200025" h="200025">
                          <a:moveTo>
                            <a:pt x="55483" y="104061"/>
                          </a:moveTo>
                          <a:cubicBezTo>
                            <a:pt x="55483" y="78343"/>
                            <a:pt x="75486" y="57388"/>
                            <a:pt x="101203" y="57388"/>
                          </a:cubicBezTo>
                          <a:cubicBezTo>
                            <a:pt x="126921" y="57388"/>
                            <a:pt x="147876" y="78343"/>
                            <a:pt x="147876" y="104061"/>
                          </a:cubicBezTo>
                          <a:cubicBezTo>
                            <a:pt x="147876" y="129778"/>
                            <a:pt x="126921" y="150733"/>
                            <a:pt x="101203" y="150733"/>
                          </a:cubicBezTo>
                          <a:cubicBezTo>
                            <a:pt x="75486" y="150733"/>
                            <a:pt x="55483" y="129778"/>
                            <a:pt x="55483" y="104061"/>
                          </a:cubicBezTo>
                          <a:lnTo>
                            <a:pt x="55483" y="104061"/>
                          </a:lnTo>
                          <a:close/>
                          <a:moveTo>
                            <a:pt x="178356" y="104061"/>
                          </a:moveTo>
                          <a:cubicBezTo>
                            <a:pt x="178356" y="99298"/>
                            <a:pt x="177403" y="93583"/>
                            <a:pt x="176451" y="88821"/>
                          </a:cubicBezTo>
                          <a:cubicBezTo>
                            <a:pt x="194548" y="78343"/>
                            <a:pt x="194548" y="78343"/>
                            <a:pt x="194548" y="78343"/>
                          </a:cubicBezTo>
                          <a:cubicBezTo>
                            <a:pt x="171688" y="37386"/>
                            <a:pt x="171688" y="37386"/>
                            <a:pt x="171688" y="37386"/>
                          </a:cubicBezTo>
                          <a:cubicBezTo>
                            <a:pt x="154543" y="47863"/>
                            <a:pt x="154543" y="47863"/>
                            <a:pt x="154543" y="47863"/>
                          </a:cubicBezTo>
                          <a:cubicBezTo>
                            <a:pt x="146923" y="40243"/>
                            <a:pt x="137398" y="33576"/>
                            <a:pt x="125968" y="29766"/>
                          </a:cubicBezTo>
                          <a:cubicBezTo>
                            <a:pt x="125968" y="10716"/>
                            <a:pt x="125968" y="10716"/>
                            <a:pt x="125968" y="10716"/>
                          </a:cubicBezTo>
                          <a:cubicBezTo>
                            <a:pt x="80248" y="10716"/>
                            <a:pt x="80248" y="10716"/>
                            <a:pt x="80248" y="10716"/>
                          </a:cubicBezTo>
                          <a:cubicBezTo>
                            <a:pt x="80248" y="28813"/>
                            <a:pt x="80248" y="28813"/>
                            <a:pt x="80248" y="28813"/>
                          </a:cubicBezTo>
                          <a:cubicBezTo>
                            <a:pt x="67866" y="32623"/>
                            <a:pt x="57388" y="39291"/>
                            <a:pt x="48816" y="47863"/>
                          </a:cubicBezTo>
                          <a:cubicBezTo>
                            <a:pt x="33576" y="38338"/>
                            <a:pt x="33576" y="38338"/>
                            <a:pt x="33576" y="38338"/>
                          </a:cubicBezTo>
                          <a:cubicBezTo>
                            <a:pt x="10716" y="79296"/>
                            <a:pt x="10716" y="79296"/>
                            <a:pt x="10716" y="79296"/>
                          </a:cubicBezTo>
                          <a:cubicBezTo>
                            <a:pt x="26908" y="88821"/>
                            <a:pt x="26908" y="88821"/>
                            <a:pt x="26908" y="88821"/>
                          </a:cubicBezTo>
                          <a:cubicBezTo>
                            <a:pt x="25956" y="93583"/>
                            <a:pt x="25003" y="99298"/>
                            <a:pt x="25003" y="104061"/>
                          </a:cubicBezTo>
                          <a:cubicBezTo>
                            <a:pt x="25003" y="110728"/>
                            <a:pt x="25956" y="116443"/>
                            <a:pt x="26908" y="122158"/>
                          </a:cubicBezTo>
                          <a:cubicBezTo>
                            <a:pt x="11668" y="131683"/>
                            <a:pt x="11668" y="131683"/>
                            <a:pt x="11668" y="131683"/>
                          </a:cubicBezTo>
                          <a:cubicBezTo>
                            <a:pt x="34528" y="171688"/>
                            <a:pt x="34528" y="171688"/>
                            <a:pt x="34528" y="171688"/>
                          </a:cubicBezTo>
                          <a:cubicBezTo>
                            <a:pt x="50721" y="162163"/>
                            <a:pt x="50721" y="162163"/>
                            <a:pt x="50721" y="162163"/>
                          </a:cubicBezTo>
                          <a:cubicBezTo>
                            <a:pt x="59293" y="169783"/>
                            <a:pt x="69771" y="175498"/>
                            <a:pt x="80248" y="178356"/>
                          </a:cubicBezTo>
                          <a:cubicBezTo>
                            <a:pt x="80248" y="198358"/>
                            <a:pt x="80248" y="198358"/>
                            <a:pt x="80248" y="198358"/>
                          </a:cubicBezTo>
                          <a:cubicBezTo>
                            <a:pt x="125968" y="198358"/>
                            <a:pt x="125968" y="198358"/>
                            <a:pt x="125968" y="198358"/>
                          </a:cubicBezTo>
                          <a:cubicBezTo>
                            <a:pt x="125968" y="177403"/>
                            <a:pt x="125968" y="177403"/>
                            <a:pt x="125968" y="177403"/>
                          </a:cubicBezTo>
                          <a:cubicBezTo>
                            <a:pt x="136446" y="173593"/>
                            <a:pt x="145018" y="168831"/>
                            <a:pt x="152638" y="162163"/>
                          </a:cubicBezTo>
                          <a:cubicBezTo>
                            <a:pt x="169783" y="172641"/>
                            <a:pt x="169783" y="172641"/>
                            <a:pt x="169783" y="172641"/>
                          </a:cubicBezTo>
                          <a:cubicBezTo>
                            <a:pt x="192643" y="132636"/>
                            <a:pt x="192643" y="132636"/>
                            <a:pt x="192643" y="132636"/>
                          </a:cubicBezTo>
                          <a:cubicBezTo>
                            <a:pt x="175498" y="122158"/>
                            <a:pt x="175498" y="122158"/>
                            <a:pt x="175498" y="122158"/>
                          </a:cubicBezTo>
                          <a:cubicBezTo>
                            <a:pt x="177403" y="116443"/>
                            <a:pt x="178356" y="110728"/>
                            <a:pt x="178356" y="104061"/>
                          </a:cubicBezTo>
                          <a:lnTo>
                            <a:pt x="178356" y="104061"/>
                          </a:lnTo>
                          <a:close/>
                        </a:path>
                      </a:pathLst>
                    </a:custGeom>
                    <a:noFill/>
                    <a:ln w="19050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66" name="Freeform: Shape 183">
                      <a:extLst>
                        <a:ext uri="{FF2B5EF4-FFF2-40B4-BE49-F238E27FC236}">
                          <a16:creationId xmlns:a16="http://schemas.microsoft.com/office/drawing/2014/main" id="{183ABB44-BD43-44B0-AA63-58EDB97BB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4140" y="4124600"/>
                      <a:ext cx="172559" cy="167872"/>
                    </a:xfrm>
                    <a:custGeom>
                      <a:avLst/>
                      <a:gdLst>
                        <a:gd name="connsiteX0" fmla="*/ 55483 w 200025"/>
                        <a:gd name="connsiteY0" fmla="*/ 104061 h 200025"/>
                        <a:gd name="connsiteX1" fmla="*/ 101203 w 200025"/>
                        <a:gd name="connsiteY1" fmla="*/ 57388 h 200025"/>
                        <a:gd name="connsiteX2" fmla="*/ 147876 w 200025"/>
                        <a:gd name="connsiteY2" fmla="*/ 104061 h 200025"/>
                        <a:gd name="connsiteX3" fmla="*/ 101203 w 200025"/>
                        <a:gd name="connsiteY3" fmla="*/ 150733 h 200025"/>
                        <a:gd name="connsiteX4" fmla="*/ 55483 w 200025"/>
                        <a:gd name="connsiteY4" fmla="*/ 104061 h 200025"/>
                        <a:gd name="connsiteX5" fmla="*/ 55483 w 200025"/>
                        <a:gd name="connsiteY5" fmla="*/ 104061 h 200025"/>
                        <a:gd name="connsiteX6" fmla="*/ 178356 w 200025"/>
                        <a:gd name="connsiteY6" fmla="*/ 104061 h 200025"/>
                        <a:gd name="connsiteX7" fmla="*/ 176451 w 200025"/>
                        <a:gd name="connsiteY7" fmla="*/ 88821 h 200025"/>
                        <a:gd name="connsiteX8" fmla="*/ 194548 w 200025"/>
                        <a:gd name="connsiteY8" fmla="*/ 78343 h 200025"/>
                        <a:gd name="connsiteX9" fmla="*/ 171688 w 200025"/>
                        <a:gd name="connsiteY9" fmla="*/ 37386 h 200025"/>
                        <a:gd name="connsiteX10" fmla="*/ 154543 w 200025"/>
                        <a:gd name="connsiteY10" fmla="*/ 47863 h 200025"/>
                        <a:gd name="connsiteX11" fmla="*/ 125968 w 200025"/>
                        <a:gd name="connsiteY11" fmla="*/ 29766 h 200025"/>
                        <a:gd name="connsiteX12" fmla="*/ 125968 w 200025"/>
                        <a:gd name="connsiteY12" fmla="*/ 10716 h 200025"/>
                        <a:gd name="connsiteX13" fmla="*/ 80248 w 200025"/>
                        <a:gd name="connsiteY13" fmla="*/ 10716 h 200025"/>
                        <a:gd name="connsiteX14" fmla="*/ 80248 w 200025"/>
                        <a:gd name="connsiteY14" fmla="*/ 28813 h 200025"/>
                        <a:gd name="connsiteX15" fmla="*/ 48816 w 200025"/>
                        <a:gd name="connsiteY15" fmla="*/ 47863 h 200025"/>
                        <a:gd name="connsiteX16" fmla="*/ 33576 w 200025"/>
                        <a:gd name="connsiteY16" fmla="*/ 38338 h 200025"/>
                        <a:gd name="connsiteX17" fmla="*/ 10716 w 200025"/>
                        <a:gd name="connsiteY17" fmla="*/ 79296 h 200025"/>
                        <a:gd name="connsiteX18" fmla="*/ 26908 w 200025"/>
                        <a:gd name="connsiteY18" fmla="*/ 88821 h 200025"/>
                        <a:gd name="connsiteX19" fmla="*/ 25003 w 200025"/>
                        <a:gd name="connsiteY19" fmla="*/ 104061 h 200025"/>
                        <a:gd name="connsiteX20" fmla="*/ 26908 w 200025"/>
                        <a:gd name="connsiteY20" fmla="*/ 122158 h 200025"/>
                        <a:gd name="connsiteX21" fmla="*/ 11668 w 200025"/>
                        <a:gd name="connsiteY21" fmla="*/ 131683 h 200025"/>
                        <a:gd name="connsiteX22" fmla="*/ 34528 w 200025"/>
                        <a:gd name="connsiteY22" fmla="*/ 171688 h 200025"/>
                        <a:gd name="connsiteX23" fmla="*/ 50721 w 200025"/>
                        <a:gd name="connsiteY23" fmla="*/ 162163 h 200025"/>
                        <a:gd name="connsiteX24" fmla="*/ 80248 w 200025"/>
                        <a:gd name="connsiteY24" fmla="*/ 178356 h 200025"/>
                        <a:gd name="connsiteX25" fmla="*/ 80248 w 200025"/>
                        <a:gd name="connsiteY25" fmla="*/ 198358 h 200025"/>
                        <a:gd name="connsiteX26" fmla="*/ 125968 w 200025"/>
                        <a:gd name="connsiteY26" fmla="*/ 198358 h 200025"/>
                        <a:gd name="connsiteX27" fmla="*/ 125968 w 200025"/>
                        <a:gd name="connsiteY27" fmla="*/ 177403 h 200025"/>
                        <a:gd name="connsiteX28" fmla="*/ 152638 w 200025"/>
                        <a:gd name="connsiteY28" fmla="*/ 162163 h 200025"/>
                        <a:gd name="connsiteX29" fmla="*/ 169783 w 200025"/>
                        <a:gd name="connsiteY29" fmla="*/ 172641 h 200025"/>
                        <a:gd name="connsiteX30" fmla="*/ 192643 w 200025"/>
                        <a:gd name="connsiteY30" fmla="*/ 132636 h 200025"/>
                        <a:gd name="connsiteX31" fmla="*/ 175498 w 200025"/>
                        <a:gd name="connsiteY31" fmla="*/ 122158 h 200025"/>
                        <a:gd name="connsiteX32" fmla="*/ 178356 w 200025"/>
                        <a:gd name="connsiteY32" fmla="*/ 104061 h 200025"/>
                        <a:gd name="connsiteX33" fmla="*/ 178356 w 200025"/>
                        <a:gd name="connsiteY33" fmla="*/ 104061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</a:cxnLst>
                      <a:rect l="l" t="t" r="r" b="b"/>
                      <a:pathLst>
                        <a:path w="200025" h="200025">
                          <a:moveTo>
                            <a:pt x="55483" y="104061"/>
                          </a:moveTo>
                          <a:cubicBezTo>
                            <a:pt x="55483" y="78343"/>
                            <a:pt x="75486" y="57388"/>
                            <a:pt x="101203" y="57388"/>
                          </a:cubicBezTo>
                          <a:cubicBezTo>
                            <a:pt x="126921" y="57388"/>
                            <a:pt x="147876" y="78343"/>
                            <a:pt x="147876" y="104061"/>
                          </a:cubicBezTo>
                          <a:cubicBezTo>
                            <a:pt x="147876" y="129778"/>
                            <a:pt x="126921" y="150733"/>
                            <a:pt x="101203" y="150733"/>
                          </a:cubicBezTo>
                          <a:cubicBezTo>
                            <a:pt x="75486" y="150733"/>
                            <a:pt x="55483" y="129778"/>
                            <a:pt x="55483" y="104061"/>
                          </a:cubicBezTo>
                          <a:lnTo>
                            <a:pt x="55483" y="104061"/>
                          </a:lnTo>
                          <a:close/>
                          <a:moveTo>
                            <a:pt x="178356" y="104061"/>
                          </a:moveTo>
                          <a:cubicBezTo>
                            <a:pt x="178356" y="99298"/>
                            <a:pt x="177403" y="93583"/>
                            <a:pt x="176451" y="88821"/>
                          </a:cubicBezTo>
                          <a:cubicBezTo>
                            <a:pt x="194548" y="78343"/>
                            <a:pt x="194548" y="78343"/>
                            <a:pt x="194548" y="78343"/>
                          </a:cubicBezTo>
                          <a:cubicBezTo>
                            <a:pt x="171688" y="37386"/>
                            <a:pt x="171688" y="37386"/>
                            <a:pt x="171688" y="37386"/>
                          </a:cubicBezTo>
                          <a:cubicBezTo>
                            <a:pt x="154543" y="47863"/>
                            <a:pt x="154543" y="47863"/>
                            <a:pt x="154543" y="47863"/>
                          </a:cubicBezTo>
                          <a:cubicBezTo>
                            <a:pt x="146923" y="40243"/>
                            <a:pt x="137398" y="33576"/>
                            <a:pt x="125968" y="29766"/>
                          </a:cubicBezTo>
                          <a:cubicBezTo>
                            <a:pt x="125968" y="10716"/>
                            <a:pt x="125968" y="10716"/>
                            <a:pt x="125968" y="10716"/>
                          </a:cubicBezTo>
                          <a:cubicBezTo>
                            <a:pt x="80248" y="10716"/>
                            <a:pt x="80248" y="10716"/>
                            <a:pt x="80248" y="10716"/>
                          </a:cubicBezTo>
                          <a:cubicBezTo>
                            <a:pt x="80248" y="28813"/>
                            <a:pt x="80248" y="28813"/>
                            <a:pt x="80248" y="28813"/>
                          </a:cubicBezTo>
                          <a:cubicBezTo>
                            <a:pt x="67866" y="32623"/>
                            <a:pt x="57388" y="39291"/>
                            <a:pt x="48816" y="47863"/>
                          </a:cubicBezTo>
                          <a:cubicBezTo>
                            <a:pt x="33576" y="38338"/>
                            <a:pt x="33576" y="38338"/>
                            <a:pt x="33576" y="38338"/>
                          </a:cubicBezTo>
                          <a:cubicBezTo>
                            <a:pt x="10716" y="79296"/>
                            <a:pt x="10716" y="79296"/>
                            <a:pt x="10716" y="79296"/>
                          </a:cubicBezTo>
                          <a:cubicBezTo>
                            <a:pt x="26908" y="88821"/>
                            <a:pt x="26908" y="88821"/>
                            <a:pt x="26908" y="88821"/>
                          </a:cubicBezTo>
                          <a:cubicBezTo>
                            <a:pt x="25956" y="93583"/>
                            <a:pt x="25003" y="99298"/>
                            <a:pt x="25003" y="104061"/>
                          </a:cubicBezTo>
                          <a:cubicBezTo>
                            <a:pt x="25003" y="110728"/>
                            <a:pt x="25956" y="116443"/>
                            <a:pt x="26908" y="122158"/>
                          </a:cubicBezTo>
                          <a:cubicBezTo>
                            <a:pt x="11668" y="131683"/>
                            <a:pt x="11668" y="131683"/>
                            <a:pt x="11668" y="131683"/>
                          </a:cubicBezTo>
                          <a:cubicBezTo>
                            <a:pt x="34528" y="171688"/>
                            <a:pt x="34528" y="171688"/>
                            <a:pt x="34528" y="171688"/>
                          </a:cubicBezTo>
                          <a:cubicBezTo>
                            <a:pt x="50721" y="162163"/>
                            <a:pt x="50721" y="162163"/>
                            <a:pt x="50721" y="162163"/>
                          </a:cubicBezTo>
                          <a:cubicBezTo>
                            <a:pt x="59293" y="169783"/>
                            <a:pt x="69771" y="175498"/>
                            <a:pt x="80248" y="178356"/>
                          </a:cubicBezTo>
                          <a:cubicBezTo>
                            <a:pt x="80248" y="198358"/>
                            <a:pt x="80248" y="198358"/>
                            <a:pt x="80248" y="198358"/>
                          </a:cubicBezTo>
                          <a:cubicBezTo>
                            <a:pt x="125968" y="198358"/>
                            <a:pt x="125968" y="198358"/>
                            <a:pt x="125968" y="198358"/>
                          </a:cubicBezTo>
                          <a:cubicBezTo>
                            <a:pt x="125968" y="177403"/>
                            <a:pt x="125968" y="177403"/>
                            <a:pt x="125968" y="177403"/>
                          </a:cubicBezTo>
                          <a:cubicBezTo>
                            <a:pt x="136446" y="173593"/>
                            <a:pt x="145018" y="168831"/>
                            <a:pt x="152638" y="162163"/>
                          </a:cubicBezTo>
                          <a:cubicBezTo>
                            <a:pt x="169783" y="172641"/>
                            <a:pt x="169783" y="172641"/>
                            <a:pt x="169783" y="172641"/>
                          </a:cubicBezTo>
                          <a:cubicBezTo>
                            <a:pt x="192643" y="132636"/>
                            <a:pt x="192643" y="132636"/>
                            <a:pt x="192643" y="132636"/>
                          </a:cubicBezTo>
                          <a:cubicBezTo>
                            <a:pt x="175498" y="122158"/>
                            <a:pt x="175498" y="122158"/>
                            <a:pt x="175498" y="122158"/>
                          </a:cubicBezTo>
                          <a:cubicBezTo>
                            <a:pt x="177403" y="116443"/>
                            <a:pt x="178356" y="110728"/>
                            <a:pt x="178356" y="104061"/>
                          </a:cubicBezTo>
                          <a:lnTo>
                            <a:pt x="178356" y="104061"/>
                          </a:lnTo>
                          <a:close/>
                        </a:path>
                      </a:pathLst>
                    </a:custGeom>
                    <a:noFill/>
                    <a:ln w="19050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sp>
                <p:nvSpPr>
                  <p:cNvPr id="63" name="Rectangle: Rounded Corners 303">
                    <a:extLst>
                      <a:ext uri="{FF2B5EF4-FFF2-40B4-BE49-F238E27FC236}">
                        <a16:creationId xmlns:a16="http://schemas.microsoft.com/office/drawing/2014/main" id="{F8E22900-ECD3-494B-9710-BF3AE9F965E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04352" y="3221680"/>
                    <a:ext cx="2601859" cy="1914608"/>
                  </a:xfrm>
                  <a:prstGeom prst="roundRect">
                    <a:avLst>
                      <a:gd name="adj" fmla="val 4248"/>
                    </a:avLst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3DB3D4-A73B-4414-A2C4-35A253EB8B38}"/>
                  </a:ext>
                </a:extLst>
              </p:cNvPr>
              <p:cNvSpPr/>
              <p:nvPr/>
            </p:nvSpPr>
            <p:spPr bwMode="auto">
              <a:xfrm>
                <a:off x="3022763" y="4119266"/>
                <a:ext cx="382648" cy="376640"/>
              </a:xfrm>
              <a:prstGeom prst="rect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0" name="Shape 49">
                <a:extLst>
                  <a:ext uri="{FF2B5EF4-FFF2-40B4-BE49-F238E27FC236}">
                    <a16:creationId xmlns:a16="http://schemas.microsoft.com/office/drawing/2014/main" id="{65CB222B-DDF0-4E65-81A3-46E7FDD9C671}"/>
                  </a:ext>
                </a:extLst>
              </p:cNvPr>
              <p:cNvSpPr/>
              <p:nvPr/>
            </p:nvSpPr>
            <p:spPr>
              <a:xfrm>
                <a:off x="3089397" y="4147797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488A17C-B288-4B76-B427-B0B0B8A1CB77}"/>
                  </a:ext>
                </a:extLst>
              </p:cNvPr>
              <p:cNvSpPr/>
              <p:nvPr/>
            </p:nvSpPr>
            <p:spPr bwMode="auto">
              <a:xfrm>
                <a:off x="3028390" y="3682634"/>
                <a:ext cx="382648" cy="376640"/>
              </a:xfrm>
              <a:prstGeom prst="rect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2" name="Shape 51">
                <a:extLst>
                  <a:ext uri="{FF2B5EF4-FFF2-40B4-BE49-F238E27FC236}">
                    <a16:creationId xmlns:a16="http://schemas.microsoft.com/office/drawing/2014/main" id="{423E4679-BC38-4FAE-85A4-B1B19807D678}"/>
                  </a:ext>
                </a:extLst>
              </p:cNvPr>
              <p:cNvSpPr/>
              <p:nvPr/>
            </p:nvSpPr>
            <p:spPr>
              <a:xfrm>
                <a:off x="3095024" y="3711165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5ACC7BB-6761-4ADF-9263-9047F485DD38}"/>
                  </a:ext>
                </a:extLst>
              </p:cNvPr>
              <p:cNvSpPr/>
              <p:nvPr/>
            </p:nvSpPr>
            <p:spPr bwMode="auto">
              <a:xfrm>
                <a:off x="2576932" y="4115734"/>
                <a:ext cx="382648" cy="376640"/>
              </a:xfrm>
              <a:prstGeom prst="rect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54" name="Shape 53">
                <a:extLst>
                  <a:ext uri="{FF2B5EF4-FFF2-40B4-BE49-F238E27FC236}">
                    <a16:creationId xmlns:a16="http://schemas.microsoft.com/office/drawing/2014/main" id="{2E608C5A-F46F-4ABB-BFA3-BE36FE7CEEE2}"/>
                  </a:ext>
                </a:extLst>
              </p:cNvPr>
              <p:cNvSpPr/>
              <p:nvPr/>
            </p:nvSpPr>
            <p:spPr>
              <a:xfrm>
                <a:off x="2643566" y="4144265"/>
                <a:ext cx="259297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E70BA5E-45F3-4429-8618-198E77C94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866145" y="2467484"/>
              <a:ext cx="2216233" cy="2318022"/>
              <a:chOff x="4470949" y="1689650"/>
              <a:chExt cx="3410250" cy="3566872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5056749D-2454-4A1E-88B1-54F1D9D3D097}"/>
                  </a:ext>
                </a:extLst>
              </p:cNvPr>
              <p:cNvGrpSpPr/>
              <p:nvPr/>
            </p:nvGrpSpPr>
            <p:grpSpPr>
              <a:xfrm>
                <a:off x="4470949" y="1689650"/>
                <a:ext cx="3410250" cy="3566872"/>
                <a:chOff x="4470944" y="1689652"/>
                <a:chExt cx="3410246" cy="3566875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80F1D55-3606-470A-91F7-66BCA7B8DD2F}"/>
                    </a:ext>
                  </a:extLst>
                </p:cNvPr>
                <p:cNvSpPr/>
                <p:nvPr/>
              </p:nvSpPr>
              <p:spPr bwMode="auto">
                <a:xfrm>
                  <a:off x="4470944" y="4671789"/>
                  <a:ext cx="3141936" cy="58473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91440" rIns="0" bIns="14342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MS PGothic" charset="0"/>
                      <a:cs typeface="Segoe UI Semibold" panose="020B0702040204020203" pitchFamily="34" charset="0"/>
                    </a:rPr>
                    <a:t>Heterogenous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A139AF2-ECB2-42A3-916C-AA9DE3905DD3}"/>
                    </a:ext>
                  </a:extLst>
                </p:cNvPr>
                <p:cNvSpPr txBox="1"/>
                <p:nvPr/>
              </p:nvSpPr>
              <p:spPr>
                <a:xfrm>
                  <a:off x="4470946" y="1689652"/>
                  <a:ext cx="3410244" cy="871946"/>
                </a:xfrm>
                <a:prstGeom prst="rect">
                  <a:avLst/>
                </a:prstGeom>
                <a:noFill/>
              </p:spPr>
              <p:txBody>
                <a:bodyPr wrap="square" lIns="0" tIns="143428" rIns="179285" bIns="143428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78D7"/>
                      </a:solidFill>
                      <a:effectLst/>
                      <a:uLnTx/>
                      <a:uFillTx/>
                      <a:latin typeface="Segoe UI Semibold"/>
                    </a:rPr>
                    <a:t>SSIS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15246ACB-429A-47AA-9A54-89FF766D4CBD}"/>
                    </a:ext>
                  </a:extLst>
                </p:cNvPr>
                <p:cNvGrpSpPr/>
                <p:nvPr/>
              </p:nvGrpSpPr>
              <p:grpSpPr>
                <a:xfrm>
                  <a:off x="4470944" y="2352401"/>
                  <a:ext cx="3122078" cy="2297417"/>
                  <a:chOff x="4773366" y="3221680"/>
                  <a:chExt cx="2601859" cy="1914608"/>
                </a:xfrm>
              </p:grpSpPr>
              <p:sp>
                <p:nvSpPr>
                  <p:cNvPr id="93" name="Freeform: Shape 267">
                    <a:extLst>
                      <a:ext uri="{FF2B5EF4-FFF2-40B4-BE49-F238E27FC236}">
                        <a16:creationId xmlns:a16="http://schemas.microsoft.com/office/drawing/2014/main" id="{BEBFCF9F-19A1-4A37-B4BC-814A790356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4720" y="3411597"/>
                    <a:ext cx="514178" cy="127087"/>
                  </a:xfrm>
                  <a:custGeom>
                    <a:avLst/>
                    <a:gdLst>
                      <a:gd name="connsiteX0" fmla="*/ 0 w 2494280"/>
                      <a:gd name="connsiteY0" fmla="*/ 589280 h 614680"/>
                      <a:gd name="connsiteX1" fmla="*/ 330200 w 2494280"/>
                      <a:gd name="connsiteY1" fmla="*/ 78740 h 614680"/>
                      <a:gd name="connsiteX2" fmla="*/ 535940 w 2494280"/>
                      <a:gd name="connsiteY2" fmla="*/ 0 h 614680"/>
                      <a:gd name="connsiteX3" fmla="*/ 2011680 w 2494280"/>
                      <a:gd name="connsiteY3" fmla="*/ 0 h 614680"/>
                      <a:gd name="connsiteX4" fmla="*/ 2141220 w 2494280"/>
                      <a:gd name="connsiteY4" fmla="*/ 78740 h 614680"/>
                      <a:gd name="connsiteX5" fmla="*/ 2494280 w 2494280"/>
                      <a:gd name="connsiteY5" fmla="*/ 614680 h 614680"/>
                      <a:gd name="connsiteX0" fmla="*/ 0 w 2494280"/>
                      <a:gd name="connsiteY0" fmla="*/ 589280 h 614680"/>
                      <a:gd name="connsiteX1" fmla="*/ 330200 w 2494280"/>
                      <a:gd name="connsiteY1" fmla="*/ 78740 h 614680"/>
                      <a:gd name="connsiteX2" fmla="*/ 535940 w 2494280"/>
                      <a:gd name="connsiteY2" fmla="*/ 0 h 614680"/>
                      <a:gd name="connsiteX3" fmla="*/ 2011680 w 2494280"/>
                      <a:gd name="connsiteY3" fmla="*/ 0 h 614680"/>
                      <a:gd name="connsiteX4" fmla="*/ 2141220 w 2494280"/>
                      <a:gd name="connsiteY4" fmla="*/ 78740 h 614680"/>
                      <a:gd name="connsiteX5" fmla="*/ 2494280 w 2494280"/>
                      <a:gd name="connsiteY5" fmla="*/ 614680 h 614680"/>
                      <a:gd name="connsiteX0" fmla="*/ 0 w 2494280"/>
                      <a:gd name="connsiteY0" fmla="*/ 589280 h 614680"/>
                      <a:gd name="connsiteX1" fmla="*/ 330200 w 2494280"/>
                      <a:gd name="connsiteY1" fmla="*/ 78740 h 614680"/>
                      <a:gd name="connsiteX2" fmla="*/ 535940 w 2494280"/>
                      <a:gd name="connsiteY2" fmla="*/ 0 h 614680"/>
                      <a:gd name="connsiteX3" fmla="*/ 2011680 w 2494280"/>
                      <a:gd name="connsiteY3" fmla="*/ 0 h 614680"/>
                      <a:gd name="connsiteX4" fmla="*/ 2141220 w 2494280"/>
                      <a:gd name="connsiteY4" fmla="*/ 78740 h 614680"/>
                      <a:gd name="connsiteX5" fmla="*/ 2494280 w 2494280"/>
                      <a:gd name="connsiteY5" fmla="*/ 614680 h 614680"/>
                      <a:gd name="connsiteX0" fmla="*/ 0 w 2494280"/>
                      <a:gd name="connsiteY0" fmla="*/ 591101 h 616501"/>
                      <a:gd name="connsiteX1" fmla="*/ 330200 w 2494280"/>
                      <a:gd name="connsiteY1" fmla="*/ 80561 h 616501"/>
                      <a:gd name="connsiteX2" fmla="*/ 535940 w 2494280"/>
                      <a:gd name="connsiteY2" fmla="*/ 1821 h 616501"/>
                      <a:gd name="connsiteX3" fmla="*/ 2011680 w 2494280"/>
                      <a:gd name="connsiteY3" fmla="*/ 1821 h 616501"/>
                      <a:gd name="connsiteX4" fmla="*/ 2141220 w 2494280"/>
                      <a:gd name="connsiteY4" fmla="*/ 80561 h 616501"/>
                      <a:gd name="connsiteX5" fmla="*/ 2494280 w 2494280"/>
                      <a:gd name="connsiteY5" fmla="*/ 616501 h 616501"/>
                      <a:gd name="connsiteX0" fmla="*/ 0 w 2494280"/>
                      <a:gd name="connsiteY0" fmla="*/ 591101 h 616501"/>
                      <a:gd name="connsiteX1" fmla="*/ 330200 w 2494280"/>
                      <a:gd name="connsiteY1" fmla="*/ 80561 h 616501"/>
                      <a:gd name="connsiteX2" fmla="*/ 535940 w 2494280"/>
                      <a:gd name="connsiteY2" fmla="*/ 1821 h 616501"/>
                      <a:gd name="connsiteX3" fmla="*/ 2011680 w 2494280"/>
                      <a:gd name="connsiteY3" fmla="*/ 1821 h 616501"/>
                      <a:gd name="connsiteX4" fmla="*/ 2141220 w 2494280"/>
                      <a:gd name="connsiteY4" fmla="*/ 80561 h 616501"/>
                      <a:gd name="connsiteX5" fmla="*/ 2494280 w 2494280"/>
                      <a:gd name="connsiteY5" fmla="*/ 616501 h 616501"/>
                      <a:gd name="connsiteX0" fmla="*/ 0 w 2494280"/>
                      <a:gd name="connsiteY0" fmla="*/ 591101 h 616501"/>
                      <a:gd name="connsiteX1" fmla="*/ 330200 w 2494280"/>
                      <a:gd name="connsiteY1" fmla="*/ 80561 h 616501"/>
                      <a:gd name="connsiteX2" fmla="*/ 535940 w 2494280"/>
                      <a:gd name="connsiteY2" fmla="*/ 1821 h 616501"/>
                      <a:gd name="connsiteX3" fmla="*/ 2011680 w 2494280"/>
                      <a:gd name="connsiteY3" fmla="*/ 1821 h 616501"/>
                      <a:gd name="connsiteX4" fmla="*/ 2141220 w 2494280"/>
                      <a:gd name="connsiteY4" fmla="*/ 80561 h 616501"/>
                      <a:gd name="connsiteX5" fmla="*/ 2494280 w 2494280"/>
                      <a:gd name="connsiteY5" fmla="*/ 616501 h 6165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94280" h="616501">
                        <a:moveTo>
                          <a:pt x="0" y="591101"/>
                        </a:moveTo>
                        <a:lnTo>
                          <a:pt x="330200" y="80561"/>
                        </a:lnTo>
                        <a:cubicBezTo>
                          <a:pt x="385445" y="-6646"/>
                          <a:pt x="455930" y="-2412"/>
                          <a:pt x="535940" y="1821"/>
                        </a:cubicBezTo>
                        <a:lnTo>
                          <a:pt x="2011680" y="1821"/>
                        </a:lnTo>
                        <a:cubicBezTo>
                          <a:pt x="2083435" y="5208"/>
                          <a:pt x="2107565" y="27644"/>
                          <a:pt x="2141220" y="80561"/>
                        </a:cubicBezTo>
                        <a:lnTo>
                          <a:pt x="2494280" y="616501"/>
                        </a:lnTo>
                      </a:path>
                    </a:pathLst>
                  </a:cu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F4703864-0DBF-4C12-BBFB-0E799ED08A98}"/>
                      </a:ext>
                    </a:extLst>
                  </p:cNvPr>
                  <p:cNvGrpSpPr/>
                  <p:nvPr/>
                </p:nvGrpSpPr>
                <p:grpSpPr>
                  <a:xfrm>
                    <a:off x="4991892" y="3526133"/>
                    <a:ext cx="534075" cy="138231"/>
                    <a:chOff x="4991892" y="3516708"/>
                    <a:chExt cx="534075" cy="138231"/>
                  </a:xfrm>
                </p:grpSpPr>
                <p:sp>
                  <p:nvSpPr>
                    <p:cNvPr id="149" name="Rectangle: Rounded Corners 266">
                      <a:extLst>
                        <a:ext uri="{FF2B5EF4-FFF2-40B4-BE49-F238E27FC236}">
                          <a16:creationId xmlns:a16="http://schemas.microsoft.com/office/drawing/2014/main" id="{78027CB9-6EB8-400E-8D97-CB4BDB14F0F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991892" y="3516708"/>
                      <a:ext cx="534075" cy="138231"/>
                    </a:xfrm>
                    <a:prstGeom prst="roundRect">
                      <a:avLst>
                        <a:gd name="adj" fmla="val 23942"/>
                      </a:avLst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150" name="Oval 149">
                      <a:extLst>
                        <a:ext uri="{FF2B5EF4-FFF2-40B4-BE49-F238E27FC236}">
                          <a16:creationId xmlns:a16="http://schemas.microsoft.com/office/drawing/2014/main" id="{EAD0D159-D49D-40EC-A5AA-23F8118E7C0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038362" y="3566450"/>
                      <a:ext cx="46077" cy="46077"/>
                    </a:xfrm>
                    <a:prstGeom prst="ellipse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27064066-F1C4-4069-A967-4854533C9044}"/>
                      </a:ext>
                    </a:extLst>
                  </p:cNvPr>
                  <p:cNvGrpSpPr/>
                  <p:nvPr/>
                </p:nvGrpSpPr>
                <p:grpSpPr>
                  <a:xfrm>
                    <a:off x="4991892" y="3664364"/>
                    <a:ext cx="534075" cy="138231"/>
                    <a:chOff x="1459231" y="2186940"/>
                    <a:chExt cx="2590800" cy="670560"/>
                  </a:xfrm>
                </p:grpSpPr>
                <p:sp>
                  <p:nvSpPr>
                    <p:cNvPr id="147" name="Rectangle: Rounded Corners 295">
                      <a:extLst>
                        <a:ext uri="{FF2B5EF4-FFF2-40B4-BE49-F238E27FC236}">
                          <a16:creationId xmlns:a16="http://schemas.microsoft.com/office/drawing/2014/main" id="{42F73F47-94B2-4254-A350-7A89B2742AA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59231" y="2186940"/>
                      <a:ext cx="2590800" cy="670560"/>
                    </a:xfrm>
                    <a:prstGeom prst="roundRect">
                      <a:avLst>
                        <a:gd name="adj" fmla="val 23942"/>
                      </a:avLst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148" name="Oval 147">
                      <a:extLst>
                        <a:ext uri="{FF2B5EF4-FFF2-40B4-BE49-F238E27FC236}">
                          <a16:creationId xmlns:a16="http://schemas.microsoft.com/office/drawing/2014/main" id="{090FF02A-CB18-4BEA-BC6D-831F3527918E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84655" y="2428240"/>
                      <a:ext cx="223520" cy="223520"/>
                    </a:xfrm>
                    <a:prstGeom prst="ellipse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DE0866B5-434F-4800-A7FA-821D3553EFF7}"/>
                      </a:ext>
                    </a:extLst>
                  </p:cNvPr>
                  <p:cNvGrpSpPr/>
                  <p:nvPr/>
                </p:nvGrpSpPr>
                <p:grpSpPr>
                  <a:xfrm>
                    <a:off x="4991892" y="3802595"/>
                    <a:ext cx="534075" cy="138231"/>
                    <a:chOff x="1459231" y="2186940"/>
                    <a:chExt cx="2590800" cy="670560"/>
                  </a:xfrm>
                </p:grpSpPr>
                <p:sp>
                  <p:nvSpPr>
                    <p:cNvPr id="145" name="Rectangle: Rounded Corners 289">
                      <a:extLst>
                        <a:ext uri="{FF2B5EF4-FFF2-40B4-BE49-F238E27FC236}">
                          <a16:creationId xmlns:a16="http://schemas.microsoft.com/office/drawing/2014/main" id="{E214CA13-0EA6-4203-A90E-CAD5ACEDCB9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459231" y="2186940"/>
                      <a:ext cx="2590800" cy="670560"/>
                    </a:xfrm>
                    <a:prstGeom prst="roundRect">
                      <a:avLst>
                        <a:gd name="adj" fmla="val 23942"/>
                      </a:avLst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  <p:sp>
                  <p:nvSpPr>
                    <p:cNvPr id="146" name="Oval 145">
                      <a:extLst>
                        <a:ext uri="{FF2B5EF4-FFF2-40B4-BE49-F238E27FC236}">
                          <a16:creationId xmlns:a16="http://schemas.microsoft.com/office/drawing/2014/main" id="{ECF2D2A5-7BBE-49FB-AF33-38D044F6C34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684655" y="2428240"/>
                      <a:ext cx="223520" cy="223520"/>
                    </a:xfrm>
                    <a:prstGeom prst="ellipse">
                      <a:avLst/>
                    </a:prstGeom>
                    <a:noFill/>
                    <a:ln w="19050" cap="sq">
                      <a:solidFill>
                        <a:srgbClr val="000000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05050"/>
                        </a:solidFill>
                        <a:effectLst/>
                        <a:uLnTx/>
                        <a:uFillTx/>
                        <a:latin typeface="Segoe UI Semilight"/>
                      </a:endParaRPr>
                    </a:p>
                  </p:txBody>
                </p:sp>
              </p:grpSp>
              <p:sp>
                <p:nvSpPr>
                  <p:cNvPr id="97" name="Arrow: Bent 234">
                    <a:extLst>
                      <a:ext uri="{FF2B5EF4-FFF2-40B4-BE49-F238E27FC236}">
                        <a16:creationId xmlns:a16="http://schemas.microsoft.com/office/drawing/2014/main" id="{8170A99E-F690-4F79-B201-AE0FD99500D2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5266977" y="3980585"/>
                    <a:ext cx="259319" cy="392595"/>
                  </a:xfrm>
                  <a:prstGeom prst="bentArrow">
                    <a:avLst>
                      <a:gd name="adj1" fmla="val 25000"/>
                      <a:gd name="adj2" fmla="val 0"/>
                      <a:gd name="adj3" fmla="val 25000"/>
                      <a:gd name="adj4" fmla="val 0"/>
                    </a:avLst>
                  </a:pr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8" name="Arrow: Chevron 235">
                    <a:extLst>
                      <a:ext uri="{FF2B5EF4-FFF2-40B4-BE49-F238E27FC236}">
                        <a16:creationId xmlns:a16="http://schemas.microsoft.com/office/drawing/2014/main" id="{44FB50B7-FEEE-4E0F-823D-B49F2E1DBA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57899" y="4260419"/>
                    <a:ext cx="43400" cy="93087"/>
                  </a:xfrm>
                  <a:prstGeom prst="chevron">
                    <a:avLst>
                      <a:gd name="adj" fmla="val 100000"/>
                    </a:avLst>
                  </a:pr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99" name="Arrow: Bent 236">
                    <a:extLst>
                      <a:ext uri="{FF2B5EF4-FFF2-40B4-BE49-F238E27FC236}">
                        <a16:creationId xmlns:a16="http://schemas.microsoft.com/office/drawing/2014/main" id="{A0806585-4121-4740-9D42-7243327FE1BA}"/>
                      </a:ext>
                    </a:extLst>
                  </p:cNvPr>
                  <p:cNvSpPr/>
                  <p:nvPr/>
                </p:nvSpPr>
                <p:spPr bwMode="auto">
                  <a:xfrm rot="16200000">
                    <a:off x="6318294" y="4577245"/>
                    <a:ext cx="193190" cy="504422"/>
                  </a:xfrm>
                  <a:prstGeom prst="bentArrow">
                    <a:avLst>
                      <a:gd name="adj1" fmla="val 25000"/>
                      <a:gd name="adj2" fmla="val 0"/>
                      <a:gd name="adj3" fmla="val 25000"/>
                      <a:gd name="adj4" fmla="val 0"/>
                    </a:avLst>
                  </a:pr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285750" marR="0" lvl="0" indent="-285750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/>
                      <a:defRPr/>
                    </a:pPr>
                    <a:endParaRPr kumimoji="0" lang="en-US" sz="1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00" name="Arrow: Chevron 237">
                    <a:extLst>
                      <a:ext uri="{FF2B5EF4-FFF2-40B4-BE49-F238E27FC236}">
                        <a16:creationId xmlns:a16="http://schemas.microsoft.com/office/drawing/2014/main" id="{4B051D5F-6B8B-4BF3-B4FB-733A380CD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645551" y="4879508"/>
                    <a:ext cx="43400" cy="93087"/>
                  </a:xfrm>
                  <a:prstGeom prst="chevron">
                    <a:avLst>
                      <a:gd name="adj" fmla="val 100000"/>
                    </a:avLst>
                  </a:pr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01" name="Arrow: Chevron 240">
                    <a:extLst>
                      <a:ext uri="{FF2B5EF4-FFF2-40B4-BE49-F238E27FC236}">
                        <a16:creationId xmlns:a16="http://schemas.microsoft.com/office/drawing/2014/main" id="{148B08EB-0AEB-4375-BC18-DA8E2903C6E6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5601003" y="3636801"/>
                    <a:ext cx="38136" cy="76650"/>
                  </a:xfrm>
                  <a:prstGeom prst="chevron">
                    <a:avLst>
                      <a:gd name="adj" fmla="val 100000"/>
                    </a:avLst>
                  </a:prstGeom>
                  <a:noFill/>
                  <a:ln w="19050" cap="rnd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3CD00F15-C788-4F60-8EEC-38ABED6B6AB2}"/>
                      </a:ext>
                    </a:extLst>
                  </p:cNvPr>
                  <p:cNvGrpSpPr/>
                  <p:nvPr/>
                </p:nvGrpSpPr>
                <p:grpSpPr>
                  <a:xfrm>
                    <a:off x="5681754" y="3938906"/>
                    <a:ext cx="746127" cy="740828"/>
                    <a:chOff x="4083667" y="1605730"/>
                    <a:chExt cx="4436878" cy="4405367"/>
                  </a:xfrm>
                </p:grpSpPr>
                <p:grpSp>
                  <p:nvGrpSpPr>
                    <p:cNvPr id="104" name="Group 103">
                      <a:extLst>
                        <a:ext uri="{FF2B5EF4-FFF2-40B4-BE49-F238E27FC236}">
                          <a16:creationId xmlns:a16="http://schemas.microsoft.com/office/drawing/2014/main" id="{71AC8090-A234-4EF9-B3A0-81115630A87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083667" y="1605730"/>
                      <a:ext cx="4436878" cy="4405367"/>
                      <a:chOff x="5569928" y="3877460"/>
                      <a:chExt cx="956602" cy="949809"/>
                    </a:xfrm>
                  </p:grpSpPr>
                  <p:sp>
                    <p:nvSpPr>
                      <p:cNvPr id="129" name="Rectangle 128">
                        <a:extLst>
                          <a:ext uri="{FF2B5EF4-FFF2-40B4-BE49-F238E27FC236}">
                            <a16:creationId xmlns:a16="http://schemas.microsoft.com/office/drawing/2014/main" id="{223084B6-A7C9-4331-B8BB-AC35CEB1741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69928" y="3877460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0" name="Rectangle 129">
                        <a:extLst>
                          <a:ext uri="{FF2B5EF4-FFF2-40B4-BE49-F238E27FC236}">
                            <a16:creationId xmlns:a16="http://schemas.microsoft.com/office/drawing/2014/main" id="{ED4D3A21-499F-4299-A632-7942A710B31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898565" y="3877460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1" name="Rectangle 130">
                        <a:extLst>
                          <a:ext uri="{FF2B5EF4-FFF2-40B4-BE49-F238E27FC236}">
                            <a16:creationId xmlns:a16="http://schemas.microsoft.com/office/drawing/2014/main" id="{995BEEED-D0FC-4E1F-BA14-8748E60C941B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242487" y="3877460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2" name="Rectangle 131">
                        <a:extLst>
                          <a:ext uri="{FF2B5EF4-FFF2-40B4-BE49-F238E27FC236}">
                            <a16:creationId xmlns:a16="http://schemas.microsoft.com/office/drawing/2014/main" id="{2DE4A28C-3619-4B6C-B023-2CDFA086B47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69928" y="4207475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3" name="Rectangle 132">
                        <a:extLst>
                          <a:ext uri="{FF2B5EF4-FFF2-40B4-BE49-F238E27FC236}">
                            <a16:creationId xmlns:a16="http://schemas.microsoft.com/office/drawing/2014/main" id="{21F8470B-AD6F-47A3-98B4-33A15B92B8B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898565" y="4207476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4" name="Rectangle 133">
                        <a:extLst>
                          <a:ext uri="{FF2B5EF4-FFF2-40B4-BE49-F238E27FC236}">
                            <a16:creationId xmlns:a16="http://schemas.microsoft.com/office/drawing/2014/main" id="{C350E66F-C7F4-4D9C-B9E6-3FDD154D5143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242488" y="4207475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5" name="Rectangle 134">
                        <a:extLst>
                          <a:ext uri="{FF2B5EF4-FFF2-40B4-BE49-F238E27FC236}">
                            <a16:creationId xmlns:a16="http://schemas.microsoft.com/office/drawing/2014/main" id="{E6A3A25A-3B09-4B6A-800F-6591C7F5D7C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69928" y="4544991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6" name="Rectangle 135">
                        <a:extLst>
                          <a:ext uri="{FF2B5EF4-FFF2-40B4-BE49-F238E27FC236}">
                            <a16:creationId xmlns:a16="http://schemas.microsoft.com/office/drawing/2014/main" id="{ADF0D955-D495-410B-8771-A073740421A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898565" y="4544991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CD8AED42-BB32-4B12-B429-6BF141E311CF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242488" y="4544991"/>
                        <a:ext cx="225624" cy="222081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E0E99D6C-71C8-431E-B5CD-B753E70D907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840730" y="4152900"/>
                        <a:ext cx="685800" cy="674369"/>
                      </a:xfrm>
                      <a:prstGeom prst="rect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dash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grpSp>
                    <p:nvGrpSpPr>
                      <p:cNvPr id="139" name="Group 138">
                        <a:extLst>
                          <a:ext uri="{FF2B5EF4-FFF2-40B4-BE49-F238E27FC236}">
                            <a16:creationId xmlns:a16="http://schemas.microsoft.com/office/drawing/2014/main" id="{1DF491BE-4AA9-47BF-9C35-DE19FA6E76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124197" y="4318516"/>
                        <a:ext cx="108973" cy="337516"/>
                        <a:chOff x="6124189" y="4318516"/>
                        <a:chExt cx="118300" cy="337516"/>
                      </a:xfrm>
                    </p:grpSpPr>
                    <p:cxnSp>
                      <p:nvCxnSpPr>
                        <p:cNvPr id="143" name="Straight Connector 142">
                          <a:extLst>
                            <a:ext uri="{FF2B5EF4-FFF2-40B4-BE49-F238E27FC236}">
                              <a16:creationId xmlns:a16="http://schemas.microsoft.com/office/drawing/2014/main" id="{6E00051D-DE86-40D9-9E65-E0D6A0107BD7}"/>
                            </a:ext>
                          </a:extLst>
                        </p:cNvPr>
                        <p:cNvCxnSpPr>
                          <a:cxnSpLocks/>
                          <a:stCxn id="133" idx="3"/>
                          <a:endCxn id="134" idx="1"/>
                        </p:cNvCxnSpPr>
                        <p:nvPr/>
                      </p:nvCxnSpPr>
                      <p:spPr>
                        <a:xfrm>
                          <a:off x="6124189" y="4318516"/>
                          <a:ext cx="118298" cy="0"/>
                        </a:xfrm>
                        <a:prstGeom prst="line">
                          <a:avLst/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  <p:cxnSp>
                      <p:nvCxnSpPr>
                        <p:cNvPr id="144" name="Straight Connector 143">
                          <a:extLst>
                            <a:ext uri="{FF2B5EF4-FFF2-40B4-BE49-F238E27FC236}">
                              <a16:creationId xmlns:a16="http://schemas.microsoft.com/office/drawing/2014/main" id="{D74F331A-013B-4B5A-B398-543DB7E83C0B}"/>
                            </a:ext>
                          </a:extLst>
                        </p:cNvPr>
                        <p:cNvCxnSpPr>
                          <a:cxnSpLocks/>
                          <a:stCxn id="136" idx="3"/>
                          <a:endCxn id="137" idx="1"/>
                        </p:cNvCxnSpPr>
                        <p:nvPr/>
                      </p:nvCxnSpPr>
                      <p:spPr>
                        <a:xfrm>
                          <a:off x="6124189" y="4656032"/>
                          <a:ext cx="118298" cy="0"/>
                        </a:xfrm>
                        <a:prstGeom prst="line">
                          <a:avLst/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</p:cxnSp>
                  </p:grp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56536C42-83F8-488F-B5D3-BEA8CBD6076A}"/>
                          </a:ext>
                        </a:extLst>
                      </p:cNvPr>
                      <p:cNvCxnSpPr>
                        <a:cxnSpLocks/>
                        <a:stCxn id="133" idx="2"/>
                        <a:endCxn id="136" idx="0"/>
                      </p:cNvCxnSpPr>
                      <p:nvPr/>
                    </p:nvCxnSpPr>
                    <p:spPr>
                      <a:xfrm>
                        <a:off x="6011377" y="4429556"/>
                        <a:ext cx="0" cy="115435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81EE2CBF-43A9-499D-B9EF-492D7FD7DA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355299" y="4429556"/>
                        <a:ext cx="0" cy="115435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3B62BE97-7AD7-411A-AAD9-B8217135074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H="1">
                        <a:off x="6126481" y="4429125"/>
                        <a:ext cx="110489" cy="116205"/>
                      </a:xfrm>
                      <a:prstGeom prst="line">
                        <a:avLst/>
                      </a:pr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grpSp>
                  <p:nvGrpSpPr>
                    <p:cNvPr id="105" name="Group 104">
                      <a:extLst>
                        <a:ext uri="{FF2B5EF4-FFF2-40B4-BE49-F238E27FC236}">
                          <a16:creationId xmlns:a16="http://schemas.microsoft.com/office/drawing/2014/main" id="{F0B5D5FE-43C6-4DD7-BAB1-627648A2724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3853" y="3200400"/>
                      <a:ext cx="863303" cy="878977"/>
                      <a:chOff x="5703853" y="3200400"/>
                      <a:chExt cx="863303" cy="878977"/>
                    </a:xfrm>
                  </p:grpSpPr>
                  <p:cxnSp>
                    <p:nvCxnSpPr>
                      <p:cNvPr id="124" name="Straight Connector 123">
                        <a:extLst>
                          <a:ext uri="{FF2B5EF4-FFF2-40B4-BE49-F238E27FC236}">
                            <a16:creationId xmlns:a16="http://schemas.microsoft.com/office/drawing/2014/main" id="{C6D18EAA-CA53-4318-9E0C-CE505EF522B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92589" y="3200400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5" name="Straight Connector 124">
                        <a:extLst>
                          <a:ext uri="{FF2B5EF4-FFF2-40B4-BE49-F238E27FC236}">
                            <a16:creationId xmlns:a16="http://schemas.microsoft.com/office/drawing/2014/main" id="{1E2E1ABF-D17B-4A20-9676-AAD8A8F9E8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43896" y="3200400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6" name="Straight Connector 125">
                        <a:extLst>
                          <a:ext uri="{FF2B5EF4-FFF2-40B4-BE49-F238E27FC236}">
                            <a16:creationId xmlns:a16="http://schemas.microsoft.com/office/drawing/2014/main" id="{BD8B9472-1AC2-47AC-A6CF-AE037F6280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64692" y="3276913"/>
                        <a:ext cx="802464" cy="802464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7" name="Straight Connector 126">
                        <a:extLst>
                          <a:ext uri="{FF2B5EF4-FFF2-40B4-BE49-F238E27FC236}">
                            <a16:creationId xmlns:a16="http://schemas.microsoft.com/office/drawing/2014/main" id="{E07D053F-515E-4914-A17A-3C825C0B4B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03890" y="3538543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8" name="Straight Connector 127">
                        <a:extLst>
                          <a:ext uri="{FF2B5EF4-FFF2-40B4-BE49-F238E27FC236}">
                            <a16:creationId xmlns:a16="http://schemas.microsoft.com/office/drawing/2014/main" id="{0136CDE6-7673-458F-8D74-B541DBED49D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703853" y="3852273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  <p:grpSp>
                  <p:nvGrpSpPr>
                    <p:cNvPr id="106" name="Group 105">
                      <a:extLst>
                        <a:ext uri="{FF2B5EF4-FFF2-40B4-BE49-F238E27FC236}">
                          <a16:creationId xmlns:a16="http://schemas.microsoft.com/office/drawing/2014/main" id="{F5764C81-A43F-42D7-96D1-D23B94E66DC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94695" y="3200400"/>
                      <a:ext cx="863303" cy="878977"/>
                      <a:chOff x="5703853" y="3200400"/>
                      <a:chExt cx="863303" cy="878977"/>
                    </a:xfrm>
                  </p:grpSpPr>
                  <p:cxnSp>
                    <p:nvCxnSpPr>
                      <p:cNvPr id="119" name="Straight Connector 118">
                        <a:extLst>
                          <a:ext uri="{FF2B5EF4-FFF2-40B4-BE49-F238E27FC236}">
                            <a16:creationId xmlns:a16="http://schemas.microsoft.com/office/drawing/2014/main" id="{14354735-8C25-4563-8667-484A831E2C0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92589" y="3200400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0" name="Straight Connector 119">
                        <a:extLst>
                          <a:ext uri="{FF2B5EF4-FFF2-40B4-BE49-F238E27FC236}">
                            <a16:creationId xmlns:a16="http://schemas.microsoft.com/office/drawing/2014/main" id="{ADCC75A1-73EB-493A-ABEE-85EC81E4F82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43896" y="3200400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1" name="Straight Connector 120">
                        <a:extLst>
                          <a:ext uri="{FF2B5EF4-FFF2-40B4-BE49-F238E27FC236}">
                            <a16:creationId xmlns:a16="http://schemas.microsoft.com/office/drawing/2014/main" id="{4A908963-3344-462C-98DE-5764DBC566C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64692" y="3276913"/>
                        <a:ext cx="802464" cy="802464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2" name="Straight Connector 121">
                        <a:extLst>
                          <a:ext uri="{FF2B5EF4-FFF2-40B4-BE49-F238E27FC236}">
                            <a16:creationId xmlns:a16="http://schemas.microsoft.com/office/drawing/2014/main" id="{F19A02C3-2F0E-4129-B2C1-3A9BD5412E6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03890" y="3538543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23" name="Straight Connector 122">
                        <a:extLst>
                          <a:ext uri="{FF2B5EF4-FFF2-40B4-BE49-F238E27FC236}">
                            <a16:creationId xmlns:a16="http://schemas.microsoft.com/office/drawing/2014/main" id="{031914E2-C249-40B2-A23A-F28EDF54E5F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703853" y="3852273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  <p:grpSp>
                  <p:nvGrpSpPr>
                    <p:cNvPr id="107" name="Group 106">
                      <a:extLst>
                        <a:ext uri="{FF2B5EF4-FFF2-40B4-BE49-F238E27FC236}">
                          <a16:creationId xmlns:a16="http://schemas.microsoft.com/office/drawing/2014/main" id="{AB9567E7-B89B-498D-834F-CE0057242E7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94695" y="4772549"/>
                      <a:ext cx="863303" cy="878977"/>
                      <a:chOff x="5703853" y="3200400"/>
                      <a:chExt cx="863303" cy="878977"/>
                    </a:xfrm>
                  </p:grpSpPr>
                  <p:cxnSp>
                    <p:nvCxnSpPr>
                      <p:cNvPr id="114" name="Straight Connector 113">
                        <a:extLst>
                          <a:ext uri="{FF2B5EF4-FFF2-40B4-BE49-F238E27FC236}">
                            <a16:creationId xmlns:a16="http://schemas.microsoft.com/office/drawing/2014/main" id="{2B1D6E8F-2CF4-4271-BB0A-C675F18CA3C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92589" y="3200400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5" name="Straight Connector 114">
                        <a:extLst>
                          <a:ext uri="{FF2B5EF4-FFF2-40B4-BE49-F238E27FC236}">
                            <a16:creationId xmlns:a16="http://schemas.microsoft.com/office/drawing/2014/main" id="{5EAA9D7A-9C8B-422A-A79C-E6EB9D3FF69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43896" y="3200400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6" name="Straight Connector 115">
                        <a:extLst>
                          <a:ext uri="{FF2B5EF4-FFF2-40B4-BE49-F238E27FC236}">
                            <a16:creationId xmlns:a16="http://schemas.microsoft.com/office/drawing/2014/main" id="{70311BCE-A2F9-400E-BFEE-67A7371211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64692" y="3276913"/>
                        <a:ext cx="802464" cy="802464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7" name="Straight Connector 116">
                        <a:extLst>
                          <a:ext uri="{FF2B5EF4-FFF2-40B4-BE49-F238E27FC236}">
                            <a16:creationId xmlns:a16="http://schemas.microsoft.com/office/drawing/2014/main" id="{E95E6E21-A5C8-48FE-B647-3F19469AA1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03890" y="3538543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8" name="Straight Connector 117">
                        <a:extLst>
                          <a:ext uri="{FF2B5EF4-FFF2-40B4-BE49-F238E27FC236}">
                            <a16:creationId xmlns:a16="http://schemas.microsoft.com/office/drawing/2014/main" id="{4D73465B-A9BC-4E5E-8446-8DAA7FB00D8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703853" y="3852273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  <p:grpSp>
                  <p:nvGrpSpPr>
                    <p:cNvPr id="108" name="Group 107">
                      <a:extLst>
                        <a:ext uri="{FF2B5EF4-FFF2-40B4-BE49-F238E27FC236}">
                          <a16:creationId xmlns:a16="http://schemas.microsoft.com/office/drawing/2014/main" id="{2047FEE1-EED0-430B-8110-D5D62FBE62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03853" y="4772549"/>
                      <a:ext cx="863303" cy="878977"/>
                      <a:chOff x="5703853" y="3200400"/>
                      <a:chExt cx="863303" cy="878977"/>
                    </a:xfrm>
                  </p:grpSpPr>
                  <p:cxnSp>
                    <p:nvCxnSpPr>
                      <p:cNvPr id="109" name="Straight Connector 108">
                        <a:extLst>
                          <a:ext uri="{FF2B5EF4-FFF2-40B4-BE49-F238E27FC236}">
                            <a16:creationId xmlns:a16="http://schemas.microsoft.com/office/drawing/2014/main" id="{C37540AD-E4A9-4ABC-AC53-BFC98D92AEF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6392589" y="3200400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0" name="Straight Connector 109">
                        <a:extLst>
                          <a:ext uri="{FF2B5EF4-FFF2-40B4-BE49-F238E27FC236}">
                            <a16:creationId xmlns:a16="http://schemas.microsoft.com/office/drawing/2014/main" id="{BF719BE0-1905-4E4D-9335-B7572E9789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043896" y="3200400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1" name="Straight Connector 110">
                        <a:extLst>
                          <a:ext uri="{FF2B5EF4-FFF2-40B4-BE49-F238E27FC236}">
                            <a16:creationId xmlns:a16="http://schemas.microsoft.com/office/drawing/2014/main" id="{7856C75F-ED8C-43C6-AC86-5181FA4985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64692" y="3276913"/>
                        <a:ext cx="802464" cy="802464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2" name="Straight Connector 111">
                        <a:extLst>
                          <a:ext uri="{FF2B5EF4-FFF2-40B4-BE49-F238E27FC236}">
                            <a16:creationId xmlns:a16="http://schemas.microsoft.com/office/drawing/2014/main" id="{54AB9257-15EC-4320-AEB3-FB6F4113D8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703890" y="3538543"/>
                        <a:ext cx="523260" cy="523260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  <p:cxnSp>
                    <p:nvCxnSpPr>
                      <p:cNvPr id="113" name="Straight Connector 112">
                        <a:extLst>
                          <a:ext uri="{FF2B5EF4-FFF2-40B4-BE49-F238E27FC236}">
                            <a16:creationId xmlns:a16="http://schemas.microsoft.com/office/drawing/2014/main" id="{339C73CA-FED5-4937-A826-6FBF4C8BDB7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5703853" y="3852273"/>
                        <a:ext cx="174567" cy="174567"/>
                      </a:xfrm>
                      <a:prstGeom prst="line">
                        <a:avLst/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/>
                        <a:tailEnd type="none"/>
                      </a:ln>
                      <a:effectLst/>
                    </p:spPr>
                  </p:cxnSp>
                </p:grpSp>
              </p:grpSp>
              <p:sp>
                <p:nvSpPr>
                  <p:cNvPr id="103" name="Rectangle: Rounded Corners 230">
                    <a:extLst>
                      <a:ext uri="{FF2B5EF4-FFF2-40B4-BE49-F238E27FC236}">
                        <a16:creationId xmlns:a16="http://schemas.microsoft.com/office/drawing/2014/main" id="{8B67907B-B7FE-4A58-A002-4E47EF02F7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73366" y="3221680"/>
                    <a:ext cx="2601859" cy="1914608"/>
                  </a:xfrm>
                  <a:prstGeom prst="roundRect">
                    <a:avLst>
                      <a:gd name="adj" fmla="val 4248"/>
                    </a:avLst>
                  </a:prstGeom>
                  <a:noFill/>
                  <a:ln w="19050" cap="flat" cmpd="sng" algn="ctr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30ED5D7-7342-4350-BD85-F7FDC18F628C}"/>
                  </a:ext>
                </a:extLst>
              </p:cNvPr>
              <p:cNvSpPr/>
              <p:nvPr/>
            </p:nvSpPr>
            <p:spPr bwMode="auto">
              <a:xfrm>
                <a:off x="6905173" y="4193017"/>
                <a:ext cx="382648" cy="376640"/>
              </a:xfrm>
              <a:prstGeom prst="rect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89" name="Shape 88">
                <a:extLst>
                  <a:ext uri="{FF2B5EF4-FFF2-40B4-BE49-F238E27FC236}">
                    <a16:creationId xmlns:a16="http://schemas.microsoft.com/office/drawing/2014/main" id="{9C50511D-EF1D-4B1A-8BE3-3FF5746DE1D5}"/>
                  </a:ext>
                </a:extLst>
              </p:cNvPr>
              <p:cNvSpPr/>
              <p:nvPr/>
            </p:nvSpPr>
            <p:spPr>
              <a:xfrm>
                <a:off x="6971797" y="4221543"/>
                <a:ext cx="259298" cy="305599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4D1E3080-2DC9-4D3A-BA86-46F5F30406B1}"/>
                </a:ext>
              </a:extLst>
            </p:cNvPr>
            <p:cNvGrpSpPr/>
            <p:nvPr/>
          </p:nvGrpSpPr>
          <p:grpSpPr>
            <a:xfrm>
              <a:off x="8388329" y="2466010"/>
              <a:ext cx="2216233" cy="2318022"/>
              <a:chOff x="8676745" y="2459660"/>
              <a:chExt cx="2216233" cy="2318022"/>
            </a:xfrm>
          </p:grpSpPr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D80C1532-DB99-449F-8DAA-5645138BBFFC}"/>
                  </a:ext>
                </a:extLst>
              </p:cNvPr>
              <p:cNvGrpSpPr/>
              <p:nvPr/>
            </p:nvGrpSpPr>
            <p:grpSpPr>
              <a:xfrm>
                <a:off x="8676745" y="2459660"/>
                <a:ext cx="2216233" cy="2318022"/>
                <a:chOff x="8676745" y="2459660"/>
                <a:chExt cx="2216233" cy="2318022"/>
              </a:xfrm>
            </p:grpSpPr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5EBBC051-606D-48A6-990E-A571AB88AF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/>
              </p:nvGrpSpPr>
              <p:grpSpPr>
                <a:xfrm>
                  <a:off x="8676745" y="2459660"/>
                  <a:ext cx="2216233" cy="2318022"/>
                  <a:chOff x="4470944" y="1689652"/>
                  <a:chExt cx="3410246" cy="3566875"/>
                </a:xfrm>
              </p:grpSpPr>
              <p:grpSp>
                <p:nvGrpSpPr>
                  <p:cNvPr id="153" name="Group 152">
                    <a:extLst>
                      <a:ext uri="{FF2B5EF4-FFF2-40B4-BE49-F238E27FC236}">
                        <a16:creationId xmlns:a16="http://schemas.microsoft.com/office/drawing/2014/main" id="{F100C883-3618-49A9-A28C-F8D657B103AB}"/>
                      </a:ext>
                    </a:extLst>
                  </p:cNvPr>
                  <p:cNvGrpSpPr/>
                  <p:nvPr/>
                </p:nvGrpSpPr>
                <p:grpSpPr>
                  <a:xfrm>
                    <a:off x="4470944" y="1689652"/>
                    <a:ext cx="3410246" cy="3566875"/>
                    <a:chOff x="4470944" y="1689652"/>
                    <a:chExt cx="3410246" cy="3566875"/>
                  </a:xfrm>
                </p:grpSpPr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EA140089-7E52-4401-B3E3-D66E54F4ABD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4470944" y="4671789"/>
                      <a:ext cx="3141936" cy="584738"/>
                    </a:xfrm>
                    <a:prstGeom prst="rect">
                      <a:avLst/>
                    </a:prstGeom>
                    <a:noFill/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0" tIns="91440" rIns="0" bIns="14342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MS PGothic" charset="0"/>
                          <a:cs typeface="Segoe UI Semibold" panose="020B0702040204020203" pitchFamily="34" charset="0"/>
                        </a:rPr>
                        <a:t>Heterogenous</a:t>
                      </a:r>
                    </a:p>
                  </p:txBody>
                </p:sp>
                <p:sp>
                  <p:nvSpPr>
                    <p:cNvPr id="157" name="TextBox 156">
                      <a:extLst>
                        <a:ext uri="{FF2B5EF4-FFF2-40B4-BE49-F238E27FC236}">
                          <a16:creationId xmlns:a16="http://schemas.microsoft.com/office/drawing/2014/main" id="{01F6905B-E34D-4E1F-AD7A-FDC3099F6C4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0946" y="1689652"/>
                      <a:ext cx="3410244" cy="871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143428" rIns="179285" bIns="143428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88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l-PL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78D7"/>
                          </a:solidFill>
                          <a:effectLst/>
                          <a:uLnTx/>
                          <a:uFillTx/>
                          <a:latin typeface="Segoe UI Semibold"/>
                        </a:rPr>
                        <a:t>Databricks</a:t>
                      </a:r>
                      <a:endParaRPr kumimoji="0" 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78D7"/>
                        </a:solidFill>
                        <a:effectLst/>
                        <a:uLnTx/>
                        <a:uFillTx/>
                        <a:latin typeface="Segoe UI Semibold"/>
                      </a:endParaRPr>
                    </a:p>
                  </p:txBody>
                </p:sp>
                <p:grpSp>
                  <p:nvGrpSpPr>
                    <p:cNvPr id="158" name="Group 157">
                      <a:extLst>
                        <a:ext uri="{FF2B5EF4-FFF2-40B4-BE49-F238E27FC236}">
                          <a16:creationId xmlns:a16="http://schemas.microsoft.com/office/drawing/2014/main" id="{B2AA5EFA-6970-46D3-8794-8ADD9D4CC31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70944" y="2352401"/>
                      <a:ext cx="3122078" cy="2297417"/>
                      <a:chOff x="4773366" y="3221680"/>
                      <a:chExt cx="2601859" cy="1914608"/>
                    </a:xfrm>
                  </p:grpSpPr>
                  <p:sp>
                    <p:nvSpPr>
                      <p:cNvPr id="159" name="Freeform: Shape 267">
                        <a:extLst>
                          <a:ext uri="{FF2B5EF4-FFF2-40B4-BE49-F238E27FC236}">
                            <a16:creationId xmlns:a16="http://schemas.microsoft.com/office/drawing/2014/main" id="{B2FABC0D-791B-473B-A014-9393DEA3281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004720" y="3411597"/>
                        <a:ext cx="514178" cy="127087"/>
                      </a:xfrm>
                      <a:custGeom>
                        <a:avLst/>
                        <a:gdLst>
                          <a:gd name="connsiteX0" fmla="*/ 0 w 2494280"/>
                          <a:gd name="connsiteY0" fmla="*/ 589280 h 614680"/>
                          <a:gd name="connsiteX1" fmla="*/ 330200 w 2494280"/>
                          <a:gd name="connsiteY1" fmla="*/ 78740 h 614680"/>
                          <a:gd name="connsiteX2" fmla="*/ 535940 w 2494280"/>
                          <a:gd name="connsiteY2" fmla="*/ 0 h 614680"/>
                          <a:gd name="connsiteX3" fmla="*/ 2011680 w 2494280"/>
                          <a:gd name="connsiteY3" fmla="*/ 0 h 614680"/>
                          <a:gd name="connsiteX4" fmla="*/ 2141220 w 2494280"/>
                          <a:gd name="connsiteY4" fmla="*/ 78740 h 614680"/>
                          <a:gd name="connsiteX5" fmla="*/ 2494280 w 2494280"/>
                          <a:gd name="connsiteY5" fmla="*/ 614680 h 614680"/>
                          <a:gd name="connsiteX0" fmla="*/ 0 w 2494280"/>
                          <a:gd name="connsiteY0" fmla="*/ 589280 h 614680"/>
                          <a:gd name="connsiteX1" fmla="*/ 330200 w 2494280"/>
                          <a:gd name="connsiteY1" fmla="*/ 78740 h 614680"/>
                          <a:gd name="connsiteX2" fmla="*/ 535940 w 2494280"/>
                          <a:gd name="connsiteY2" fmla="*/ 0 h 614680"/>
                          <a:gd name="connsiteX3" fmla="*/ 2011680 w 2494280"/>
                          <a:gd name="connsiteY3" fmla="*/ 0 h 614680"/>
                          <a:gd name="connsiteX4" fmla="*/ 2141220 w 2494280"/>
                          <a:gd name="connsiteY4" fmla="*/ 78740 h 614680"/>
                          <a:gd name="connsiteX5" fmla="*/ 2494280 w 2494280"/>
                          <a:gd name="connsiteY5" fmla="*/ 614680 h 614680"/>
                          <a:gd name="connsiteX0" fmla="*/ 0 w 2494280"/>
                          <a:gd name="connsiteY0" fmla="*/ 589280 h 614680"/>
                          <a:gd name="connsiteX1" fmla="*/ 330200 w 2494280"/>
                          <a:gd name="connsiteY1" fmla="*/ 78740 h 614680"/>
                          <a:gd name="connsiteX2" fmla="*/ 535940 w 2494280"/>
                          <a:gd name="connsiteY2" fmla="*/ 0 h 614680"/>
                          <a:gd name="connsiteX3" fmla="*/ 2011680 w 2494280"/>
                          <a:gd name="connsiteY3" fmla="*/ 0 h 614680"/>
                          <a:gd name="connsiteX4" fmla="*/ 2141220 w 2494280"/>
                          <a:gd name="connsiteY4" fmla="*/ 78740 h 614680"/>
                          <a:gd name="connsiteX5" fmla="*/ 2494280 w 2494280"/>
                          <a:gd name="connsiteY5" fmla="*/ 614680 h 614680"/>
                          <a:gd name="connsiteX0" fmla="*/ 0 w 2494280"/>
                          <a:gd name="connsiteY0" fmla="*/ 591101 h 616501"/>
                          <a:gd name="connsiteX1" fmla="*/ 330200 w 2494280"/>
                          <a:gd name="connsiteY1" fmla="*/ 80561 h 616501"/>
                          <a:gd name="connsiteX2" fmla="*/ 535940 w 2494280"/>
                          <a:gd name="connsiteY2" fmla="*/ 1821 h 616501"/>
                          <a:gd name="connsiteX3" fmla="*/ 2011680 w 2494280"/>
                          <a:gd name="connsiteY3" fmla="*/ 1821 h 616501"/>
                          <a:gd name="connsiteX4" fmla="*/ 2141220 w 2494280"/>
                          <a:gd name="connsiteY4" fmla="*/ 80561 h 616501"/>
                          <a:gd name="connsiteX5" fmla="*/ 2494280 w 2494280"/>
                          <a:gd name="connsiteY5" fmla="*/ 616501 h 616501"/>
                          <a:gd name="connsiteX0" fmla="*/ 0 w 2494280"/>
                          <a:gd name="connsiteY0" fmla="*/ 591101 h 616501"/>
                          <a:gd name="connsiteX1" fmla="*/ 330200 w 2494280"/>
                          <a:gd name="connsiteY1" fmla="*/ 80561 h 616501"/>
                          <a:gd name="connsiteX2" fmla="*/ 535940 w 2494280"/>
                          <a:gd name="connsiteY2" fmla="*/ 1821 h 616501"/>
                          <a:gd name="connsiteX3" fmla="*/ 2011680 w 2494280"/>
                          <a:gd name="connsiteY3" fmla="*/ 1821 h 616501"/>
                          <a:gd name="connsiteX4" fmla="*/ 2141220 w 2494280"/>
                          <a:gd name="connsiteY4" fmla="*/ 80561 h 616501"/>
                          <a:gd name="connsiteX5" fmla="*/ 2494280 w 2494280"/>
                          <a:gd name="connsiteY5" fmla="*/ 616501 h 616501"/>
                          <a:gd name="connsiteX0" fmla="*/ 0 w 2494280"/>
                          <a:gd name="connsiteY0" fmla="*/ 591101 h 616501"/>
                          <a:gd name="connsiteX1" fmla="*/ 330200 w 2494280"/>
                          <a:gd name="connsiteY1" fmla="*/ 80561 h 616501"/>
                          <a:gd name="connsiteX2" fmla="*/ 535940 w 2494280"/>
                          <a:gd name="connsiteY2" fmla="*/ 1821 h 616501"/>
                          <a:gd name="connsiteX3" fmla="*/ 2011680 w 2494280"/>
                          <a:gd name="connsiteY3" fmla="*/ 1821 h 616501"/>
                          <a:gd name="connsiteX4" fmla="*/ 2141220 w 2494280"/>
                          <a:gd name="connsiteY4" fmla="*/ 80561 h 616501"/>
                          <a:gd name="connsiteX5" fmla="*/ 2494280 w 2494280"/>
                          <a:gd name="connsiteY5" fmla="*/ 616501 h 61650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494280" h="616501">
                            <a:moveTo>
                              <a:pt x="0" y="591101"/>
                            </a:moveTo>
                            <a:lnTo>
                              <a:pt x="330200" y="80561"/>
                            </a:lnTo>
                            <a:cubicBezTo>
                              <a:pt x="385445" y="-6646"/>
                              <a:pt x="455930" y="-2412"/>
                              <a:pt x="535940" y="1821"/>
                            </a:cubicBezTo>
                            <a:lnTo>
                              <a:pt x="2011680" y="1821"/>
                            </a:lnTo>
                            <a:cubicBezTo>
                              <a:pt x="2083435" y="5208"/>
                              <a:pt x="2107565" y="27644"/>
                              <a:pt x="2141220" y="80561"/>
                            </a:cubicBezTo>
                            <a:lnTo>
                              <a:pt x="2494280" y="616501"/>
                            </a:lnTo>
                          </a:path>
                        </a:pathLst>
                      </a:custGeom>
                      <a:noFill/>
                      <a:ln w="19050" cap="sq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grpSp>
                    <p:nvGrpSpPr>
                      <p:cNvPr id="160" name="Group 159">
                        <a:extLst>
                          <a:ext uri="{FF2B5EF4-FFF2-40B4-BE49-F238E27FC236}">
                            <a16:creationId xmlns:a16="http://schemas.microsoft.com/office/drawing/2014/main" id="{9B054E7A-F4CE-4371-AC8D-41209731F66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1892" y="3526133"/>
                        <a:ext cx="534075" cy="138231"/>
                        <a:chOff x="4991892" y="3516708"/>
                        <a:chExt cx="534075" cy="138231"/>
                      </a:xfrm>
                    </p:grpSpPr>
                    <p:sp>
                      <p:nvSpPr>
                        <p:cNvPr id="215" name="Rectangle: Rounded Corners 266">
                          <a:extLst>
                            <a:ext uri="{FF2B5EF4-FFF2-40B4-BE49-F238E27FC236}">
                              <a16:creationId xmlns:a16="http://schemas.microsoft.com/office/drawing/2014/main" id="{869F8AB2-B1C9-4DB7-A224-250CFB66CA0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4991892" y="3516708"/>
                          <a:ext cx="534075" cy="138231"/>
                        </a:xfrm>
                        <a:prstGeom prst="roundRect">
                          <a:avLst>
                            <a:gd name="adj" fmla="val 23942"/>
                          </a:avLst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  <p:sp>
                      <p:nvSpPr>
                        <p:cNvPr id="216" name="Oval 215">
                          <a:extLst>
                            <a:ext uri="{FF2B5EF4-FFF2-40B4-BE49-F238E27FC236}">
                              <a16:creationId xmlns:a16="http://schemas.microsoft.com/office/drawing/2014/main" id="{A4D1A409-E47E-4ECB-BD9F-ECB078D9E165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5038362" y="3566450"/>
                          <a:ext cx="46077" cy="46077"/>
                        </a:xfrm>
                        <a:prstGeom prst="ellipse">
                          <a:avLst/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</p:grpSp>
                  <p:grpSp>
                    <p:nvGrpSpPr>
                      <p:cNvPr id="161" name="Group 160">
                        <a:extLst>
                          <a:ext uri="{FF2B5EF4-FFF2-40B4-BE49-F238E27FC236}">
                            <a16:creationId xmlns:a16="http://schemas.microsoft.com/office/drawing/2014/main" id="{8EB18C4D-380B-4400-8C64-4B1D892F926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1891" y="3664364"/>
                        <a:ext cx="534074" cy="138231"/>
                        <a:chOff x="1459231" y="2186940"/>
                        <a:chExt cx="2590800" cy="670560"/>
                      </a:xfrm>
                    </p:grpSpPr>
                    <p:sp>
                      <p:nvSpPr>
                        <p:cNvPr id="213" name="Rectangle: Rounded Corners 295">
                          <a:extLst>
                            <a:ext uri="{FF2B5EF4-FFF2-40B4-BE49-F238E27FC236}">
                              <a16:creationId xmlns:a16="http://schemas.microsoft.com/office/drawing/2014/main" id="{07FEF0BD-19E2-4A54-8CF1-0C3F948068C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59231" y="2186940"/>
                          <a:ext cx="2590800" cy="670560"/>
                        </a:xfrm>
                        <a:prstGeom prst="roundRect">
                          <a:avLst>
                            <a:gd name="adj" fmla="val 23942"/>
                          </a:avLst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  <p:sp>
                      <p:nvSpPr>
                        <p:cNvPr id="214" name="Oval 213">
                          <a:extLst>
                            <a:ext uri="{FF2B5EF4-FFF2-40B4-BE49-F238E27FC236}">
                              <a16:creationId xmlns:a16="http://schemas.microsoft.com/office/drawing/2014/main" id="{CFDD36DA-7C7F-4882-B8DE-364F23C16A9B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684655" y="2428240"/>
                          <a:ext cx="223520" cy="223520"/>
                        </a:xfrm>
                        <a:prstGeom prst="ellipse">
                          <a:avLst/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</p:grpSp>
                  <p:grpSp>
                    <p:nvGrpSpPr>
                      <p:cNvPr id="162" name="Group 161">
                        <a:extLst>
                          <a:ext uri="{FF2B5EF4-FFF2-40B4-BE49-F238E27FC236}">
                            <a16:creationId xmlns:a16="http://schemas.microsoft.com/office/drawing/2014/main" id="{FD65D8D4-09DD-4689-A497-3B71926BE7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1891" y="3802595"/>
                        <a:ext cx="534074" cy="138231"/>
                        <a:chOff x="1459231" y="2186940"/>
                        <a:chExt cx="2590800" cy="670560"/>
                      </a:xfrm>
                    </p:grpSpPr>
                    <p:sp>
                      <p:nvSpPr>
                        <p:cNvPr id="211" name="Rectangle: Rounded Corners 289">
                          <a:extLst>
                            <a:ext uri="{FF2B5EF4-FFF2-40B4-BE49-F238E27FC236}">
                              <a16:creationId xmlns:a16="http://schemas.microsoft.com/office/drawing/2014/main" id="{EB8953D1-C3BC-4E11-B4DD-6D4FDA289603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459231" y="2186940"/>
                          <a:ext cx="2590800" cy="670560"/>
                        </a:xfrm>
                        <a:prstGeom prst="roundRect">
                          <a:avLst>
                            <a:gd name="adj" fmla="val 23942"/>
                          </a:avLst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  <p:sp>
                      <p:nvSpPr>
                        <p:cNvPr id="212" name="Oval 211">
                          <a:extLst>
                            <a:ext uri="{FF2B5EF4-FFF2-40B4-BE49-F238E27FC236}">
                              <a16:creationId xmlns:a16="http://schemas.microsoft.com/office/drawing/2014/main" id="{A717600B-C210-47B8-802A-996C0B92F359}"/>
                            </a:ext>
                          </a:extLst>
                        </p:cNvPr>
                        <p:cNvSpPr/>
                        <p:nvPr/>
                      </p:nvSpPr>
                      <p:spPr bwMode="auto">
                        <a:xfrm>
                          <a:off x="1684655" y="2428240"/>
                          <a:ext cx="223520" cy="223520"/>
                        </a:xfrm>
                        <a:prstGeom prst="ellipse">
                          <a:avLst/>
                        </a:prstGeom>
                        <a:noFill/>
                        <a:ln w="19050" cap="sq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505050"/>
                            </a:solidFill>
                            <a:effectLst/>
                            <a:uLnTx/>
                            <a:uFillTx/>
                            <a:latin typeface="Segoe UI Semilight"/>
                          </a:endParaRPr>
                        </a:p>
                      </p:txBody>
                    </p:sp>
                  </p:grpSp>
                  <p:sp>
                    <p:nvSpPr>
                      <p:cNvPr id="163" name="Arrow: Bent 234">
                        <a:extLst>
                          <a:ext uri="{FF2B5EF4-FFF2-40B4-BE49-F238E27FC236}">
                            <a16:creationId xmlns:a16="http://schemas.microsoft.com/office/drawing/2014/main" id="{5FA4A10D-3559-4064-B2FD-B97FB880281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6200000">
                        <a:off x="5266977" y="3980585"/>
                        <a:ext cx="259319" cy="392595"/>
                      </a:xfrm>
                      <a:prstGeom prst="bentArrow">
                        <a:avLst>
                          <a:gd name="adj1" fmla="val 25000"/>
                          <a:gd name="adj2" fmla="val 0"/>
                          <a:gd name="adj3" fmla="val 25000"/>
                          <a:gd name="adj4" fmla="val 0"/>
                        </a:avLst>
                      </a:pr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285750" marR="0" lvl="0" indent="-285750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64" name="Arrow: Chevron 235">
                        <a:extLst>
                          <a:ext uri="{FF2B5EF4-FFF2-40B4-BE49-F238E27FC236}">
                            <a16:creationId xmlns:a16="http://schemas.microsoft.com/office/drawing/2014/main" id="{4EB3557F-6583-46A5-9D31-071DEAB2FAC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5557899" y="4260419"/>
                        <a:ext cx="43400" cy="93087"/>
                      </a:xfrm>
                      <a:prstGeom prst="chevron">
                        <a:avLst>
                          <a:gd name="adj" fmla="val 100000"/>
                        </a:avLst>
                      </a:pr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65" name="Arrow: Bent 236">
                        <a:extLst>
                          <a:ext uri="{FF2B5EF4-FFF2-40B4-BE49-F238E27FC236}">
                            <a16:creationId xmlns:a16="http://schemas.microsoft.com/office/drawing/2014/main" id="{D1DDA672-70FF-4540-B208-3ADE9AECD328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6200000">
                        <a:off x="6318294" y="4577245"/>
                        <a:ext cx="193190" cy="504422"/>
                      </a:xfrm>
                      <a:prstGeom prst="bentArrow">
                        <a:avLst>
                          <a:gd name="adj1" fmla="val 25000"/>
                          <a:gd name="adj2" fmla="val 0"/>
                          <a:gd name="adj3" fmla="val 25000"/>
                          <a:gd name="adj4" fmla="val 0"/>
                        </a:avLst>
                      </a:pr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285750" marR="0" lvl="0" indent="-285750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/>
                          <a:defRPr/>
                        </a:pPr>
                        <a:endPara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66" name="Arrow: Chevron 237">
                        <a:extLst>
                          <a:ext uri="{FF2B5EF4-FFF2-40B4-BE49-F238E27FC236}">
                            <a16:creationId xmlns:a16="http://schemas.microsoft.com/office/drawing/2014/main" id="{D7336801-0598-4E85-972D-E0F31321F4F7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6645551" y="4879508"/>
                        <a:ext cx="43400" cy="93087"/>
                      </a:xfrm>
                      <a:prstGeom prst="chevron">
                        <a:avLst>
                          <a:gd name="adj" fmla="val 100000"/>
                        </a:avLst>
                      </a:pr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sp>
                    <p:nvSpPr>
                      <p:cNvPr id="167" name="Arrow: Chevron 240">
                        <a:extLst>
                          <a:ext uri="{FF2B5EF4-FFF2-40B4-BE49-F238E27FC236}">
                            <a16:creationId xmlns:a16="http://schemas.microsoft.com/office/drawing/2014/main" id="{308B3D26-084D-4D51-96CD-F04FC2751209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 rot="10800000">
                        <a:off x="5601003" y="3636801"/>
                        <a:ext cx="38136" cy="76650"/>
                      </a:xfrm>
                      <a:prstGeom prst="chevron">
                        <a:avLst>
                          <a:gd name="adj" fmla="val 100000"/>
                        </a:avLst>
                      </a:prstGeom>
                      <a:noFill/>
                      <a:ln w="19050" cap="rnd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505050"/>
                          </a:solidFill>
                          <a:effectLst/>
                          <a:uLnTx/>
                          <a:uFillTx/>
                          <a:latin typeface="Segoe UI Semilight"/>
                        </a:endParaRPr>
                      </a:p>
                    </p:txBody>
                  </p:sp>
                  <p:grpSp>
                    <p:nvGrpSpPr>
                      <p:cNvPr id="168" name="Group 167">
                        <a:extLst>
                          <a:ext uri="{FF2B5EF4-FFF2-40B4-BE49-F238E27FC236}">
                            <a16:creationId xmlns:a16="http://schemas.microsoft.com/office/drawing/2014/main" id="{5EB016D9-EA2A-43FD-A3F8-8CE44DCB9A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681754" y="3938906"/>
                        <a:ext cx="746127" cy="740828"/>
                        <a:chOff x="4083667" y="1605730"/>
                        <a:chExt cx="4436878" cy="4405367"/>
                      </a:xfrm>
                    </p:grpSpPr>
                    <p:grpSp>
                      <p:nvGrpSpPr>
                        <p:cNvPr id="170" name="Group 169">
                          <a:extLst>
                            <a:ext uri="{FF2B5EF4-FFF2-40B4-BE49-F238E27FC236}">
                              <a16:creationId xmlns:a16="http://schemas.microsoft.com/office/drawing/2014/main" id="{77AD1F2D-45A8-4E64-8F85-ABFBD459BA4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083667" y="1605730"/>
                          <a:ext cx="4436878" cy="4405367"/>
                          <a:chOff x="5569928" y="3877460"/>
                          <a:chExt cx="956602" cy="949809"/>
                        </a:xfrm>
                      </p:grpSpPr>
                      <p:sp>
                        <p:nvSpPr>
                          <p:cNvPr id="195" name="Rectangle 194">
                            <a:extLst>
                              <a:ext uri="{FF2B5EF4-FFF2-40B4-BE49-F238E27FC236}">
                                <a16:creationId xmlns:a16="http://schemas.microsoft.com/office/drawing/2014/main" id="{09821508-9E58-4A0D-A298-0208E78BB5C2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69928" y="3877460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196" name="Rectangle 195">
                            <a:extLst>
                              <a:ext uri="{FF2B5EF4-FFF2-40B4-BE49-F238E27FC236}">
                                <a16:creationId xmlns:a16="http://schemas.microsoft.com/office/drawing/2014/main" id="{5CB2117A-F25A-4EB1-BA36-1A2558DB7A6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98565" y="3877460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197" name="Rectangle 196">
                            <a:extLst>
                              <a:ext uri="{FF2B5EF4-FFF2-40B4-BE49-F238E27FC236}">
                                <a16:creationId xmlns:a16="http://schemas.microsoft.com/office/drawing/2014/main" id="{B68608D5-EE18-413B-8BA3-0AAD24C99DC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6242487" y="3877460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198" name="Rectangle 197">
                            <a:extLst>
                              <a:ext uri="{FF2B5EF4-FFF2-40B4-BE49-F238E27FC236}">
                                <a16:creationId xmlns:a16="http://schemas.microsoft.com/office/drawing/2014/main" id="{06968A9F-76EC-4396-80B2-DAE21EF7279E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69928" y="4207475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199" name="Rectangle 198">
                            <a:extLst>
                              <a:ext uri="{FF2B5EF4-FFF2-40B4-BE49-F238E27FC236}">
                                <a16:creationId xmlns:a16="http://schemas.microsoft.com/office/drawing/2014/main" id="{BCC87DE7-0D59-4EFF-8851-1EA2565E7F65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98565" y="4207476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200" name="Rectangle 199">
                            <a:extLst>
                              <a:ext uri="{FF2B5EF4-FFF2-40B4-BE49-F238E27FC236}">
                                <a16:creationId xmlns:a16="http://schemas.microsoft.com/office/drawing/2014/main" id="{35F45022-D70B-48AC-97D4-B8F3627FF3DD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6242488" y="4207475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201" name="Rectangle 200">
                            <a:extLst>
                              <a:ext uri="{FF2B5EF4-FFF2-40B4-BE49-F238E27FC236}">
                                <a16:creationId xmlns:a16="http://schemas.microsoft.com/office/drawing/2014/main" id="{2A4F40E6-5181-42CF-9CB7-9CB0A85F44E6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569928" y="4544991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202" name="Rectangle 201">
                            <a:extLst>
                              <a:ext uri="{FF2B5EF4-FFF2-40B4-BE49-F238E27FC236}">
                                <a16:creationId xmlns:a16="http://schemas.microsoft.com/office/drawing/2014/main" id="{407C8DE8-C7EC-4C31-A818-B0329CE053CA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98565" y="4544991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203" name="Rectangle 202">
                            <a:extLst>
                              <a:ext uri="{FF2B5EF4-FFF2-40B4-BE49-F238E27FC236}">
                                <a16:creationId xmlns:a16="http://schemas.microsoft.com/office/drawing/2014/main" id="{89F1CE73-FFF0-4134-A5D6-40A437EC3E47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6242488" y="4544991"/>
                            <a:ext cx="225624" cy="222081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sp>
                        <p:nvSpPr>
                          <p:cNvPr id="204" name="Rectangle 203">
                            <a:extLst>
                              <a:ext uri="{FF2B5EF4-FFF2-40B4-BE49-F238E27FC236}">
                                <a16:creationId xmlns:a16="http://schemas.microsoft.com/office/drawing/2014/main" id="{6A934883-E82E-4F63-BC39-CA34B7519C1F}"/>
                              </a:ext>
                            </a:extLst>
                          </p:cNvPr>
                          <p:cNvSpPr/>
                          <p:nvPr/>
                        </p:nvSpPr>
                        <p:spPr bwMode="auto">
                          <a:xfrm>
                            <a:off x="5840730" y="4152900"/>
                            <a:ext cx="685800" cy="674369"/>
                          </a:xfrm>
                          <a:prstGeom prst="rect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dash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marL="0" marR="0" lvl="0" indent="0" defTabSz="91440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505050"/>
                              </a:solidFill>
                              <a:effectLst/>
                              <a:uLnTx/>
                              <a:uFillTx/>
                              <a:latin typeface="Segoe UI Semilight"/>
                            </a:endParaRPr>
                          </a:p>
                        </p:txBody>
                      </p:sp>
                      <p:grpSp>
                        <p:nvGrpSpPr>
                          <p:cNvPr id="205" name="Group 204">
                            <a:extLst>
                              <a:ext uri="{FF2B5EF4-FFF2-40B4-BE49-F238E27FC236}">
                                <a16:creationId xmlns:a16="http://schemas.microsoft.com/office/drawing/2014/main" id="{962A0E67-B113-46F4-B790-86DDAF744E0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6124197" y="4318516"/>
                            <a:ext cx="108973" cy="337516"/>
                            <a:chOff x="6124189" y="4318516"/>
                            <a:chExt cx="118300" cy="337516"/>
                          </a:xfrm>
                        </p:grpSpPr>
                        <p:cxnSp>
                          <p:nvCxnSpPr>
                            <p:cNvPr id="209" name="Straight Connector 208">
                              <a:extLst>
                                <a:ext uri="{FF2B5EF4-FFF2-40B4-BE49-F238E27FC236}">
                                  <a16:creationId xmlns:a16="http://schemas.microsoft.com/office/drawing/2014/main" id="{D7FD15D3-75D9-46FF-A095-2951319640D4}"/>
                                </a:ext>
                              </a:extLst>
                            </p:cNvPr>
                            <p:cNvCxnSpPr>
                              <a:cxnSpLocks/>
                              <a:stCxn id="199" idx="3"/>
                              <a:endCxn id="200" idx="1"/>
                            </p:cNvCxnSpPr>
                            <p:nvPr/>
                          </p:nvCxnSpPr>
                          <p:spPr>
                            <a:xfrm>
                              <a:off x="6124189" y="4318516"/>
                              <a:ext cx="118298" cy="0"/>
                            </a:xfrm>
                            <a:prstGeom prst="line">
                              <a:avLst/>
                            </a:prstGeom>
                            <a:noFill/>
                            <a:ln w="19050" cap="sq">
                              <a:solidFill>
                                <a:srgbClr val="000000"/>
                              </a:solidFill>
                              <a:prstDash val="solid"/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</p:cxnSp>
                        <p:cxnSp>
                          <p:nvCxnSpPr>
                            <p:cNvPr id="210" name="Straight Connector 209">
                              <a:extLst>
                                <a:ext uri="{FF2B5EF4-FFF2-40B4-BE49-F238E27FC236}">
                                  <a16:creationId xmlns:a16="http://schemas.microsoft.com/office/drawing/2014/main" id="{F2EE7AE6-D274-447C-92A6-8CBC23998609}"/>
                                </a:ext>
                              </a:extLst>
                            </p:cNvPr>
                            <p:cNvCxnSpPr>
                              <a:cxnSpLocks/>
                              <a:stCxn id="202" idx="3"/>
                              <a:endCxn id="203" idx="1"/>
                            </p:cNvCxnSpPr>
                            <p:nvPr/>
                          </p:nvCxnSpPr>
                          <p:spPr>
                            <a:xfrm>
                              <a:off x="6124189" y="4656032"/>
                              <a:ext cx="118298" cy="0"/>
                            </a:xfrm>
                            <a:prstGeom prst="line">
                              <a:avLst/>
                            </a:prstGeom>
                            <a:noFill/>
                            <a:ln w="19050" cap="sq">
                              <a:solidFill>
                                <a:srgbClr val="000000"/>
                              </a:solidFill>
                              <a:prstDash val="solid"/>
                              <a:miter lim="800000"/>
                              <a:headEnd/>
                              <a:tailEnd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noFill/>
                                </a14:hiddenFill>
                              </a:ext>
                            </a:extLst>
                          </p:spPr>
                        </p:cxnSp>
                      </p:grpSp>
                      <p:cxnSp>
                        <p:nvCxnSpPr>
                          <p:cNvPr id="206" name="Straight Connector 205">
                            <a:extLst>
                              <a:ext uri="{FF2B5EF4-FFF2-40B4-BE49-F238E27FC236}">
                                <a16:creationId xmlns:a16="http://schemas.microsoft.com/office/drawing/2014/main" id="{EC6B0A3A-860B-490D-996F-5E5D4D8A92FA}"/>
                              </a:ext>
                            </a:extLst>
                          </p:cNvPr>
                          <p:cNvCxnSpPr>
                            <a:cxnSpLocks/>
                            <a:stCxn id="199" idx="2"/>
                            <a:endCxn id="202" idx="0"/>
                          </p:cNvCxnSpPr>
                          <p:nvPr/>
                        </p:nvCxnSpPr>
                        <p:spPr>
                          <a:xfrm>
                            <a:off x="6011377" y="4429556"/>
                            <a:ext cx="0" cy="115435"/>
                          </a:xfrm>
                          <a:prstGeom prst="line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60D04F96-696E-4F3F-816B-2F6CEA47BBC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355299" y="4429556"/>
                            <a:ext cx="0" cy="115435"/>
                          </a:xfrm>
                          <a:prstGeom prst="line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</p:cxnSp>
                      <p:cxnSp>
                        <p:nvCxnSpPr>
                          <p:cNvPr id="208" name="Straight Connector 207">
                            <a:extLst>
                              <a:ext uri="{FF2B5EF4-FFF2-40B4-BE49-F238E27FC236}">
                                <a16:creationId xmlns:a16="http://schemas.microsoft.com/office/drawing/2014/main" id="{7788EACE-620D-4FA4-8546-023EC1CF3CB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6126481" y="4429125"/>
                            <a:ext cx="110489" cy="116205"/>
                          </a:xfrm>
                          <a:prstGeom prst="line">
                            <a:avLst/>
                          </a:prstGeom>
                          <a:noFill/>
                          <a:ln w="19050" cap="sq">
                            <a:solidFill>
                              <a:srgbClr val="000000"/>
                            </a:solidFill>
                            <a:prstDash val="solid"/>
                            <a:miter lim="800000"/>
                            <a:headEnd/>
                            <a:tailEnd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noFill/>
                              </a14:hiddenFill>
                            </a:ext>
                          </a:extLst>
                        </p:spPr>
                      </p:cxnSp>
                    </p:grpSp>
                    <p:grpSp>
                      <p:nvGrpSpPr>
                        <p:cNvPr id="171" name="Group 170">
                          <a:extLst>
                            <a:ext uri="{FF2B5EF4-FFF2-40B4-BE49-F238E27FC236}">
                              <a16:creationId xmlns:a16="http://schemas.microsoft.com/office/drawing/2014/main" id="{C7AD3E73-85EA-4A34-9229-9A87055108C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03853" y="3200400"/>
                          <a:ext cx="863303" cy="878977"/>
                          <a:chOff x="5703853" y="3200400"/>
                          <a:chExt cx="863303" cy="878977"/>
                        </a:xfrm>
                      </p:grpSpPr>
                      <p:cxnSp>
                        <p:nvCxnSpPr>
                          <p:cNvPr id="190" name="Straight Connector 189">
                            <a:extLst>
                              <a:ext uri="{FF2B5EF4-FFF2-40B4-BE49-F238E27FC236}">
                                <a16:creationId xmlns:a16="http://schemas.microsoft.com/office/drawing/2014/main" id="{4182F699-00EA-4540-B8BF-25B7C9902AD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6392589" y="3200400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91" name="Straight Connector 190">
                            <a:extLst>
                              <a:ext uri="{FF2B5EF4-FFF2-40B4-BE49-F238E27FC236}">
                                <a16:creationId xmlns:a16="http://schemas.microsoft.com/office/drawing/2014/main" id="{CFBEE91E-B5B5-477F-AE32-71767314534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043896" y="3200400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92" name="Straight Connector 191">
                            <a:extLst>
                              <a:ext uri="{FF2B5EF4-FFF2-40B4-BE49-F238E27FC236}">
                                <a16:creationId xmlns:a16="http://schemas.microsoft.com/office/drawing/2014/main" id="{47973C1E-3F5A-48CA-A020-550D70F5C40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64692" y="3276913"/>
                            <a:ext cx="802464" cy="802464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93" name="Straight Connector 192">
                            <a:extLst>
                              <a:ext uri="{FF2B5EF4-FFF2-40B4-BE49-F238E27FC236}">
                                <a16:creationId xmlns:a16="http://schemas.microsoft.com/office/drawing/2014/main" id="{972968C5-4AE6-4A96-89D0-30077FBD295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03890" y="3538543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94" name="Straight Connector 193">
                            <a:extLst>
                              <a:ext uri="{FF2B5EF4-FFF2-40B4-BE49-F238E27FC236}">
                                <a16:creationId xmlns:a16="http://schemas.microsoft.com/office/drawing/2014/main" id="{BADBFEAE-92EB-43E1-8AE6-A2DC1F984D2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703853" y="3852273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  <p:grpSp>
                      <p:nvGrpSpPr>
                        <p:cNvPr id="172" name="Group 171">
                          <a:extLst>
                            <a:ext uri="{FF2B5EF4-FFF2-40B4-BE49-F238E27FC236}">
                              <a16:creationId xmlns:a16="http://schemas.microsoft.com/office/drawing/2014/main" id="{FFF1CA35-367D-4DCD-B21D-2B8F1FEEEE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4695" y="3200400"/>
                          <a:ext cx="863303" cy="878977"/>
                          <a:chOff x="5703853" y="3200400"/>
                          <a:chExt cx="863303" cy="878977"/>
                        </a:xfrm>
                      </p:grpSpPr>
                      <p:cxnSp>
                        <p:nvCxnSpPr>
                          <p:cNvPr id="185" name="Straight Connector 184">
                            <a:extLst>
                              <a:ext uri="{FF2B5EF4-FFF2-40B4-BE49-F238E27FC236}">
                                <a16:creationId xmlns:a16="http://schemas.microsoft.com/office/drawing/2014/main" id="{AD7B57D8-8389-4E9D-9573-7F7DE4FA4CE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6392589" y="3200400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6" name="Straight Connector 185">
                            <a:extLst>
                              <a:ext uri="{FF2B5EF4-FFF2-40B4-BE49-F238E27FC236}">
                                <a16:creationId xmlns:a16="http://schemas.microsoft.com/office/drawing/2014/main" id="{0744E24F-11F3-436F-9556-F8768BC17F2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043896" y="3200400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7" name="Straight Connector 186">
                            <a:extLst>
                              <a:ext uri="{FF2B5EF4-FFF2-40B4-BE49-F238E27FC236}">
                                <a16:creationId xmlns:a16="http://schemas.microsoft.com/office/drawing/2014/main" id="{396DA6F0-80EB-4A78-9458-DE6A360AEE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64692" y="3276913"/>
                            <a:ext cx="802464" cy="802464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8" name="Straight Connector 187">
                            <a:extLst>
                              <a:ext uri="{FF2B5EF4-FFF2-40B4-BE49-F238E27FC236}">
                                <a16:creationId xmlns:a16="http://schemas.microsoft.com/office/drawing/2014/main" id="{2BDB67D3-C51B-46D0-9695-77FA028F2F6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03890" y="3538543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9" name="Straight Connector 188">
                            <a:extLst>
                              <a:ext uri="{FF2B5EF4-FFF2-40B4-BE49-F238E27FC236}">
                                <a16:creationId xmlns:a16="http://schemas.microsoft.com/office/drawing/2014/main" id="{5FB86FED-268C-46CE-B3AC-12F74EC834B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703853" y="3852273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  <p:grpSp>
                      <p:nvGrpSpPr>
                        <p:cNvPr id="173" name="Group 172">
                          <a:extLst>
                            <a:ext uri="{FF2B5EF4-FFF2-40B4-BE49-F238E27FC236}">
                              <a16:creationId xmlns:a16="http://schemas.microsoft.com/office/drawing/2014/main" id="{5F4515BE-0700-419F-B54B-D501B87DFAE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294695" y="4772549"/>
                          <a:ext cx="863303" cy="878977"/>
                          <a:chOff x="5703853" y="3200400"/>
                          <a:chExt cx="863303" cy="878977"/>
                        </a:xfrm>
                      </p:grpSpPr>
                      <p:cxnSp>
                        <p:nvCxnSpPr>
                          <p:cNvPr id="180" name="Straight Connector 179">
                            <a:extLst>
                              <a:ext uri="{FF2B5EF4-FFF2-40B4-BE49-F238E27FC236}">
                                <a16:creationId xmlns:a16="http://schemas.microsoft.com/office/drawing/2014/main" id="{05776DA2-3340-4A48-918B-34A7120E0B9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6392589" y="3200400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1" name="Straight Connector 180">
                            <a:extLst>
                              <a:ext uri="{FF2B5EF4-FFF2-40B4-BE49-F238E27FC236}">
                                <a16:creationId xmlns:a16="http://schemas.microsoft.com/office/drawing/2014/main" id="{E5D1DD66-3354-4B7F-A94B-F9BAA65CFED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043896" y="3200400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2" name="Straight Connector 181">
                            <a:extLst>
                              <a:ext uri="{FF2B5EF4-FFF2-40B4-BE49-F238E27FC236}">
                                <a16:creationId xmlns:a16="http://schemas.microsoft.com/office/drawing/2014/main" id="{49BD9808-C8E6-451D-A21A-F611206612B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64692" y="3276913"/>
                            <a:ext cx="802464" cy="802464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3" name="Straight Connector 182">
                            <a:extLst>
                              <a:ext uri="{FF2B5EF4-FFF2-40B4-BE49-F238E27FC236}">
                                <a16:creationId xmlns:a16="http://schemas.microsoft.com/office/drawing/2014/main" id="{1F72A3DE-EE07-49A8-9731-CF978908311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03890" y="3538543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84" name="Straight Connector 183">
                            <a:extLst>
                              <a:ext uri="{FF2B5EF4-FFF2-40B4-BE49-F238E27FC236}">
                                <a16:creationId xmlns:a16="http://schemas.microsoft.com/office/drawing/2014/main" id="{342D43DC-D95A-46A6-AF1A-DA9616A4469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703853" y="3852273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  <p:grpSp>
                      <p:nvGrpSpPr>
                        <p:cNvPr id="174" name="Group 173">
                          <a:extLst>
                            <a:ext uri="{FF2B5EF4-FFF2-40B4-BE49-F238E27FC236}">
                              <a16:creationId xmlns:a16="http://schemas.microsoft.com/office/drawing/2014/main" id="{44065753-D988-4A71-9C12-02D4333CAE1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703853" y="4772549"/>
                          <a:ext cx="863303" cy="878977"/>
                          <a:chOff x="5703853" y="3200400"/>
                          <a:chExt cx="863303" cy="878977"/>
                        </a:xfrm>
                      </p:grpSpPr>
                      <p:cxnSp>
                        <p:nvCxnSpPr>
                          <p:cNvPr id="175" name="Straight Connector 174">
                            <a:extLst>
                              <a:ext uri="{FF2B5EF4-FFF2-40B4-BE49-F238E27FC236}">
                                <a16:creationId xmlns:a16="http://schemas.microsoft.com/office/drawing/2014/main" id="{DD440AD2-2DC5-4E29-B1FE-51E7A01046F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6392589" y="3200400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76" name="Straight Connector 175">
                            <a:extLst>
                              <a:ext uri="{FF2B5EF4-FFF2-40B4-BE49-F238E27FC236}">
                                <a16:creationId xmlns:a16="http://schemas.microsoft.com/office/drawing/2014/main" id="{A18EE0E5-D122-47A8-9C0C-B9224C0E29A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6043896" y="3200400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77" name="Straight Connector 176">
                            <a:extLst>
                              <a:ext uri="{FF2B5EF4-FFF2-40B4-BE49-F238E27FC236}">
                                <a16:creationId xmlns:a16="http://schemas.microsoft.com/office/drawing/2014/main" id="{859F008D-5334-418A-81E2-D778B649F60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64692" y="3276913"/>
                            <a:ext cx="802464" cy="802464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78" name="Straight Connector 177">
                            <a:extLst>
                              <a:ext uri="{FF2B5EF4-FFF2-40B4-BE49-F238E27FC236}">
                                <a16:creationId xmlns:a16="http://schemas.microsoft.com/office/drawing/2014/main" id="{830D41B4-7DA7-4D46-AADF-98BFE786A1BB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5703890" y="3538543"/>
                            <a:ext cx="523260" cy="523260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  <p:cxnSp>
                        <p:nvCxnSpPr>
                          <p:cNvPr id="179" name="Straight Connector 178">
                            <a:extLst>
                              <a:ext uri="{FF2B5EF4-FFF2-40B4-BE49-F238E27FC236}">
                                <a16:creationId xmlns:a16="http://schemas.microsoft.com/office/drawing/2014/main" id="{F49F450B-6BE6-46D7-8202-412D6F98627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703853" y="3852273"/>
                            <a:ext cx="174567" cy="174567"/>
                          </a:xfrm>
                          <a:prstGeom prst="line">
                            <a:avLst/>
                          </a:prstGeom>
                          <a:noFill/>
                          <a:ln w="19050" cap="flat" cmpd="sng" algn="ctr">
                            <a:solidFill>
                              <a:srgbClr val="000000"/>
                            </a:solidFill>
                            <a:prstDash val="solid"/>
                            <a:headEnd type="none"/>
                            <a:tailEnd type="none"/>
                          </a:ln>
                          <a:effectLst/>
                        </p:spPr>
                      </p:cxnSp>
                    </p:grpSp>
                  </p:grpSp>
                  <p:sp>
                    <p:nvSpPr>
                      <p:cNvPr id="169" name="Rectangle: Rounded Corners 230">
                        <a:extLst>
                          <a:ext uri="{FF2B5EF4-FFF2-40B4-BE49-F238E27FC236}">
                            <a16:creationId xmlns:a16="http://schemas.microsoft.com/office/drawing/2014/main" id="{F50DCD37-69BB-47A0-812C-19EE2FAADD14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4773366" y="3221680"/>
                        <a:ext cx="2601859" cy="1914608"/>
                      </a:xfrm>
                      <a:prstGeom prst="roundRect">
                        <a:avLst>
                          <a:gd name="adj" fmla="val 4248"/>
                        </a:avLst>
                      </a:prstGeom>
                      <a:noFill/>
                      <a:ln w="19050" cap="flat" cmpd="sng" algn="ctr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eaLnBrk="1" fontAlgn="base" latinLnBrk="0" hangingPunct="1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2400" b="0" i="0" u="none" strike="noStrike" kern="0" cap="none" spc="0" normalizeH="0" baseline="0" noProof="0" dirty="0">
                          <a:ln>
                            <a:noFill/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Segoe UI Semilight"/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751F65C8-FFEC-4D6F-81C4-46D038D9AD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05162" y="4193012"/>
                    <a:ext cx="382648" cy="376640"/>
                  </a:xfrm>
                  <a:prstGeom prst="rect">
                    <a:avLst/>
                  </a:prstGeom>
                  <a:noFill/>
                  <a:ln w="19050" cap="sq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 Semilight"/>
                    </a:endParaRPr>
                  </a:p>
                </p:txBody>
              </p:sp>
              <p:sp>
                <p:nvSpPr>
                  <p:cNvPr id="155" name="Shape 154">
                    <a:extLst>
                      <a:ext uri="{FF2B5EF4-FFF2-40B4-BE49-F238E27FC236}">
                        <a16:creationId xmlns:a16="http://schemas.microsoft.com/office/drawing/2014/main" id="{FE4E48CC-BBD1-4327-A040-35E7AB91AB73}"/>
                      </a:ext>
                    </a:extLst>
                  </p:cNvPr>
                  <p:cNvSpPr/>
                  <p:nvPr/>
                </p:nvSpPr>
                <p:spPr>
                  <a:xfrm>
                    <a:off x="6971796" y="4221543"/>
                    <a:ext cx="259297" cy="305599"/>
                  </a:xfrm>
                  <a:prstGeom prst="gear6">
                    <a:avLst/>
                  </a:prstGeom>
                  <a:solidFill>
                    <a:srgbClr val="FFFFFF"/>
                  </a:solidFill>
                  <a:ln w="10795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sp>
            </p:grp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5AB9ED3D-ADCA-42A2-BA91-2F2E6840D4EF}"/>
                    </a:ext>
                  </a:extLst>
                </p:cNvPr>
                <p:cNvSpPr/>
                <p:nvPr/>
              </p:nvSpPr>
              <p:spPr>
                <a:xfrm>
                  <a:off x="8733865" y="2944906"/>
                  <a:ext cx="1902522" cy="14006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l-PL" dirty="0"/>
                </a:p>
              </p:txBody>
            </p:sp>
          </p:grpSp>
          <p:pic>
            <p:nvPicPr>
              <p:cNvPr id="1026" name="Picture 2" descr="Databricks · GitHub">
                <a:extLst>
                  <a:ext uri="{FF2B5EF4-FFF2-40B4-BE49-F238E27FC236}">
                    <a16:creationId xmlns:a16="http://schemas.microsoft.com/office/drawing/2014/main" id="{5084934F-2AFC-41F7-8E7A-964FAE438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08837" y="2967219"/>
                <a:ext cx="543048" cy="543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4" name="Arrow: Bent 234">
                <a:extLst>
                  <a:ext uri="{FF2B5EF4-FFF2-40B4-BE49-F238E27FC236}">
                    <a16:creationId xmlns:a16="http://schemas.microsoft.com/office/drawing/2014/main" id="{421E274C-301F-497A-894C-C59165B261A5}"/>
                  </a:ext>
                </a:extLst>
              </p:cNvPr>
              <p:cNvSpPr/>
              <p:nvPr/>
            </p:nvSpPr>
            <p:spPr bwMode="auto">
              <a:xfrm rot="16200000">
                <a:off x="9138117" y="3494924"/>
                <a:ext cx="202220" cy="306150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0"/>
                </a:avLst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marR="0" lvl="0" indent="-285750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Arrow: Chevron 235">
                <a:extLst>
                  <a:ext uri="{FF2B5EF4-FFF2-40B4-BE49-F238E27FC236}">
                    <a16:creationId xmlns:a16="http://schemas.microsoft.com/office/drawing/2014/main" id="{60ACC8B2-6263-4E97-BB05-8AFDD60160B0}"/>
                  </a:ext>
                </a:extLst>
              </p:cNvPr>
              <p:cNvSpPr/>
              <p:nvPr/>
            </p:nvSpPr>
            <p:spPr bwMode="auto">
              <a:xfrm>
                <a:off x="9364981" y="3713135"/>
                <a:ext cx="33844" cy="72590"/>
              </a:xfrm>
              <a:prstGeom prst="chevron">
                <a:avLst>
                  <a:gd name="adj" fmla="val 100000"/>
                </a:avLst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pic>
            <p:nvPicPr>
              <p:cNvPr id="226" name="Graphic 225" descr="Table">
                <a:extLst>
                  <a:ext uri="{FF2B5EF4-FFF2-40B4-BE49-F238E27FC236}">
                    <a16:creationId xmlns:a16="http://schemas.microsoft.com/office/drawing/2014/main" id="{676C2E2C-6EBC-4158-BCF6-0CB4007AF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88362" y="3227992"/>
                <a:ext cx="534680" cy="429383"/>
              </a:xfrm>
              <a:prstGeom prst="rect">
                <a:avLst/>
              </a:prstGeom>
            </p:spPr>
          </p:pic>
          <p:pic>
            <p:nvPicPr>
              <p:cNvPr id="229" name="Graphic 228" descr="Table">
                <a:extLst>
                  <a:ext uri="{FF2B5EF4-FFF2-40B4-BE49-F238E27FC236}">
                    <a16:creationId xmlns:a16="http://schemas.microsoft.com/office/drawing/2014/main" id="{238E7BF2-C6CD-4057-A9E8-29DC3A235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88362" y="3468937"/>
                <a:ext cx="534680" cy="429383"/>
              </a:xfrm>
              <a:prstGeom prst="rect">
                <a:avLst/>
              </a:prstGeom>
            </p:spPr>
          </p:pic>
          <p:pic>
            <p:nvPicPr>
              <p:cNvPr id="230" name="Graphic 229" descr="Table">
                <a:extLst>
                  <a:ext uri="{FF2B5EF4-FFF2-40B4-BE49-F238E27FC236}">
                    <a16:creationId xmlns:a16="http://schemas.microsoft.com/office/drawing/2014/main" id="{9F270E9F-BD8A-45AD-A2E0-24A7FFF17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388362" y="3709882"/>
                <a:ext cx="534680" cy="429383"/>
              </a:xfrm>
              <a:prstGeom prst="rect">
                <a:avLst/>
              </a:prstGeom>
            </p:spPr>
          </p:pic>
          <p:sp>
            <p:nvSpPr>
              <p:cNvPr id="231" name="Arrow: Bent 236">
                <a:extLst>
                  <a:ext uri="{FF2B5EF4-FFF2-40B4-BE49-F238E27FC236}">
                    <a16:creationId xmlns:a16="http://schemas.microsoft.com/office/drawing/2014/main" id="{9B5E2107-E92B-4E1B-8AF5-478F0726AA99}"/>
                  </a:ext>
                </a:extLst>
              </p:cNvPr>
              <p:cNvSpPr/>
              <p:nvPr/>
            </p:nvSpPr>
            <p:spPr bwMode="auto">
              <a:xfrm rot="16200000">
                <a:off x="9776595" y="3948744"/>
                <a:ext cx="150652" cy="393354"/>
              </a:xfrm>
              <a:prstGeom prst="bentArrow">
                <a:avLst>
                  <a:gd name="adj1" fmla="val 25000"/>
                  <a:gd name="adj2" fmla="val 0"/>
                  <a:gd name="adj3" fmla="val 25000"/>
                  <a:gd name="adj4" fmla="val 0"/>
                </a:avLst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85750" marR="0" lvl="0" indent="-285750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2" name="Arrow: Chevron 237">
                <a:extLst>
                  <a:ext uri="{FF2B5EF4-FFF2-40B4-BE49-F238E27FC236}">
                    <a16:creationId xmlns:a16="http://schemas.microsoft.com/office/drawing/2014/main" id="{2BFD79DB-9850-4E92-8A8E-4C3ED689042F}"/>
                  </a:ext>
                </a:extLst>
              </p:cNvPr>
              <p:cNvSpPr/>
              <p:nvPr/>
            </p:nvSpPr>
            <p:spPr bwMode="auto">
              <a:xfrm>
                <a:off x="10031794" y="4184452"/>
                <a:ext cx="33844" cy="72590"/>
              </a:xfrm>
              <a:prstGeom prst="chevron">
                <a:avLst>
                  <a:gd name="adj" fmla="val 100000"/>
                </a:avLst>
              </a:prstGeom>
              <a:no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29D8D7A2-24C2-4EBC-BE9F-FED81C364ECC}"/>
                  </a:ext>
                </a:extLst>
              </p:cNvPr>
              <p:cNvSpPr/>
              <p:nvPr/>
            </p:nvSpPr>
            <p:spPr bwMode="auto">
              <a:xfrm>
                <a:off x="10153781" y="4087831"/>
                <a:ext cx="248673" cy="244769"/>
              </a:xfrm>
              <a:prstGeom prst="rect">
                <a:avLst/>
              </a:prstGeom>
              <a:noFill/>
              <a:ln w="19050" cap="sq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234" name="Shape 233">
                <a:extLst>
                  <a:ext uri="{FF2B5EF4-FFF2-40B4-BE49-F238E27FC236}">
                    <a16:creationId xmlns:a16="http://schemas.microsoft.com/office/drawing/2014/main" id="{AA6415AC-C18E-47CC-9ABA-B78C60439067}"/>
                  </a:ext>
                </a:extLst>
              </p:cNvPr>
              <p:cNvSpPr/>
              <p:nvPr/>
            </p:nvSpPr>
            <p:spPr>
              <a:xfrm>
                <a:off x="10197078" y="4106370"/>
                <a:ext cx="168511" cy="198601"/>
              </a:xfrm>
              <a:prstGeom prst="gear6">
                <a:avLst/>
              </a:prstGeom>
              <a:solidFill>
                <a:srgbClr val="FFFFFF"/>
              </a:solidFill>
              <a:ln w="10795" cap="flat" cmpd="sng" algn="ctr">
                <a:solidFill>
                  <a:srgbClr val="000000"/>
                </a:solidFill>
                <a:prstDash val="solid"/>
              </a:ln>
              <a:effectLst/>
            </p:spPr>
          </p:sp>
        </p:grpSp>
      </p:grpSp>
    </p:spTree>
    <p:extLst>
      <p:ext uri="{BB962C8B-B14F-4D97-AF65-F5344CB8AC3E}">
        <p14:creationId xmlns:p14="http://schemas.microsoft.com/office/powerpoint/2010/main" val="338740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AB7D-4089-423C-8DBF-A395FCE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Data Factory (ADF)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6E993AD-517E-4490-853E-2D87F2B64730}"/>
              </a:ext>
            </a:extLst>
          </p:cNvPr>
          <p:cNvGrpSpPr/>
          <p:nvPr/>
        </p:nvGrpSpPr>
        <p:grpSpPr>
          <a:xfrm>
            <a:off x="455087" y="1479453"/>
            <a:ext cx="12779394" cy="4474473"/>
            <a:chOff x="455087" y="1479453"/>
            <a:chExt cx="12779394" cy="4474473"/>
          </a:xfrm>
        </p:grpSpPr>
        <p:sp>
          <p:nvSpPr>
            <p:cNvPr id="4" name="Rectangle: Top Corners Rounded 68">
              <a:extLst>
                <a:ext uri="{FF2B5EF4-FFF2-40B4-BE49-F238E27FC236}">
                  <a16:creationId xmlns:a16="http://schemas.microsoft.com/office/drawing/2014/main" id="{11369562-001F-4EE9-B127-F22ABB7DB7E2}"/>
                </a:ext>
              </a:extLst>
            </p:cNvPr>
            <p:cNvSpPr/>
            <p:nvPr/>
          </p:nvSpPr>
          <p:spPr bwMode="auto">
            <a:xfrm>
              <a:off x="9292323" y="1933494"/>
              <a:ext cx="2480576" cy="4020432"/>
            </a:xfrm>
            <a:prstGeom prst="round2SameRect">
              <a:avLst>
                <a:gd name="adj1" fmla="val 0"/>
                <a:gd name="adj2" fmla="val 7289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38100" dir="5400000" algn="ctr" rotWithShape="0">
                <a:prstClr val="black">
                  <a:alpha val="34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 useBgFill="1">
          <p:nvSpPr>
            <p:cNvPr id="5" name="Rectangle 4">
              <a:extLst>
                <a:ext uri="{FF2B5EF4-FFF2-40B4-BE49-F238E27FC236}">
                  <a16:creationId xmlns:a16="http://schemas.microsoft.com/office/drawing/2014/main" id="{6C5B19E6-AB69-4437-BDAE-FCFF89B71433}"/>
                </a:ext>
              </a:extLst>
            </p:cNvPr>
            <p:cNvSpPr/>
            <p:nvPr/>
          </p:nvSpPr>
          <p:spPr bwMode="auto">
            <a:xfrm>
              <a:off x="9294026" y="1933494"/>
              <a:ext cx="2477170" cy="211855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: Top Corners Rounded 68">
              <a:extLst>
                <a:ext uri="{FF2B5EF4-FFF2-40B4-BE49-F238E27FC236}">
                  <a16:creationId xmlns:a16="http://schemas.microsoft.com/office/drawing/2014/main" id="{A089B5D9-7B6C-41EC-9B9E-2DCA95946948}"/>
                </a:ext>
              </a:extLst>
            </p:cNvPr>
            <p:cNvSpPr/>
            <p:nvPr/>
          </p:nvSpPr>
          <p:spPr bwMode="auto">
            <a:xfrm>
              <a:off x="6331141" y="1933494"/>
              <a:ext cx="2480576" cy="4020432"/>
            </a:xfrm>
            <a:prstGeom prst="round2SameRect">
              <a:avLst>
                <a:gd name="adj1" fmla="val 0"/>
                <a:gd name="adj2" fmla="val 7289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38100" dir="5400000" algn="ctr" rotWithShape="0">
                <a:prstClr val="black">
                  <a:alpha val="34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 useBgFill="1">
          <p:nvSpPr>
            <p:cNvPr id="7" name="Rectangle 6">
              <a:extLst>
                <a:ext uri="{FF2B5EF4-FFF2-40B4-BE49-F238E27FC236}">
                  <a16:creationId xmlns:a16="http://schemas.microsoft.com/office/drawing/2014/main" id="{C116E585-0C09-4FEC-BB7D-EC402B9430DC}"/>
                </a:ext>
              </a:extLst>
            </p:cNvPr>
            <p:cNvSpPr/>
            <p:nvPr/>
          </p:nvSpPr>
          <p:spPr bwMode="auto">
            <a:xfrm>
              <a:off x="6332844" y="1933494"/>
              <a:ext cx="2477170" cy="21183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: Top Corners Rounded 68">
              <a:extLst>
                <a:ext uri="{FF2B5EF4-FFF2-40B4-BE49-F238E27FC236}">
                  <a16:creationId xmlns:a16="http://schemas.microsoft.com/office/drawing/2014/main" id="{1302D423-1E28-4EED-AAF7-39D045C7734B}"/>
                </a:ext>
              </a:extLst>
            </p:cNvPr>
            <p:cNvSpPr/>
            <p:nvPr/>
          </p:nvSpPr>
          <p:spPr bwMode="auto">
            <a:xfrm>
              <a:off x="3411279" y="1933494"/>
              <a:ext cx="2480576" cy="4020432"/>
            </a:xfrm>
            <a:prstGeom prst="round2SameRect">
              <a:avLst>
                <a:gd name="adj1" fmla="val 0"/>
                <a:gd name="adj2" fmla="val 7289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38100" dir="5400000" algn="ctr" rotWithShape="0">
                <a:prstClr val="black">
                  <a:alpha val="34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4A09D01F-61B1-43CB-9D22-9D7A2313EFDB}"/>
                </a:ext>
              </a:extLst>
            </p:cNvPr>
            <p:cNvSpPr/>
            <p:nvPr/>
          </p:nvSpPr>
          <p:spPr bwMode="auto">
            <a:xfrm>
              <a:off x="3412982" y="1933494"/>
              <a:ext cx="2477170" cy="211837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: Top Corners Rounded 68">
              <a:extLst>
                <a:ext uri="{FF2B5EF4-FFF2-40B4-BE49-F238E27FC236}">
                  <a16:creationId xmlns:a16="http://schemas.microsoft.com/office/drawing/2014/main" id="{3A7DC4D7-C6EC-4AE3-9761-532123C3F309}"/>
                </a:ext>
              </a:extLst>
            </p:cNvPr>
            <p:cNvSpPr/>
            <p:nvPr/>
          </p:nvSpPr>
          <p:spPr bwMode="auto">
            <a:xfrm>
              <a:off x="456790" y="1933494"/>
              <a:ext cx="2480576" cy="4020432"/>
            </a:xfrm>
            <a:prstGeom prst="round2SameRect">
              <a:avLst>
                <a:gd name="adj1" fmla="val 0"/>
                <a:gd name="adj2" fmla="val 7289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38100" dir="5400000" algn="ctr" rotWithShape="0">
                <a:prstClr val="black">
                  <a:alpha val="34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1BFE86F7-707C-408C-9CFA-53B5D7BA7FA3}"/>
                </a:ext>
              </a:extLst>
            </p:cNvPr>
            <p:cNvSpPr/>
            <p:nvPr/>
          </p:nvSpPr>
          <p:spPr bwMode="auto">
            <a:xfrm>
              <a:off x="458493" y="1933494"/>
              <a:ext cx="2477170" cy="211855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BC5745-71F4-465D-B689-AD1A452C3C67}"/>
                </a:ext>
              </a:extLst>
            </p:cNvPr>
            <p:cNvSpPr/>
            <p:nvPr/>
          </p:nvSpPr>
          <p:spPr>
            <a:xfrm>
              <a:off x="455087" y="1479453"/>
              <a:ext cx="1277939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/>
                  <a:ea typeface="+mn-ea"/>
                  <a:cs typeface="Segoe UI Semibold" panose="020B0502040204020203" pitchFamily="34" charset="0"/>
                </a:rPr>
                <a:t>Serverless, scalable, hybrid data integration service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04E56CFD-82AF-4139-B74C-60BB441A5CFE}"/>
                </a:ext>
              </a:extLst>
            </p:cNvPr>
            <p:cNvSpPr txBox="1">
              <a:spLocks/>
            </p:cNvSpPr>
            <p:nvPr/>
          </p:nvSpPr>
          <p:spPr>
            <a:xfrm>
              <a:off x="9294026" y="4288046"/>
              <a:ext cx="2250274" cy="892552"/>
            </a:xfrm>
            <a:prstGeom prst="rect">
              <a:avLst/>
            </a:prstGeom>
          </p:spPr>
          <p:txBody>
            <a:bodyPr vert="horz" wrap="square" lIns="27432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Lift existing SQL Server ETL to Azure</a:t>
              </a: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Use existing tools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(SSMS, SSDT)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8BBE02-72A2-44BF-B177-8E0987FAC384}"/>
                </a:ext>
              </a:extLst>
            </p:cNvPr>
            <p:cNvSpPr/>
            <p:nvPr/>
          </p:nvSpPr>
          <p:spPr>
            <a:xfrm>
              <a:off x="455087" y="4288046"/>
              <a:ext cx="2171381" cy="984885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Cloud and hybrid w/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80+ connectors</a:t>
              </a: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Up to 2 GB/s ETL/ELT </a:t>
              </a:r>
              <a:b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 the cloud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992809-5818-4C69-B776-F7FA5216768D}"/>
                </a:ext>
              </a:extLst>
            </p:cNvPr>
            <p:cNvSpPr/>
            <p:nvPr/>
          </p:nvSpPr>
          <p:spPr>
            <a:xfrm>
              <a:off x="3412982" y="4288046"/>
              <a:ext cx="2375977" cy="984885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Seamlessly span on-prem, Azure, other clouds, SaaS</a:t>
              </a: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Run on-demand, scheduled, or on-event data-availability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FD7297-6790-4480-A8F6-C136739F8B32}"/>
                </a:ext>
              </a:extLst>
            </p:cNvPr>
            <p:cNvSpPr/>
            <p:nvPr/>
          </p:nvSpPr>
          <p:spPr>
            <a:xfrm>
              <a:off x="6332845" y="4288046"/>
              <a:ext cx="2130328" cy="800219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Programmability with multi-language SDK</a:t>
              </a:r>
            </a:p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Visual tools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931D5F-7D84-4A79-8D2D-7E5C9876CA69}"/>
                </a:ext>
              </a:extLst>
            </p:cNvPr>
            <p:cNvSpPr/>
            <p:nvPr/>
          </p:nvSpPr>
          <p:spPr>
            <a:xfrm>
              <a:off x="455087" y="3018863"/>
              <a:ext cx="2391875" cy="923330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Data movement and transformation at scale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81C8E6-F69F-4FFF-BEEC-2D81CD9A94A0}"/>
                </a:ext>
              </a:extLst>
            </p:cNvPr>
            <p:cNvSpPr/>
            <p:nvPr/>
          </p:nvSpPr>
          <p:spPr>
            <a:xfrm>
              <a:off x="3412982" y="3018863"/>
              <a:ext cx="2620587" cy="646331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Hybrid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pipeline model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A4F1C6-DBAB-47D5-B2BF-6B691F0C36D5}"/>
                </a:ext>
              </a:extLst>
            </p:cNvPr>
            <p:cNvSpPr/>
            <p:nvPr/>
          </p:nvSpPr>
          <p:spPr>
            <a:xfrm>
              <a:off x="6332844" y="3018863"/>
              <a:ext cx="2130328" cy="646331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Author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and monitor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614CA4C-7F01-414E-80A0-8032D4B658E2}"/>
                </a:ext>
              </a:extLst>
            </p:cNvPr>
            <p:cNvSpPr/>
            <p:nvPr/>
          </p:nvSpPr>
          <p:spPr>
            <a:xfrm>
              <a:off x="9294026" y="3057773"/>
              <a:ext cx="2417312" cy="646331"/>
            </a:xfrm>
            <a:prstGeom prst="rect">
              <a:avLst/>
            </a:prstGeom>
          </p:spPr>
          <p:txBody>
            <a:bodyPr wrap="square" lIns="274320">
              <a:spAutoFit/>
            </a:bodyPr>
            <a:lstStyle/>
            <a:p>
              <a:pPr marL="0" marR="0" lvl="0" indent="0" algn="l" defTabSz="914016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9D5"/>
                  </a:solidFill>
                  <a:effectLst/>
                  <a:uLnTx/>
                  <a:uFillTx/>
                  <a:latin typeface="Segoe UI Semibold" panose="020B0502040204020203" pitchFamily="34" charset="0"/>
                  <a:ea typeface="+mn-ea"/>
                  <a:cs typeface="Segoe UI Semibold" panose="020B0502040204020203" pitchFamily="34" charset="0"/>
                </a:rPr>
                <a:t>SSIS package execution</a:t>
              </a:r>
            </a:p>
          </p:txBody>
        </p:sp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3775E8DB-CFBC-4C68-940F-771C6E45FDF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254500" y="2127937"/>
              <a:ext cx="633858" cy="633858"/>
              <a:chOff x="410" y="999"/>
              <a:chExt cx="312" cy="312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C8D87ABF-6A3F-4BD9-97B3-B633A125E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" y="999"/>
                <a:ext cx="312" cy="312"/>
              </a:xfrm>
              <a:custGeom>
                <a:avLst/>
                <a:gdLst>
                  <a:gd name="T0" fmla="*/ 682 w 1365"/>
                  <a:gd name="T1" fmla="*/ 1365 h 1365"/>
                  <a:gd name="T2" fmla="*/ 0 w 1365"/>
                  <a:gd name="T3" fmla="*/ 683 h 1365"/>
                  <a:gd name="T4" fmla="*/ 682 w 1365"/>
                  <a:gd name="T5" fmla="*/ 0 h 1365"/>
                  <a:gd name="T6" fmla="*/ 682 w 1365"/>
                  <a:gd name="T7" fmla="*/ 128 h 1365"/>
                  <a:gd name="T8" fmla="*/ 128 w 1365"/>
                  <a:gd name="T9" fmla="*/ 683 h 1365"/>
                  <a:gd name="T10" fmla="*/ 682 w 1365"/>
                  <a:gd name="T11" fmla="*/ 1237 h 1365"/>
                  <a:gd name="T12" fmla="*/ 1237 w 1365"/>
                  <a:gd name="T13" fmla="*/ 683 h 1365"/>
                  <a:gd name="T14" fmla="*/ 1365 w 1365"/>
                  <a:gd name="T15" fmla="*/ 683 h 1365"/>
                  <a:gd name="T16" fmla="*/ 682 w 1365"/>
                  <a:gd name="T17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65" h="1365">
                    <a:moveTo>
                      <a:pt x="682" y="1365"/>
                    </a:moveTo>
                    <a:cubicBezTo>
                      <a:pt x="306" y="1365"/>
                      <a:pt x="0" y="1059"/>
                      <a:pt x="0" y="683"/>
                    </a:cubicBezTo>
                    <a:cubicBezTo>
                      <a:pt x="0" y="306"/>
                      <a:pt x="306" y="0"/>
                      <a:pt x="682" y="0"/>
                    </a:cubicBezTo>
                    <a:cubicBezTo>
                      <a:pt x="682" y="128"/>
                      <a:pt x="682" y="128"/>
                      <a:pt x="682" y="128"/>
                    </a:cubicBezTo>
                    <a:cubicBezTo>
                      <a:pt x="377" y="128"/>
                      <a:pt x="128" y="377"/>
                      <a:pt x="128" y="683"/>
                    </a:cubicBezTo>
                    <a:cubicBezTo>
                      <a:pt x="128" y="988"/>
                      <a:pt x="377" y="1237"/>
                      <a:pt x="682" y="1237"/>
                    </a:cubicBezTo>
                    <a:cubicBezTo>
                      <a:pt x="988" y="1237"/>
                      <a:pt x="1237" y="988"/>
                      <a:pt x="1237" y="683"/>
                    </a:cubicBezTo>
                    <a:cubicBezTo>
                      <a:pt x="1365" y="683"/>
                      <a:pt x="1365" y="683"/>
                      <a:pt x="1365" y="683"/>
                    </a:cubicBezTo>
                    <a:cubicBezTo>
                      <a:pt x="1365" y="1059"/>
                      <a:pt x="1059" y="1365"/>
                      <a:pt x="682" y="136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 14">
                <a:extLst>
                  <a:ext uri="{FF2B5EF4-FFF2-40B4-BE49-F238E27FC236}">
                    <a16:creationId xmlns:a16="http://schemas.microsoft.com/office/drawing/2014/main" id="{3ADA1B0D-C14F-4D0E-8E08-9902ADB849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" y="1037"/>
                <a:ext cx="183" cy="225"/>
              </a:xfrm>
              <a:custGeom>
                <a:avLst/>
                <a:gdLst>
                  <a:gd name="T0" fmla="*/ 331 w 801"/>
                  <a:gd name="T1" fmla="*/ 984 h 984"/>
                  <a:gd name="T2" fmla="*/ 0 w 801"/>
                  <a:gd name="T3" fmla="*/ 846 h 984"/>
                  <a:gd name="T4" fmla="*/ 90 w 801"/>
                  <a:gd name="T5" fmla="*/ 756 h 984"/>
                  <a:gd name="T6" fmla="*/ 331 w 801"/>
                  <a:gd name="T7" fmla="*/ 856 h 984"/>
                  <a:gd name="T8" fmla="*/ 573 w 801"/>
                  <a:gd name="T9" fmla="*/ 756 h 984"/>
                  <a:gd name="T10" fmla="*/ 673 w 801"/>
                  <a:gd name="T11" fmla="*/ 515 h 984"/>
                  <a:gd name="T12" fmla="*/ 573 w 801"/>
                  <a:gd name="T13" fmla="*/ 273 h 984"/>
                  <a:gd name="T14" fmla="*/ 90 w 801"/>
                  <a:gd name="T15" fmla="*/ 273 h 984"/>
                  <a:gd name="T16" fmla="*/ 0 w 801"/>
                  <a:gd name="T17" fmla="*/ 183 h 984"/>
                  <a:gd name="T18" fmla="*/ 663 w 801"/>
                  <a:gd name="T19" fmla="*/ 183 h 984"/>
                  <a:gd name="T20" fmla="*/ 801 w 801"/>
                  <a:gd name="T21" fmla="*/ 515 h 984"/>
                  <a:gd name="T22" fmla="*/ 663 w 801"/>
                  <a:gd name="T23" fmla="*/ 846 h 984"/>
                  <a:gd name="T24" fmla="*/ 331 w 801"/>
                  <a:gd name="T25" fmla="*/ 984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1" h="984">
                    <a:moveTo>
                      <a:pt x="331" y="984"/>
                    </a:moveTo>
                    <a:cubicBezTo>
                      <a:pt x="206" y="984"/>
                      <a:pt x="88" y="935"/>
                      <a:pt x="0" y="846"/>
                    </a:cubicBezTo>
                    <a:cubicBezTo>
                      <a:pt x="90" y="756"/>
                      <a:pt x="90" y="756"/>
                      <a:pt x="90" y="756"/>
                    </a:cubicBezTo>
                    <a:cubicBezTo>
                      <a:pt x="155" y="820"/>
                      <a:pt x="240" y="856"/>
                      <a:pt x="331" y="856"/>
                    </a:cubicBezTo>
                    <a:cubicBezTo>
                      <a:pt x="423" y="856"/>
                      <a:pt x="508" y="820"/>
                      <a:pt x="573" y="756"/>
                    </a:cubicBezTo>
                    <a:cubicBezTo>
                      <a:pt x="637" y="691"/>
                      <a:pt x="673" y="606"/>
                      <a:pt x="673" y="515"/>
                    </a:cubicBezTo>
                    <a:cubicBezTo>
                      <a:pt x="673" y="424"/>
                      <a:pt x="637" y="338"/>
                      <a:pt x="573" y="273"/>
                    </a:cubicBezTo>
                    <a:cubicBezTo>
                      <a:pt x="440" y="141"/>
                      <a:pt x="223" y="140"/>
                      <a:pt x="90" y="273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183" y="0"/>
                      <a:pt x="480" y="0"/>
                      <a:pt x="663" y="183"/>
                    </a:cubicBezTo>
                    <a:cubicBezTo>
                      <a:pt x="752" y="272"/>
                      <a:pt x="801" y="389"/>
                      <a:pt x="801" y="515"/>
                    </a:cubicBezTo>
                    <a:cubicBezTo>
                      <a:pt x="801" y="640"/>
                      <a:pt x="752" y="758"/>
                      <a:pt x="663" y="846"/>
                    </a:cubicBezTo>
                    <a:cubicBezTo>
                      <a:pt x="575" y="935"/>
                      <a:pt x="457" y="984"/>
                      <a:pt x="331" y="98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E5B5D113-A9D4-494B-8D1E-C2122C3B4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" y="1097"/>
                <a:ext cx="117" cy="117"/>
              </a:xfrm>
              <a:custGeom>
                <a:avLst/>
                <a:gdLst>
                  <a:gd name="T0" fmla="*/ 256 w 512"/>
                  <a:gd name="T1" fmla="*/ 512 h 512"/>
                  <a:gd name="T2" fmla="*/ 0 w 512"/>
                  <a:gd name="T3" fmla="*/ 256 h 512"/>
                  <a:gd name="T4" fmla="*/ 256 w 512"/>
                  <a:gd name="T5" fmla="*/ 0 h 512"/>
                  <a:gd name="T6" fmla="*/ 256 w 512"/>
                  <a:gd name="T7" fmla="*/ 128 h 512"/>
                  <a:gd name="T8" fmla="*/ 128 w 512"/>
                  <a:gd name="T9" fmla="*/ 256 h 512"/>
                  <a:gd name="T10" fmla="*/ 256 w 512"/>
                  <a:gd name="T11" fmla="*/ 384 h 512"/>
                  <a:gd name="T12" fmla="*/ 384 w 512"/>
                  <a:gd name="T13" fmla="*/ 256 h 512"/>
                  <a:gd name="T14" fmla="*/ 512 w 512"/>
                  <a:gd name="T15" fmla="*/ 256 h 512"/>
                  <a:gd name="T16" fmla="*/ 256 w 512"/>
                  <a:gd name="T17" fmla="*/ 512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2" h="512">
                    <a:moveTo>
                      <a:pt x="256" y="512"/>
                    </a:moveTo>
                    <a:cubicBezTo>
                      <a:pt x="115" y="512"/>
                      <a:pt x="0" y="397"/>
                      <a:pt x="0" y="256"/>
                    </a:cubicBezTo>
                    <a:cubicBezTo>
                      <a:pt x="0" y="114"/>
                      <a:pt x="115" y="0"/>
                      <a:pt x="256" y="0"/>
                    </a:cubicBezTo>
                    <a:cubicBezTo>
                      <a:pt x="256" y="128"/>
                      <a:pt x="256" y="128"/>
                      <a:pt x="256" y="128"/>
                    </a:cubicBezTo>
                    <a:cubicBezTo>
                      <a:pt x="186" y="128"/>
                      <a:pt x="128" y="185"/>
                      <a:pt x="128" y="256"/>
                    </a:cubicBezTo>
                    <a:cubicBezTo>
                      <a:pt x="128" y="326"/>
                      <a:pt x="186" y="384"/>
                      <a:pt x="256" y="384"/>
                    </a:cubicBezTo>
                    <a:cubicBezTo>
                      <a:pt x="327" y="384"/>
                      <a:pt x="384" y="326"/>
                      <a:pt x="384" y="256"/>
                    </a:cubicBezTo>
                    <a:cubicBezTo>
                      <a:pt x="512" y="256"/>
                      <a:pt x="512" y="256"/>
                      <a:pt x="512" y="256"/>
                    </a:cubicBezTo>
                    <a:cubicBezTo>
                      <a:pt x="512" y="397"/>
                      <a:pt x="398" y="512"/>
                      <a:pt x="256" y="512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C40FF4-CD53-405F-8CA8-2FCB17573FFC}"/>
                </a:ext>
              </a:extLst>
            </p:cNvPr>
            <p:cNvGrpSpPr/>
            <p:nvPr/>
          </p:nvGrpSpPr>
          <p:grpSpPr>
            <a:xfrm>
              <a:off x="4328628" y="2121926"/>
              <a:ext cx="645879" cy="645881"/>
              <a:chOff x="650875" y="1585913"/>
              <a:chExt cx="495300" cy="49530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C24CD84-BDF6-466B-ABD5-D4C4FECB67E1}"/>
                  </a:ext>
                </a:extLst>
              </p:cNvPr>
              <p:cNvGrpSpPr/>
              <p:nvPr/>
            </p:nvGrpSpPr>
            <p:grpSpPr>
              <a:xfrm>
                <a:off x="650875" y="1585913"/>
                <a:ext cx="495300" cy="495301"/>
                <a:chOff x="650875" y="1585913"/>
                <a:chExt cx="495300" cy="495301"/>
              </a:xfrm>
            </p:grpSpPr>
            <p:sp>
              <p:nvSpPr>
                <p:cNvPr id="31" name="Rectangle 5">
                  <a:extLst>
                    <a:ext uri="{FF2B5EF4-FFF2-40B4-BE49-F238E27FC236}">
                      <a16:creationId xmlns:a16="http://schemas.microsoft.com/office/drawing/2014/main" id="{C09AA9C0-3FE9-4AD1-AFAC-43ED6D84C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0875" y="1585913"/>
                  <a:ext cx="247650" cy="49530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704E350-8131-4664-ADB7-FD63847120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525" y="1833563"/>
                  <a:ext cx="247650" cy="247650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Rectangle 7">
                  <a:extLst>
                    <a:ext uri="{FF2B5EF4-FFF2-40B4-BE49-F238E27FC236}">
                      <a16:creationId xmlns:a16="http://schemas.microsoft.com/office/drawing/2014/main" id="{E759D2CF-DCCE-43CC-9898-8AE77CB552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788" y="1663701"/>
                  <a:ext cx="46038" cy="46038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tangle 8">
                  <a:extLst>
                    <a:ext uri="{FF2B5EF4-FFF2-40B4-BE49-F238E27FC236}">
                      <a16:creationId xmlns:a16="http://schemas.microsoft.com/office/drawing/2014/main" id="{CF896045-D524-44DE-9000-81F474E6D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0575" y="1663701"/>
                  <a:ext cx="46038" cy="46038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ectangle 9">
                  <a:extLst>
                    <a:ext uri="{FF2B5EF4-FFF2-40B4-BE49-F238E27FC236}">
                      <a16:creationId xmlns:a16="http://schemas.microsoft.com/office/drawing/2014/main" id="{F73F7F75-3E77-411E-B01D-50380465B2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788" y="1739901"/>
                  <a:ext cx="46038" cy="47625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10">
                  <a:extLst>
                    <a:ext uri="{FF2B5EF4-FFF2-40B4-BE49-F238E27FC236}">
                      <a16:creationId xmlns:a16="http://schemas.microsoft.com/office/drawing/2014/main" id="{B1C2E1A0-F597-4EEC-8668-397711B30A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0575" y="1739901"/>
                  <a:ext cx="46038" cy="47625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ectangle 11">
                  <a:extLst>
                    <a:ext uri="{FF2B5EF4-FFF2-40B4-BE49-F238E27FC236}">
                      <a16:creationId xmlns:a16="http://schemas.microsoft.com/office/drawing/2014/main" id="{80003A29-464E-44CC-800F-D39E97F51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788" y="1817688"/>
                  <a:ext cx="46038" cy="47625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ectangle 12">
                  <a:extLst>
                    <a:ext uri="{FF2B5EF4-FFF2-40B4-BE49-F238E27FC236}">
                      <a16:creationId xmlns:a16="http://schemas.microsoft.com/office/drawing/2014/main" id="{202475A7-D13A-4905-9248-E5AC18C915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0575" y="1817688"/>
                  <a:ext cx="46038" cy="47625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Rectangle 13">
                  <a:extLst>
                    <a:ext uri="{FF2B5EF4-FFF2-40B4-BE49-F238E27FC236}">
                      <a16:creationId xmlns:a16="http://schemas.microsoft.com/office/drawing/2014/main" id="{F9B570EE-F01B-469B-B7ED-D55812FED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788" y="1895476"/>
                  <a:ext cx="46038" cy="46038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Rectangle 14">
                  <a:extLst>
                    <a:ext uri="{FF2B5EF4-FFF2-40B4-BE49-F238E27FC236}">
                      <a16:creationId xmlns:a16="http://schemas.microsoft.com/office/drawing/2014/main" id="{82663DD7-C2FC-4312-B43A-E3FA4E2D61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0575" y="1895476"/>
                  <a:ext cx="46038" cy="46038"/>
                </a:xfrm>
                <a:prstGeom prst="rect">
                  <a:avLst/>
                </a:prstGeom>
                <a:solidFill>
                  <a:srgbClr val="0078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ectangle 15">
                  <a:extLst>
                    <a:ext uri="{FF2B5EF4-FFF2-40B4-BE49-F238E27FC236}">
                      <a16:creationId xmlns:a16="http://schemas.microsoft.com/office/drawing/2014/main" id="{6758D6D9-CDF5-44AC-AD68-D1C29F9B7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4538" y="2019301"/>
                  <a:ext cx="60325" cy="61913"/>
                </a:xfrm>
                <a:prstGeom prst="rect">
                  <a:avLst/>
                </a:prstGeom>
                <a:solidFill>
                  <a:srgbClr val="F8F7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Rectangle 16">
                  <a:extLst>
                    <a:ext uri="{FF2B5EF4-FFF2-40B4-BE49-F238E27FC236}">
                      <a16:creationId xmlns:a16="http://schemas.microsoft.com/office/drawing/2014/main" id="{9E96FF68-6A3E-4D2F-8D66-C36212F9D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438" y="1895476"/>
                  <a:ext cx="46038" cy="46038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ectangle 17">
                  <a:extLst>
                    <a:ext uri="{FF2B5EF4-FFF2-40B4-BE49-F238E27FC236}">
                      <a16:creationId xmlns:a16="http://schemas.microsoft.com/office/drawing/2014/main" id="{565CA955-F73C-4BE6-89DE-818C792698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8225" y="1895476"/>
                  <a:ext cx="46038" cy="46038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ectangle 18">
                  <a:extLst>
                    <a:ext uri="{FF2B5EF4-FFF2-40B4-BE49-F238E27FC236}">
                      <a16:creationId xmlns:a16="http://schemas.microsoft.com/office/drawing/2014/main" id="{CAB10991-5548-4367-900F-A807A93627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0600" y="2019301"/>
                  <a:ext cx="63500" cy="61913"/>
                </a:xfrm>
                <a:prstGeom prst="rect">
                  <a:avLst/>
                </a:prstGeom>
                <a:solidFill>
                  <a:srgbClr val="F8F7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D27DF84-7C3E-44FF-881F-B5B38C216AC6}"/>
                  </a:ext>
                </a:extLst>
              </p:cNvPr>
              <p:cNvGrpSpPr/>
              <p:nvPr/>
            </p:nvGrpSpPr>
            <p:grpSpPr>
              <a:xfrm>
                <a:off x="944563" y="1663701"/>
                <a:ext cx="155575" cy="92075"/>
                <a:chOff x="944563" y="1663701"/>
                <a:chExt cx="155575" cy="92075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2110961-1F2F-4E75-9E7E-7900F0A5BE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0438" y="1663701"/>
                  <a:ext cx="93663" cy="92075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20">
                  <a:extLst>
                    <a:ext uri="{FF2B5EF4-FFF2-40B4-BE49-F238E27FC236}">
                      <a16:creationId xmlns:a16="http://schemas.microsoft.com/office/drawing/2014/main" id="{C08B9A97-B133-4864-8C17-99457BC552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4563" y="1720851"/>
                  <a:ext cx="155575" cy="34925"/>
                </a:xfrm>
                <a:custGeom>
                  <a:avLst/>
                  <a:gdLst>
                    <a:gd name="T0" fmla="*/ 379 w 427"/>
                    <a:gd name="T1" fmla="*/ 96 h 96"/>
                    <a:gd name="T2" fmla="*/ 48 w 427"/>
                    <a:gd name="T3" fmla="*/ 96 h 96"/>
                    <a:gd name="T4" fmla="*/ 0 w 427"/>
                    <a:gd name="T5" fmla="*/ 48 h 96"/>
                    <a:gd name="T6" fmla="*/ 0 w 427"/>
                    <a:gd name="T7" fmla="*/ 48 h 96"/>
                    <a:gd name="T8" fmla="*/ 48 w 427"/>
                    <a:gd name="T9" fmla="*/ 0 h 96"/>
                    <a:gd name="T10" fmla="*/ 379 w 427"/>
                    <a:gd name="T11" fmla="*/ 0 h 96"/>
                    <a:gd name="T12" fmla="*/ 427 w 427"/>
                    <a:gd name="T13" fmla="*/ 48 h 96"/>
                    <a:gd name="T14" fmla="*/ 427 w 427"/>
                    <a:gd name="T15" fmla="*/ 48 h 96"/>
                    <a:gd name="T16" fmla="*/ 379 w 427"/>
                    <a:gd name="T17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7" h="96">
                      <a:moveTo>
                        <a:pt x="379" y="96"/>
                      </a:moveTo>
                      <a:cubicBezTo>
                        <a:pt x="48" y="96"/>
                        <a:pt x="48" y="96"/>
                        <a:pt x="48" y="96"/>
                      </a:cubicBezTo>
                      <a:cubicBezTo>
                        <a:pt x="22" y="96"/>
                        <a:pt x="0" y="75"/>
                        <a:pt x="0" y="48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21"/>
                        <a:pt x="22" y="0"/>
                        <a:pt x="48" y="0"/>
                      </a:cubicBezTo>
                      <a:cubicBezTo>
                        <a:pt x="379" y="0"/>
                        <a:pt x="379" y="0"/>
                        <a:pt x="379" y="0"/>
                      </a:cubicBezTo>
                      <a:cubicBezTo>
                        <a:pt x="406" y="0"/>
                        <a:pt x="427" y="21"/>
                        <a:pt x="427" y="48"/>
                      </a:cubicBezTo>
                      <a:cubicBezTo>
                        <a:pt x="427" y="48"/>
                        <a:pt x="427" y="48"/>
                        <a:pt x="427" y="48"/>
                      </a:cubicBezTo>
                      <a:cubicBezTo>
                        <a:pt x="427" y="75"/>
                        <a:pt x="406" y="96"/>
                        <a:pt x="379" y="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487A211-DC49-4EF7-9AF8-4417773ED4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2350" y="1679576"/>
                  <a:ext cx="61913" cy="60325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" name="Group 32">
              <a:extLst>
                <a:ext uri="{FF2B5EF4-FFF2-40B4-BE49-F238E27FC236}">
                  <a16:creationId xmlns:a16="http://schemas.microsoft.com/office/drawing/2014/main" id="{AB58A4F4-8DC7-4AA3-82B1-6FE86A9272A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413062" y="2160850"/>
              <a:ext cx="568032" cy="568032"/>
              <a:chOff x="2812" y="999"/>
              <a:chExt cx="312" cy="312"/>
            </a:xfrm>
          </p:grpSpPr>
          <p:sp>
            <p:nvSpPr>
              <p:cNvPr id="46" name="Rectangle 33">
                <a:extLst>
                  <a:ext uri="{FF2B5EF4-FFF2-40B4-BE49-F238E27FC236}">
                    <a16:creationId xmlns:a16="http://schemas.microsoft.com/office/drawing/2014/main" id="{804ABBE8-0829-421A-85A7-1519206FD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" y="999"/>
                <a:ext cx="29" cy="97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Rectangle 34">
                <a:extLst>
                  <a:ext uri="{FF2B5EF4-FFF2-40B4-BE49-F238E27FC236}">
                    <a16:creationId xmlns:a16="http://schemas.microsoft.com/office/drawing/2014/main" id="{2D1E1B0C-A8F4-4130-B0C7-84BBA23196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999"/>
                <a:ext cx="97" cy="30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Rectangle 35">
                <a:extLst>
                  <a:ext uri="{FF2B5EF4-FFF2-40B4-BE49-F238E27FC236}">
                    <a16:creationId xmlns:a16="http://schemas.microsoft.com/office/drawing/2014/main" id="{3D8FB7A1-6E96-44F3-9270-2E4B1F79B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1282"/>
                <a:ext cx="97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Rectangle 36">
                <a:extLst>
                  <a:ext uri="{FF2B5EF4-FFF2-40B4-BE49-F238E27FC236}">
                    <a16:creationId xmlns:a16="http://schemas.microsoft.com/office/drawing/2014/main" id="{1B8BA72A-928E-46C2-A87E-9DDEAF61B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" y="1213"/>
                <a:ext cx="29" cy="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ectangle 37">
                <a:extLst>
                  <a:ext uri="{FF2B5EF4-FFF2-40B4-BE49-F238E27FC236}">
                    <a16:creationId xmlns:a16="http://schemas.microsoft.com/office/drawing/2014/main" id="{DF20A4E1-3B5A-46D0-B7D0-16B770047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1213"/>
                <a:ext cx="29" cy="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ectangle 38">
                <a:extLst>
                  <a:ext uri="{FF2B5EF4-FFF2-40B4-BE49-F238E27FC236}">
                    <a16:creationId xmlns:a16="http://schemas.microsoft.com/office/drawing/2014/main" id="{F12B48E9-FE5B-4EA9-83B0-237BAEAC20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1282"/>
                <a:ext cx="98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 39">
                <a:extLst>
                  <a:ext uri="{FF2B5EF4-FFF2-40B4-BE49-F238E27FC236}">
                    <a16:creationId xmlns:a16="http://schemas.microsoft.com/office/drawing/2014/main" id="{727A3A43-A7CC-459D-8350-9A52B5B1F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1007"/>
                <a:ext cx="167" cy="168"/>
              </a:xfrm>
              <a:custGeom>
                <a:avLst/>
                <a:gdLst>
                  <a:gd name="T0" fmla="*/ 147 w 167"/>
                  <a:gd name="T1" fmla="*/ 0 h 168"/>
                  <a:gd name="T2" fmla="*/ 167 w 167"/>
                  <a:gd name="T3" fmla="*/ 21 h 168"/>
                  <a:gd name="T4" fmla="*/ 21 w 167"/>
                  <a:gd name="T5" fmla="*/ 168 h 168"/>
                  <a:gd name="T6" fmla="*/ 0 w 167"/>
                  <a:gd name="T7" fmla="*/ 147 h 168"/>
                  <a:gd name="T8" fmla="*/ 147 w 167"/>
                  <a:gd name="T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68">
                    <a:moveTo>
                      <a:pt x="147" y="0"/>
                    </a:moveTo>
                    <a:lnTo>
                      <a:pt x="167" y="21"/>
                    </a:lnTo>
                    <a:lnTo>
                      <a:pt x="21" y="168"/>
                    </a:lnTo>
                    <a:lnTo>
                      <a:pt x="0" y="1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 40">
                <a:extLst>
                  <a:ext uri="{FF2B5EF4-FFF2-40B4-BE49-F238E27FC236}">
                    <a16:creationId xmlns:a16="http://schemas.microsoft.com/office/drawing/2014/main" id="{660C7F30-B3F4-490C-8806-38C0975E0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1136"/>
                <a:ext cx="168" cy="167"/>
              </a:xfrm>
              <a:custGeom>
                <a:avLst/>
                <a:gdLst>
                  <a:gd name="T0" fmla="*/ 168 w 168"/>
                  <a:gd name="T1" fmla="*/ 146 h 167"/>
                  <a:gd name="T2" fmla="*/ 147 w 168"/>
                  <a:gd name="T3" fmla="*/ 167 h 167"/>
                  <a:gd name="T4" fmla="*/ 0 w 168"/>
                  <a:gd name="T5" fmla="*/ 20 h 167"/>
                  <a:gd name="T6" fmla="*/ 21 w 168"/>
                  <a:gd name="T7" fmla="*/ 0 h 167"/>
                  <a:gd name="T8" fmla="*/ 168 w 168"/>
                  <a:gd name="T9" fmla="*/ 14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67">
                    <a:moveTo>
                      <a:pt x="168" y="146"/>
                    </a:moveTo>
                    <a:lnTo>
                      <a:pt x="147" y="167"/>
                    </a:lnTo>
                    <a:lnTo>
                      <a:pt x="0" y="20"/>
                    </a:lnTo>
                    <a:lnTo>
                      <a:pt x="21" y="0"/>
                    </a:lnTo>
                    <a:lnTo>
                      <a:pt x="168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 41">
                <a:extLst>
                  <a:ext uri="{FF2B5EF4-FFF2-40B4-BE49-F238E27FC236}">
                    <a16:creationId xmlns:a16="http://schemas.microsoft.com/office/drawing/2014/main" id="{92458159-59AA-4D6B-AF8E-48B413C12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135"/>
                <a:ext cx="167" cy="168"/>
              </a:xfrm>
              <a:custGeom>
                <a:avLst/>
                <a:gdLst>
                  <a:gd name="T0" fmla="*/ 20 w 167"/>
                  <a:gd name="T1" fmla="*/ 168 h 168"/>
                  <a:gd name="T2" fmla="*/ 0 w 167"/>
                  <a:gd name="T3" fmla="*/ 147 h 168"/>
                  <a:gd name="T4" fmla="*/ 147 w 167"/>
                  <a:gd name="T5" fmla="*/ 0 h 168"/>
                  <a:gd name="T6" fmla="*/ 167 w 167"/>
                  <a:gd name="T7" fmla="*/ 21 h 168"/>
                  <a:gd name="T8" fmla="*/ 20 w 167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68">
                    <a:moveTo>
                      <a:pt x="20" y="168"/>
                    </a:moveTo>
                    <a:lnTo>
                      <a:pt x="0" y="147"/>
                    </a:lnTo>
                    <a:lnTo>
                      <a:pt x="147" y="0"/>
                    </a:lnTo>
                    <a:lnTo>
                      <a:pt x="167" y="21"/>
                    </a:lnTo>
                    <a:lnTo>
                      <a:pt x="20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 42">
                <a:extLst>
                  <a:ext uri="{FF2B5EF4-FFF2-40B4-BE49-F238E27FC236}">
                    <a16:creationId xmlns:a16="http://schemas.microsoft.com/office/drawing/2014/main" id="{69DFA4F4-0C3D-47B3-A2CC-008F40BA6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007"/>
                <a:ext cx="168" cy="167"/>
              </a:xfrm>
              <a:custGeom>
                <a:avLst/>
                <a:gdLst>
                  <a:gd name="T0" fmla="*/ 0 w 168"/>
                  <a:gd name="T1" fmla="*/ 21 h 167"/>
                  <a:gd name="T2" fmla="*/ 21 w 168"/>
                  <a:gd name="T3" fmla="*/ 0 h 167"/>
                  <a:gd name="T4" fmla="*/ 168 w 168"/>
                  <a:gd name="T5" fmla="*/ 147 h 167"/>
                  <a:gd name="T6" fmla="*/ 147 w 168"/>
                  <a:gd name="T7" fmla="*/ 167 h 167"/>
                  <a:gd name="T8" fmla="*/ 0 w 168"/>
                  <a:gd name="T9" fmla="*/ 2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67">
                    <a:moveTo>
                      <a:pt x="0" y="21"/>
                    </a:moveTo>
                    <a:lnTo>
                      <a:pt x="21" y="0"/>
                    </a:lnTo>
                    <a:lnTo>
                      <a:pt x="168" y="147"/>
                    </a:lnTo>
                    <a:lnTo>
                      <a:pt x="147" y="167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Rectangle 43">
                <a:extLst>
                  <a:ext uri="{FF2B5EF4-FFF2-40B4-BE49-F238E27FC236}">
                    <a16:creationId xmlns:a16="http://schemas.microsoft.com/office/drawing/2014/main" id="{AFBE12C2-7131-4825-84E8-C54B818EBF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999"/>
                <a:ext cx="98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Rectangle 44">
                <a:extLst>
                  <a:ext uri="{FF2B5EF4-FFF2-40B4-BE49-F238E27FC236}">
                    <a16:creationId xmlns:a16="http://schemas.microsoft.com/office/drawing/2014/main" id="{975A5937-557C-4BB1-87A3-0BDEB217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999"/>
                <a:ext cx="30" cy="9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8" name="Group 130">
              <a:extLst>
                <a:ext uri="{FF2B5EF4-FFF2-40B4-BE49-F238E27FC236}">
                  <a16:creationId xmlns:a16="http://schemas.microsoft.com/office/drawing/2014/main" id="{52C9311C-2F96-497F-8E01-753F1625142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210285" y="2122540"/>
              <a:ext cx="644653" cy="644653"/>
              <a:chOff x="410" y="1787"/>
              <a:chExt cx="312" cy="312"/>
            </a:xfrm>
          </p:grpSpPr>
          <p:sp>
            <p:nvSpPr>
              <p:cNvPr id="59" name="Oval 131">
                <a:extLst>
                  <a:ext uri="{FF2B5EF4-FFF2-40B4-BE49-F238E27FC236}">
                    <a16:creationId xmlns:a16="http://schemas.microsoft.com/office/drawing/2014/main" id="{F158CBD8-DDCA-4BB3-BB79-D3D6A4C7B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" y="2041"/>
                <a:ext cx="59" cy="5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132">
                <a:extLst>
                  <a:ext uri="{FF2B5EF4-FFF2-40B4-BE49-F238E27FC236}">
                    <a16:creationId xmlns:a16="http://schemas.microsoft.com/office/drawing/2014/main" id="{428D3CB0-572A-4EF3-87BE-7DF976B8E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" y="1787"/>
                <a:ext cx="58" cy="5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 133">
                <a:extLst>
                  <a:ext uri="{FF2B5EF4-FFF2-40B4-BE49-F238E27FC236}">
                    <a16:creationId xmlns:a16="http://schemas.microsoft.com/office/drawing/2014/main" id="{2674B0EA-139B-48B0-96FC-A56B85580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" y="1874"/>
                <a:ext cx="168" cy="167"/>
              </a:xfrm>
              <a:custGeom>
                <a:avLst/>
                <a:gdLst>
                  <a:gd name="T0" fmla="*/ 147 w 168"/>
                  <a:gd name="T1" fmla="*/ 0 h 167"/>
                  <a:gd name="T2" fmla="*/ 168 w 168"/>
                  <a:gd name="T3" fmla="*/ 20 h 167"/>
                  <a:gd name="T4" fmla="*/ 21 w 168"/>
                  <a:gd name="T5" fmla="*/ 167 h 167"/>
                  <a:gd name="T6" fmla="*/ 0 w 168"/>
                  <a:gd name="T7" fmla="*/ 147 h 167"/>
                  <a:gd name="T8" fmla="*/ 147 w 168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67">
                    <a:moveTo>
                      <a:pt x="147" y="0"/>
                    </a:moveTo>
                    <a:lnTo>
                      <a:pt x="168" y="20"/>
                    </a:lnTo>
                    <a:lnTo>
                      <a:pt x="21" y="167"/>
                    </a:lnTo>
                    <a:lnTo>
                      <a:pt x="0" y="1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134">
                <a:extLst>
                  <a:ext uri="{FF2B5EF4-FFF2-40B4-BE49-F238E27FC236}">
                    <a16:creationId xmlns:a16="http://schemas.microsoft.com/office/drawing/2014/main" id="{9E2E2531-A59C-4C1E-A5FB-CF068213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865"/>
                <a:ext cx="29" cy="9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135">
                <a:extLst>
                  <a:ext uri="{FF2B5EF4-FFF2-40B4-BE49-F238E27FC236}">
                    <a16:creationId xmlns:a16="http://schemas.microsoft.com/office/drawing/2014/main" id="{778423EC-A63E-4764-997D-68C468C3B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" y="1865"/>
                <a:ext cx="98" cy="2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6350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2F69-CF3B-4341-B621-A0B5D178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ADF Integration Runtime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AA015C5-CCD8-4BFB-B230-579B64BDE090}"/>
              </a:ext>
            </a:extLst>
          </p:cNvPr>
          <p:cNvGrpSpPr/>
          <p:nvPr/>
        </p:nvGrpSpPr>
        <p:grpSpPr>
          <a:xfrm>
            <a:off x="991531" y="1475637"/>
            <a:ext cx="10228015" cy="5017237"/>
            <a:chOff x="426423" y="1181382"/>
            <a:chExt cx="11455888" cy="561955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E80CBDF-CB18-4CE0-988D-EDEE5CC1408C}"/>
                </a:ext>
              </a:extLst>
            </p:cNvPr>
            <p:cNvSpPr/>
            <p:nvPr/>
          </p:nvSpPr>
          <p:spPr bwMode="auto">
            <a:xfrm>
              <a:off x="426423" y="1233419"/>
              <a:ext cx="3650901" cy="4240359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38100" dir="5400000" algn="tl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256988-5417-4048-AB72-C651046497E4}"/>
                </a:ext>
              </a:extLst>
            </p:cNvPr>
            <p:cNvSpPr/>
            <p:nvPr/>
          </p:nvSpPr>
          <p:spPr bwMode="auto">
            <a:xfrm>
              <a:off x="10533575" y="5408023"/>
              <a:ext cx="1348736" cy="92074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9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127000" dist="38100" dir="5400000" algn="tl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D4CB05-836B-468F-B946-69B3B79B3256}"/>
                </a:ext>
              </a:extLst>
            </p:cNvPr>
            <p:cNvSpPr/>
            <p:nvPr/>
          </p:nvSpPr>
          <p:spPr bwMode="auto">
            <a:xfrm>
              <a:off x="5378068" y="4060879"/>
              <a:ext cx="1885950" cy="226411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38100" dir="5400000" algn="tl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="horz" wrap="square" lIns="137160" tIns="11887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A9C439F-45F8-4A87-AD3F-B09801EBEE3E}"/>
                </a:ext>
              </a:extLst>
            </p:cNvPr>
            <p:cNvSpPr/>
            <p:nvPr/>
          </p:nvSpPr>
          <p:spPr bwMode="auto">
            <a:xfrm>
              <a:off x="5378067" y="4069535"/>
              <a:ext cx="1885950" cy="137105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Text Placeholder 2">
              <a:extLst>
                <a:ext uri="{FF2B5EF4-FFF2-40B4-BE49-F238E27FC236}">
                  <a16:creationId xmlns:a16="http://schemas.microsoft.com/office/drawing/2014/main" id="{206EC9DC-BE0F-4216-AB85-C08D6311A853}"/>
                </a:ext>
              </a:extLst>
            </p:cNvPr>
            <p:cNvSpPr txBox="1">
              <a:spLocks/>
            </p:cNvSpPr>
            <p:nvPr/>
          </p:nvSpPr>
          <p:spPr>
            <a:xfrm>
              <a:off x="614739" y="1399262"/>
              <a:ext cx="2982168" cy="22159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3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4572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858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9144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1430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2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100000"/>
                <a:buFont typeface="Wingdings" panose="05000000000000000000" pitchFamily="2" charset="2"/>
                <a:buNone/>
                <a:defRPr/>
              </a:pPr>
              <a:r>
                <a:rPr lang="en-US" sz="1800" dirty="0">
                  <a:solidFill>
                    <a:srgbClr val="FFFFFF"/>
                  </a:solidFill>
                  <a:latin typeface="Segoe UI Semibold"/>
                  <a:cs typeface="Segoe UI" panose="020B0502040204020203" pitchFamily="34" charset="0"/>
                </a:rPr>
                <a:t>ADF’s execution engine</a:t>
              </a:r>
            </a:p>
            <a:p>
              <a:pPr marL="117475" indent="-117475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rPr>
                <a:t>Data movement</a:t>
              </a:r>
            </a:p>
            <a:p>
              <a:pPr marL="117475" indent="-117475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rPr>
                <a:t>Pipeline activity execution</a:t>
              </a:r>
            </a:p>
            <a:p>
              <a:pPr marL="117475" indent="-117475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600" dirty="0">
                  <a:solidFill>
                    <a:srgbClr val="FFFFFF"/>
                  </a:solidFill>
                  <a:latin typeface="Segoe UI"/>
                  <a:cs typeface="Segoe UI" panose="020B0502040204020203" pitchFamily="34" charset="0"/>
                </a:rPr>
                <a:t>SSIS package execution</a:t>
              </a:r>
            </a:p>
            <a:p>
              <a:pPr marL="0" indent="0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Font typeface="Wingdings" panose="05000000000000000000" pitchFamily="2" charset="2"/>
                <a:buNone/>
                <a:defRPr/>
              </a:pPr>
              <a:endParaRPr lang="en-US" sz="1400" dirty="0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endParaRPr>
            </a:p>
            <a:p>
              <a:pPr marL="0" indent="0" defTabSz="914016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Font typeface="Wingdings" panose="05000000000000000000" pitchFamily="2" charset="2"/>
                <a:buNone/>
                <a:defRPr/>
              </a:pPr>
              <a:endParaRPr lang="en-US" sz="1400" dirty="0">
                <a:solidFill>
                  <a:srgbClr val="FFFFFF"/>
                </a:solidFill>
                <a:latin typeface="Segoe UI Semibold"/>
                <a:cs typeface="Segoe UI" panose="020B0502040204020203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1BBF733-3CCC-4152-B3C1-FE0E5A4D5842}"/>
                </a:ext>
              </a:extLst>
            </p:cNvPr>
            <p:cNvSpPr/>
            <p:nvPr/>
          </p:nvSpPr>
          <p:spPr bwMode="auto">
            <a:xfrm>
              <a:off x="5378067" y="1763030"/>
              <a:ext cx="4839103" cy="112393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38100" dir="5400000" algn="tl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AEE3D6F-482E-4B58-93D6-FCB7E0D0FFBD}"/>
                </a:ext>
              </a:extLst>
            </p:cNvPr>
            <p:cNvCxnSpPr>
              <a:cxnSpLocks/>
            </p:cNvCxnSpPr>
            <p:nvPr/>
          </p:nvCxnSpPr>
          <p:spPr>
            <a:xfrm>
              <a:off x="7590249" y="1391367"/>
              <a:ext cx="0" cy="302693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309F35C-0F57-48AB-9ED4-17C7C3C92A12}"/>
                </a:ext>
              </a:extLst>
            </p:cNvPr>
            <p:cNvSpPr/>
            <p:nvPr/>
          </p:nvSpPr>
          <p:spPr bwMode="auto">
            <a:xfrm>
              <a:off x="5378068" y="1181382"/>
              <a:ext cx="4424363" cy="3341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38100" dir="5400000" algn="tl" rotWithShape="0">
                <a:prstClr val="black">
                  <a:alpha val="34000"/>
                </a:prstClr>
              </a:outerShdw>
            </a:effectLst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7E2F1B62-05AE-438D-ADB7-E8B191FE6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51490" y="4906325"/>
              <a:ext cx="1894613" cy="1894613"/>
            </a:xfrm>
            <a:prstGeom prst="rect">
              <a:avLst/>
            </a:prstGeom>
            <a:effectLst/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16EBA30-0005-4354-A6DA-156BB3AF4B0F}"/>
                </a:ext>
              </a:extLst>
            </p:cNvPr>
            <p:cNvSpPr/>
            <p:nvPr/>
          </p:nvSpPr>
          <p:spPr bwMode="auto">
            <a:xfrm>
              <a:off x="8069020" y="4417776"/>
              <a:ext cx="1580872" cy="54547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726557D-F9BE-4A7C-B8CF-80AF8BFF82ED}"/>
                </a:ext>
              </a:extLst>
            </p:cNvPr>
            <p:cNvSpPr/>
            <p:nvPr/>
          </p:nvSpPr>
          <p:spPr bwMode="auto">
            <a:xfrm>
              <a:off x="5530608" y="4417776"/>
              <a:ext cx="1580872" cy="54547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Self-hosted</a:t>
              </a:r>
            </a:p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919F1860-9E53-4198-9A0C-8EA83C873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12538" y="1240863"/>
              <a:ext cx="202325" cy="202325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3C55F9F-A1D7-401E-B0D4-A1E316F0FA8A}"/>
                </a:ext>
              </a:extLst>
            </p:cNvPr>
            <p:cNvSpPr txBox="1"/>
            <p:nvPr/>
          </p:nvSpPr>
          <p:spPr>
            <a:xfrm>
              <a:off x="6119002" y="5875482"/>
              <a:ext cx="103167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000" b="1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On-prem</a:t>
              </a:r>
            </a:p>
            <a:p>
              <a:pPr defTabSz="914367">
                <a:defRPr/>
              </a:pPr>
              <a:r>
                <a:rPr lang="en-US" sz="1000" b="1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Apps &amp; data</a:t>
              </a:r>
            </a:p>
          </p:txBody>
        </p:sp>
        <p:pic>
          <p:nvPicPr>
            <p:cNvPr id="73" name="Graphic 72" descr="Bonfire">
              <a:extLst>
                <a:ext uri="{FF2B5EF4-FFF2-40B4-BE49-F238E27FC236}">
                  <a16:creationId xmlns:a16="http://schemas.microsoft.com/office/drawing/2014/main" id="{2DB7B566-C08F-4FDC-9FB5-CAD35F99F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479195" y="3601496"/>
              <a:ext cx="413019" cy="413019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5839104-ECBA-454E-9662-249497577627}"/>
                </a:ext>
              </a:extLst>
            </p:cNvPr>
            <p:cNvSpPr txBox="1"/>
            <p:nvPr/>
          </p:nvSpPr>
          <p:spPr>
            <a:xfrm>
              <a:off x="8381324" y="5824475"/>
              <a:ext cx="103167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367">
                <a:defRPr/>
              </a:pPr>
              <a:r>
                <a:rPr lang="en-US" sz="1000" b="1" dirty="0">
                  <a:solidFill>
                    <a:srgbClr val="FFFFFF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Cloud services </a:t>
              </a:r>
              <a:br>
                <a:rPr lang="en-US" sz="1000" b="1" dirty="0">
                  <a:solidFill>
                    <a:srgbClr val="FFFFFF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Apps &amp; Data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D3F2DD-70F2-497C-A1A7-BD4D792B1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2080" y="5126031"/>
              <a:ext cx="0" cy="450962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CAD7AA7-86DB-4C9D-9367-8981C7763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83650" y="5126031"/>
              <a:ext cx="0" cy="450962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B15F86-9B42-4518-B0A8-7BFD348680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0968" y="5020813"/>
              <a:ext cx="0" cy="450962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2C1752-741A-4634-AEB4-728C1C748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2538" y="5020813"/>
              <a:ext cx="0" cy="450962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78C6898-AE84-4A60-A050-EB30B440E3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19551" y="5107559"/>
              <a:ext cx="1358149" cy="780878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B5CAB7-47DE-4011-9546-B6A299159480}"/>
                </a:ext>
              </a:extLst>
            </p:cNvPr>
            <p:cNvSpPr/>
            <p:nvPr/>
          </p:nvSpPr>
          <p:spPr bwMode="auto">
            <a:xfrm>
              <a:off x="5514417" y="2198359"/>
              <a:ext cx="2866907" cy="515118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Pipeline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E4CE67-C769-420C-B750-E9FA15B4DDA7}"/>
                </a:ext>
              </a:extLst>
            </p:cNvPr>
            <p:cNvSpPr/>
            <p:nvPr/>
          </p:nvSpPr>
          <p:spPr bwMode="auto">
            <a:xfrm>
              <a:off x="8509147" y="2189722"/>
              <a:ext cx="1580872" cy="515118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91440" tIns="73152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SSIS package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8F3E328-5532-4859-BDCB-FD4E3B5B1798}"/>
                </a:ext>
              </a:extLst>
            </p:cNvPr>
            <p:cNvGrpSpPr/>
            <p:nvPr/>
          </p:nvGrpSpPr>
          <p:grpSpPr>
            <a:xfrm>
              <a:off x="6320336" y="2344557"/>
              <a:ext cx="1400625" cy="302811"/>
              <a:chOff x="5827333" y="4633691"/>
              <a:chExt cx="6400800" cy="138383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E0C3AF6-41A9-4C92-BC81-5E3EC39A8310}"/>
                  </a:ext>
                </a:extLst>
              </p:cNvPr>
              <p:cNvSpPr/>
              <p:nvPr/>
            </p:nvSpPr>
            <p:spPr bwMode="auto">
              <a:xfrm>
                <a:off x="5827333" y="5103125"/>
                <a:ext cx="914400" cy="457200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74F4158-6C21-4522-A9B5-EE197FF00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23411" y="5331725"/>
                <a:ext cx="96189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lg" len="sm"/>
                <a:tailEnd type="triangle" w="sm" len="sm"/>
              </a:ln>
              <a:effectLst/>
            </p:spPr>
          </p:cxn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CB13D7-5E77-475E-B172-8BF9C5453C78}"/>
                  </a:ext>
                </a:extLst>
              </p:cNvPr>
              <p:cNvSpPr/>
              <p:nvPr/>
            </p:nvSpPr>
            <p:spPr bwMode="auto">
              <a:xfrm>
                <a:off x="7656133" y="5103125"/>
                <a:ext cx="914400" cy="457200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6AA12B4-0954-45FA-B4A0-C23146FCE46C}"/>
                  </a:ext>
                </a:extLst>
              </p:cNvPr>
              <p:cNvSpPr/>
              <p:nvPr/>
            </p:nvSpPr>
            <p:spPr bwMode="auto">
              <a:xfrm>
                <a:off x="9484933" y="4633691"/>
                <a:ext cx="914400" cy="457200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70E6A0DC-2420-40A7-AA9D-6BCDC106EA8D}"/>
                  </a:ext>
                </a:extLst>
              </p:cNvPr>
              <p:cNvCxnSpPr>
                <a:cxnSpLocks/>
                <a:stCxn id="85" idx="3"/>
              </p:cNvCxnSpPr>
              <p:nvPr/>
            </p:nvCxnSpPr>
            <p:spPr>
              <a:xfrm flipV="1">
                <a:off x="8570533" y="4928261"/>
                <a:ext cx="745659" cy="40346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lg" len="sm"/>
                <a:tailEnd type="triangle" w="sm" len="sm"/>
              </a:ln>
              <a:effectLst/>
            </p:spPr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7E2A02D-5BAC-4B09-ABFA-B9F529D92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70533" y="5331725"/>
                <a:ext cx="745659" cy="40346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lg" len="sm"/>
                <a:tailEnd type="triangle" w="sm" len="sm"/>
              </a:ln>
              <a:effectLst/>
            </p:spPr>
          </p:cxn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8AA0E9-F726-47FE-B3B5-D77997579B9D}"/>
                  </a:ext>
                </a:extLst>
              </p:cNvPr>
              <p:cNvSpPr/>
              <p:nvPr/>
            </p:nvSpPr>
            <p:spPr bwMode="auto">
              <a:xfrm>
                <a:off x="9484933" y="5560325"/>
                <a:ext cx="914400" cy="457200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759A8B0-E266-4388-A3C6-6C4DD41D5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81015" y="5788926"/>
                <a:ext cx="96189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headEnd type="none" w="lg" len="sm"/>
                <a:tailEnd type="triangle" w="sm" len="sm"/>
              </a:ln>
              <a:effectLst/>
            </p:spPr>
          </p:cxn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D5AD8D1-DC79-4BF2-80F7-AE52F5622903}"/>
                  </a:ext>
                </a:extLst>
              </p:cNvPr>
              <p:cNvSpPr/>
              <p:nvPr/>
            </p:nvSpPr>
            <p:spPr bwMode="auto">
              <a:xfrm>
                <a:off x="11313733" y="5560325"/>
                <a:ext cx="914400" cy="457200"/>
              </a:xfrm>
              <a:prstGeom prst="rect">
                <a:avLst/>
              </a:prstGeom>
              <a:solidFill>
                <a:srgbClr val="0078D7"/>
              </a:solidFill>
              <a:ln w="127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EC52264-A904-49A5-B73A-9DAFB2ED3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3963" y="5814844"/>
              <a:ext cx="356380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3477306-9401-48FD-A22C-8B9EA80BD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23963" y="6140450"/>
              <a:ext cx="359515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725B842-8A8E-4A50-8F3D-2C0F7E135A1B}"/>
                </a:ext>
              </a:extLst>
            </p:cNvPr>
            <p:cNvSpPr txBox="1"/>
            <p:nvPr/>
          </p:nvSpPr>
          <p:spPr>
            <a:xfrm>
              <a:off x="11194674" y="5753289"/>
              <a:ext cx="625791" cy="2542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Command and control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05FE4D9-2074-48C5-B761-CFDA348658CC}"/>
                </a:ext>
              </a:extLst>
            </p:cNvPr>
            <p:cNvSpPr txBox="1"/>
            <p:nvPr/>
          </p:nvSpPr>
          <p:spPr>
            <a:xfrm>
              <a:off x="10712073" y="5505702"/>
              <a:ext cx="68632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1000" b="1" dirty="0">
                  <a:solidFill>
                    <a:srgbClr val="0078D7"/>
                  </a:solidFill>
                  <a:latin typeface="Segoe UI Semibold"/>
                  <a:cs typeface="Segoe UI Semibold" panose="020B0502040204020203" pitchFamily="34" charset="0"/>
                </a:rPr>
                <a:t>LEGEND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662D6A1-8B1A-41ED-8A8E-BD62D37B40B0}"/>
                </a:ext>
              </a:extLst>
            </p:cNvPr>
            <p:cNvSpPr txBox="1"/>
            <p:nvPr/>
          </p:nvSpPr>
          <p:spPr>
            <a:xfrm>
              <a:off x="11194674" y="6078895"/>
              <a:ext cx="39973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defRPr/>
              </a:pPr>
              <a:r>
                <a:rPr lang="en-US" sz="800" b="1" dirty="0">
                  <a:solidFill>
                    <a:srgbClr val="000000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Data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5385844-FEB6-41AD-BEEE-2FDA3D7251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5449" y="2984080"/>
              <a:ext cx="818234" cy="1399338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5B89807-202B-43E5-8277-DA85A97DC2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2610" y="2983498"/>
              <a:ext cx="867220" cy="1407573"/>
            </a:xfrm>
            <a:prstGeom prst="straightConnector1">
              <a:avLst/>
            </a:prstGeom>
            <a:noFill/>
            <a:ln w="15875" cap="flat" cmpd="sng" algn="ctr">
              <a:solidFill>
                <a:srgbClr val="000000"/>
              </a:solidFill>
              <a:prstDash val="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C51556D-8552-4B4D-BB8F-759081EC5595}"/>
                </a:ext>
              </a:extLst>
            </p:cNvPr>
            <p:cNvGrpSpPr/>
            <p:nvPr/>
          </p:nvGrpSpPr>
          <p:grpSpPr>
            <a:xfrm>
              <a:off x="5604877" y="5728375"/>
              <a:ext cx="430802" cy="430803"/>
              <a:chOff x="650875" y="1585913"/>
              <a:chExt cx="495300" cy="495301"/>
            </a:xfrm>
          </p:grpSpPr>
          <p:sp>
            <p:nvSpPr>
              <p:cNvPr id="100" name="Rectangle 5">
                <a:extLst>
                  <a:ext uri="{FF2B5EF4-FFF2-40B4-BE49-F238E27FC236}">
                    <a16:creationId xmlns:a16="http://schemas.microsoft.com/office/drawing/2014/main" id="{140418F3-D931-497E-A75A-732F93D121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875" y="1585913"/>
                <a:ext cx="247650" cy="4953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F16B68EE-35D0-43D1-B3A5-6EDE8A55B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8525" y="1833563"/>
                <a:ext cx="247650" cy="247650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2" name="Rectangle 7">
                <a:extLst>
                  <a:ext uri="{FF2B5EF4-FFF2-40B4-BE49-F238E27FC236}">
                    <a16:creationId xmlns:a16="http://schemas.microsoft.com/office/drawing/2014/main" id="{16816C8B-8E53-4FD3-956E-0231A693B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788" y="1663701"/>
                <a:ext cx="46038" cy="4603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3" name="Rectangle 8">
                <a:extLst>
                  <a:ext uri="{FF2B5EF4-FFF2-40B4-BE49-F238E27FC236}">
                    <a16:creationId xmlns:a16="http://schemas.microsoft.com/office/drawing/2014/main" id="{392DC955-91F9-4F41-9097-C877C0353C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575" y="1663701"/>
                <a:ext cx="46038" cy="4603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4" name="Rectangle 9">
                <a:extLst>
                  <a:ext uri="{FF2B5EF4-FFF2-40B4-BE49-F238E27FC236}">
                    <a16:creationId xmlns:a16="http://schemas.microsoft.com/office/drawing/2014/main" id="{BE9AB466-7ADE-47F4-AB25-94CF5B1037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788" y="1739901"/>
                <a:ext cx="46038" cy="4762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5" name="Rectangle 10">
                <a:extLst>
                  <a:ext uri="{FF2B5EF4-FFF2-40B4-BE49-F238E27FC236}">
                    <a16:creationId xmlns:a16="http://schemas.microsoft.com/office/drawing/2014/main" id="{17D436E5-9CE9-48A2-BC4E-CFA3B95818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575" y="1739901"/>
                <a:ext cx="46038" cy="4762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6" name="Rectangle 11">
                <a:extLst>
                  <a:ext uri="{FF2B5EF4-FFF2-40B4-BE49-F238E27FC236}">
                    <a16:creationId xmlns:a16="http://schemas.microsoft.com/office/drawing/2014/main" id="{8D8FB3A2-E254-40E8-94B6-43B02370BE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788" y="1817688"/>
                <a:ext cx="46038" cy="4762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7" name="Rectangle 12">
                <a:extLst>
                  <a:ext uri="{FF2B5EF4-FFF2-40B4-BE49-F238E27FC236}">
                    <a16:creationId xmlns:a16="http://schemas.microsoft.com/office/drawing/2014/main" id="{2EFB0703-A9DD-4735-A6E0-476DB080D4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575" y="1817688"/>
                <a:ext cx="46038" cy="4762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8" name="Rectangle 13">
                <a:extLst>
                  <a:ext uri="{FF2B5EF4-FFF2-40B4-BE49-F238E27FC236}">
                    <a16:creationId xmlns:a16="http://schemas.microsoft.com/office/drawing/2014/main" id="{882936BB-3E8A-4859-B7F8-B3A5C5E678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788" y="1895476"/>
                <a:ext cx="46038" cy="4603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09" name="Rectangle 14">
                <a:extLst>
                  <a:ext uri="{FF2B5EF4-FFF2-40B4-BE49-F238E27FC236}">
                    <a16:creationId xmlns:a16="http://schemas.microsoft.com/office/drawing/2014/main" id="{735C6919-B450-4045-A87C-602131815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575" y="1895476"/>
                <a:ext cx="46038" cy="4603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0" name="Rectangle 15">
                <a:extLst>
                  <a:ext uri="{FF2B5EF4-FFF2-40B4-BE49-F238E27FC236}">
                    <a16:creationId xmlns:a16="http://schemas.microsoft.com/office/drawing/2014/main" id="{4F10F8BD-57FE-4D7D-B41E-914716A49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538" y="2019301"/>
                <a:ext cx="60325" cy="61913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1" name="Rectangle 16">
                <a:extLst>
                  <a:ext uri="{FF2B5EF4-FFF2-40B4-BE49-F238E27FC236}">
                    <a16:creationId xmlns:a16="http://schemas.microsoft.com/office/drawing/2014/main" id="{14FA5853-6504-4150-AC47-D1407F9022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438" y="1895476"/>
                <a:ext cx="46038" cy="460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2" name="Rectangle 17">
                <a:extLst>
                  <a:ext uri="{FF2B5EF4-FFF2-40B4-BE49-F238E27FC236}">
                    <a16:creationId xmlns:a16="http://schemas.microsoft.com/office/drawing/2014/main" id="{4B212486-2A73-472A-9327-C07FB70C8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8225" y="1895476"/>
                <a:ext cx="46038" cy="46038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13" name="Rectangle 18">
                <a:extLst>
                  <a:ext uri="{FF2B5EF4-FFF2-40B4-BE49-F238E27FC236}">
                    <a16:creationId xmlns:a16="http://schemas.microsoft.com/office/drawing/2014/main" id="{76C51A78-B60E-4660-A605-E027A83E9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0600" y="2019301"/>
                <a:ext cx="63500" cy="61913"/>
              </a:xfrm>
              <a:prstGeom prst="rect">
                <a:avLst/>
              </a:prstGeom>
              <a:solidFill>
                <a:srgbClr val="F8F7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635985C-5A8D-4587-A5E1-D81A07FA0A40}"/>
                </a:ext>
              </a:extLst>
            </p:cNvPr>
            <p:cNvSpPr/>
            <p:nvPr/>
          </p:nvSpPr>
          <p:spPr>
            <a:xfrm>
              <a:off x="5427298" y="1856380"/>
              <a:ext cx="4789886" cy="275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 dirty="0">
                  <a:solidFill>
                    <a:srgbClr val="0078D7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Azure Data Factory v2 Service  </a:t>
              </a:r>
              <a:r>
                <a:rPr lang="en-US" sz="10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Scheduling | Orchestration | Monitoring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D9783F3F-DD06-4A8A-B39E-63C0CB10A093}"/>
                </a:ext>
              </a:extLst>
            </p:cNvPr>
            <p:cNvSpPr/>
            <p:nvPr/>
          </p:nvSpPr>
          <p:spPr>
            <a:xfrm>
              <a:off x="5479195" y="1233421"/>
              <a:ext cx="297068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00" b="1" dirty="0">
                  <a:solidFill>
                    <a:srgbClr val="0078D7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UX &amp; SDK </a:t>
              </a:r>
              <a:r>
                <a:rPr lang="en-US" sz="1000" dirty="0">
                  <a:solidFill>
                    <a:srgbClr val="0078D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000" dirty="0">
                  <a:solidFill>
                    <a:srgbClr val="000000"/>
                  </a:solidFill>
                  <a:latin typeface="Segoe UI"/>
                  <a:cs typeface="Segoe UI" panose="020B0502040204020203" pitchFamily="34" charset="0"/>
                </a:rPr>
                <a:t>Authoring | Monitoring/Management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6943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57EA-7D6C-4CF8-90FB-7628E61E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ADF Mapping </a:t>
            </a:r>
            <a:r>
              <a:rPr lang="pl-PL" dirty="0"/>
              <a:t>Data Flows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95FD06-5CEF-40D8-B5EA-D0BB094DD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758" y="1570538"/>
            <a:ext cx="4953117" cy="4606425"/>
          </a:xfrm>
        </p:spPr>
        <p:txBody>
          <a:bodyPr>
            <a:normAutofit/>
          </a:bodyPr>
          <a:lstStyle/>
          <a:p>
            <a:endParaRPr lang="pl-PL" dirty="0"/>
          </a:p>
          <a:p>
            <a:endParaRPr lang="pl-PL" dirty="0"/>
          </a:p>
          <a:p>
            <a:r>
              <a:rPr lang="pl-PL" dirty="0"/>
              <a:t>Low Code approach</a:t>
            </a:r>
          </a:p>
          <a:p>
            <a:r>
              <a:rPr lang="en-US" dirty="0"/>
              <a:t>Data cleansing, transformation, aggregation, conversion, etc.</a:t>
            </a:r>
          </a:p>
          <a:p>
            <a:r>
              <a:rPr lang="en-US" dirty="0"/>
              <a:t>Spark</a:t>
            </a:r>
            <a:r>
              <a:rPr lang="pl-PL" dirty="0"/>
              <a:t> (or Databricks)</a:t>
            </a:r>
            <a:r>
              <a:rPr lang="en-US" dirty="0"/>
              <a:t> execution </a:t>
            </a:r>
          </a:p>
          <a:p>
            <a:r>
              <a:rPr lang="pl-PL" dirty="0"/>
              <a:t>Similar to SSIS transformations</a:t>
            </a:r>
            <a:endParaRPr lang="en-US" dirty="0"/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FC51D-A980-42F9-86D6-7F7AAC241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057" y="1940483"/>
            <a:ext cx="6466262" cy="3688734"/>
          </a:xfrm>
          <a:prstGeom prst="rect">
            <a:avLst/>
          </a:prstGeom>
          <a:ln>
            <a:noFill/>
          </a:ln>
          <a:effectLst>
            <a:outerShdw blurRad="190500" dist="50800" dir="2400000" algn="tl" rotWithShape="0">
              <a:srgbClr val="333333">
                <a:alpha val="3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626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07740-6C35-4E9E-AEAA-2B90E6316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ADF Wrangling Dataflow </a:t>
            </a:r>
            <a:r>
              <a:rPr lang="pl-PL" b="1" baseline="30000" dirty="0">
                <a:solidFill>
                  <a:srgbClr val="C00000"/>
                </a:solidFill>
              </a:rPr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FC209-54EE-4730-B6CD-50CDADA030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Code-free (or use M)</a:t>
            </a:r>
          </a:p>
          <a:p>
            <a:r>
              <a:rPr lang="pl-PL" dirty="0"/>
              <a:t>Power Query in Azure</a:t>
            </a:r>
          </a:p>
          <a:p>
            <a:pPr lvl="1"/>
            <a:r>
              <a:rPr lang="pl-PL" dirty="0"/>
              <a:t>Limited M functions support</a:t>
            </a:r>
          </a:p>
          <a:p>
            <a:r>
              <a:rPr lang="pl-PL" dirty="0"/>
              <a:t>Self-service data exploration</a:t>
            </a:r>
            <a:br>
              <a:rPr lang="pl-PL" dirty="0"/>
            </a:br>
            <a:r>
              <a:rPr lang="pl-PL" dirty="0"/>
              <a:t>and preparation</a:t>
            </a:r>
          </a:p>
          <a:p>
            <a:r>
              <a:rPr lang="pl-PL" dirty="0"/>
              <a:t>Limited data sources</a:t>
            </a:r>
          </a:p>
          <a:p>
            <a:pPr lvl="1"/>
            <a:r>
              <a:rPr lang="pl-PL" dirty="0"/>
              <a:t>Storage in Azure</a:t>
            </a:r>
          </a:p>
          <a:p>
            <a:pPr lvl="1"/>
            <a:r>
              <a:rPr lang="pl-PL" dirty="0"/>
              <a:t>SQL Database</a:t>
            </a:r>
          </a:p>
          <a:p>
            <a:pPr lvl="1"/>
            <a:r>
              <a:rPr lang="pl-PL" dirty="0"/>
              <a:t>Synapse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193C5-9E29-4FA0-AEEF-403164F4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929215"/>
            <a:ext cx="6545477" cy="3872869"/>
          </a:xfrm>
          <a:prstGeom prst="rect">
            <a:avLst/>
          </a:prstGeom>
          <a:effectLst>
            <a:outerShdw blurRad="190500" dist="50800" dir="2400000" algn="tl" rotWithShape="0">
              <a:prstClr val="black">
                <a:alpha val="3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55304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BD6CBB-3038-4A85-A31A-FA11070B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ADF Template Gallery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32DA6-277A-4BF0-B9C0-D2C08F72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78" y="1501685"/>
            <a:ext cx="7762843" cy="45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8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Data Ingestion and Transformation with ADF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49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3D53-6969-4B4A-8043-88E6D5D72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Best Practices for ELT with ADF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DA63E-9D69-41F9-A6C1-765EE94D1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Make pipelines </a:t>
            </a:r>
            <a:r>
              <a:rPr lang="pl-PL" b="1" dirty="0"/>
              <a:t>as</a:t>
            </a:r>
            <a:r>
              <a:rPr lang="pl-PL" dirty="0"/>
              <a:t> </a:t>
            </a:r>
            <a:r>
              <a:rPr lang="pl-PL" b="1" dirty="0"/>
              <a:t>generic as possible</a:t>
            </a:r>
            <a:r>
              <a:rPr lang="pl-PL" dirty="0"/>
              <a:t> (no hard coding)</a:t>
            </a:r>
          </a:p>
          <a:p>
            <a:pPr lvl="1"/>
            <a:r>
              <a:rPr lang="pl-PL" dirty="0"/>
              <a:t>Use metadata driven processing</a:t>
            </a:r>
          </a:p>
          <a:p>
            <a:pPr lvl="1"/>
            <a:r>
              <a:rPr lang="pl-PL" dirty="0"/>
              <a:t>Use dynamic content, variables and parameters</a:t>
            </a:r>
          </a:p>
          <a:p>
            <a:r>
              <a:rPr lang="en-US" dirty="0"/>
              <a:t>Make pipelines </a:t>
            </a:r>
            <a:r>
              <a:rPr lang="en-US" b="1" dirty="0"/>
              <a:t>modular</a:t>
            </a:r>
            <a:r>
              <a:rPr lang="en-US" dirty="0"/>
              <a:t> (usability over cost)</a:t>
            </a:r>
          </a:p>
          <a:p>
            <a:r>
              <a:rPr lang="en-AS" dirty="0"/>
              <a:t>Create your own </a:t>
            </a:r>
            <a:r>
              <a:rPr lang="en-AS" b="1" dirty="0"/>
              <a:t>ADF templates </a:t>
            </a:r>
            <a:r>
              <a:rPr lang="en-AS" dirty="0"/>
              <a:t>for re-use</a:t>
            </a:r>
          </a:p>
          <a:p>
            <a:r>
              <a:rPr lang="en-AS" b="1" dirty="0"/>
              <a:t>Audit data loads</a:t>
            </a:r>
            <a:r>
              <a:rPr lang="en-AS" dirty="0"/>
              <a:t> by collecting lineage, execution times, data volumes, and errors</a:t>
            </a:r>
            <a:endParaRPr lang="pl-PL" dirty="0"/>
          </a:p>
          <a:p>
            <a:pPr lvl="1"/>
            <a:r>
              <a:rPr lang="pl-PL" dirty="0"/>
              <a:t>Implement error handling for each important activity</a:t>
            </a:r>
          </a:p>
          <a:p>
            <a:r>
              <a:rPr lang="pl-PL" dirty="0"/>
              <a:t>Make sure the processing can be done </a:t>
            </a:r>
            <a:r>
              <a:rPr lang="pl-PL" b="1" dirty="0"/>
              <a:t>in parallel</a:t>
            </a:r>
            <a:endParaRPr lang="en-US" b="1" dirty="0"/>
          </a:p>
          <a:p>
            <a:r>
              <a:rPr lang="en-US" dirty="0"/>
              <a:t>Keep your secrets in </a:t>
            </a:r>
            <a:r>
              <a:rPr lang="en-US" b="1" dirty="0"/>
              <a:t>Azure </a:t>
            </a:r>
            <a:r>
              <a:rPr lang="en-US" b="1" dirty="0" err="1"/>
              <a:t>KeyVault</a:t>
            </a:r>
            <a:endParaRPr lang="pl-PL" b="1" dirty="0"/>
          </a:p>
          <a:p>
            <a:r>
              <a:rPr lang="pl-PL" dirty="0"/>
              <a:t>Use </a:t>
            </a:r>
            <a:r>
              <a:rPr lang="pl-PL" b="1" dirty="0"/>
              <a:t>User Properties </a:t>
            </a:r>
            <a:r>
              <a:rPr lang="pl-PL" dirty="0"/>
              <a:t>and </a:t>
            </a:r>
            <a:r>
              <a:rPr lang="pl-PL" b="1" dirty="0"/>
              <a:t>Annotations</a:t>
            </a:r>
            <a:r>
              <a:rPr lang="pl-PL" dirty="0"/>
              <a:t> to make pipeline monitoring easier</a:t>
            </a:r>
            <a:endParaRPr lang="en-AS" b="1" dirty="0"/>
          </a:p>
          <a:p>
            <a:r>
              <a:rPr lang="en-AS" b="1" dirty="0"/>
              <a:t>Check</a:t>
            </a:r>
            <a:r>
              <a:rPr lang="en-AS" dirty="0"/>
              <a:t> if sink database (e.g. Synapse SQL Pool) is running and of the right scale before processing data</a:t>
            </a:r>
            <a:endParaRPr lang="en-US" dirty="0"/>
          </a:p>
          <a:p>
            <a:r>
              <a:rPr lang="en-AS" dirty="0"/>
              <a:t>Consider using </a:t>
            </a:r>
            <a:r>
              <a:rPr lang="en-AS" b="1" dirty="0"/>
              <a:t>ADF framework </a:t>
            </a:r>
            <a:r>
              <a:rPr lang="en-AS" dirty="0"/>
              <a:t>(or create your own)</a:t>
            </a:r>
          </a:p>
          <a:p>
            <a:pPr lvl="1"/>
            <a:r>
              <a:rPr lang="pl-PL" dirty="0">
                <a:hlinkClick r:id="rId2"/>
              </a:rPr>
              <a:t>https://mrpaulandrew.github.io/procfwk/</a:t>
            </a:r>
            <a:r>
              <a:rPr lang="en-A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7C4BF-3723-4B68-A3BA-D54A55FFF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746" y="1825625"/>
            <a:ext cx="4903530" cy="4351338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Choose </a:t>
            </a:r>
            <a:r>
              <a:rPr lang="pl-PL" b="1" dirty="0"/>
              <a:t>Polybase </a:t>
            </a:r>
            <a:r>
              <a:rPr lang="pl-PL" dirty="0"/>
              <a:t>as preferred ELT mechanism </a:t>
            </a:r>
            <a:r>
              <a:rPr lang="pl-PL" b="1" dirty="0"/>
              <a:t>for Synapse SQL Pool</a:t>
            </a:r>
          </a:p>
          <a:p>
            <a:pPr lvl="1"/>
            <a:r>
              <a:rPr lang="pl-PL" dirty="0"/>
              <a:t>Look out for traps – many options have to be set properly</a:t>
            </a:r>
          </a:p>
          <a:p>
            <a:pPr lvl="1"/>
            <a:r>
              <a:rPr lang="pl-PL" dirty="0"/>
              <a:t>The fact your pipeline runs does not mean it runs as fast as it can</a:t>
            </a:r>
            <a:endParaRPr lang="en-AS" dirty="0"/>
          </a:p>
          <a:p>
            <a:r>
              <a:rPr lang="pl-PL" b="1" dirty="0"/>
              <a:t>Solve performance problems </a:t>
            </a:r>
            <a:r>
              <a:rPr lang="en-AS" dirty="0"/>
              <a:t>in data</a:t>
            </a:r>
            <a:r>
              <a:rPr lang="pl-PL" dirty="0"/>
              <a:t> extraction</a:t>
            </a:r>
            <a:r>
              <a:rPr lang="en-AS" dirty="0"/>
              <a:t> from on-premises and the cloud</a:t>
            </a:r>
            <a:endParaRPr lang="pl-PL" dirty="0"/>
          </a:p>
          <a:p>
            <a:pPr lvl="1"/>
            <a:r>
              <a:rPr lang="pl-PL" dirty="0"/>
              <a:t>Scale self-hosted Integration-Runtime</a:t>
            </a:r>
            <a:endParaRPr lang="en-AS" dirty="0"/>
          </a:p>
          <a:p>
            <a:pPr lvl="1"/>
            <a:r>
              <a:rPr lang="en-AS" dirty="0"/>
              <a:t>Consider push approach (</a:t>
            </a:r>
            <a:r>
              <a:rPr lang="en-AS" dirty="0" err="1"/>
              <a:t>AzCopy</a:t>
            </a:r>
            <a:r>
              <a:rPr lang="en-AS" dirty="0"/>
              <a:t>, SSIS)</a:t>
            </a:r>
          </a:p>
          <a:p>
            <a:pPr lvl="1"/>
            <a:r>
              <a:rPr lang="en-AS" dirty="0"/>
              <a:t>Provide </a:t>
            </a:r>
            <a:r>
              <a:rPr lang="en-US" dirty="0"/>
              <a:t>adequate network bandwidth</a:t>
            </a:r>
            <a:endParaRPr lang="pl-PL" dirty="0"/>
          </a:p>
          <a:p>
            <a:pPr lvl="1"/>
            <a:r>
              <a:rPr lang="pl-PL" dirty="0"/>
              <a:t>SQL Database</a:t>
            </a:r>
            <a:r>
              <a:rPr lang="en-AS" dirty="0"/>
              <a:t>s</a:t>
            </a:r>
            <a:r>
              <a:rPr lang="pl-PL" dirty="0"/>
              <a:t> and parallelism</a:t>
            </a:r>
          </a:p>
          <a:p>
            <a:pPr lvl="2"/>
            <a:r>
              <a:rPr lang="pl-PL" dirty="0"/>
              <a:t>Solution #1: raise number of DTUs/vCores</a:t>
            </a:r>
          </a:p>
          <a:p>
            <a:pPr lvl="2"/>
            <a:r>
              <a:rPr lang="pl-PL" dirty="0"/>
              <a:t>Solution #2: load by data shards and use parallel copying</a:t>
            </a:r>
          </a:p>
          <a:p>
            <a:r>
              <a:rPr lang="pl-PL" b="1" dirty="0"/>
              <a:t>Know the limits </a:t>
            </a:r>
            <a:r>
              <a:rPr lang="pl-PL" dirty="0"/>
              <a:t>and expected throughput</a:t>
            </a:r>
          </a:p>
          <a:p>
            <a:pPr lvl="1"/>
            <a:r>
              <a:rPr lang="pl-PL" dirty="0">
                <a:hlinkClick r:id="rId3"/>
              </a:rPr>
              <a:t>https://docs.microsoft.com/en-us/azure/data-factory/copy-activity-performance</a:t>
            </a:r>
            <a:endParaRPr lang="en-US" dirty="0"/>
          </a:p>
          <a:p>
            <a:pPr marL="0" indent="0">
              <a:buNone/>
            </a:pPr>
            <a:endParaRPr lang="en-AS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5817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Performance matrix">
            <a:extLst>
              <a:ext uri="{FF2B5EF4-FFF2-40B4-BE49-F238E27FC236}">
                <a16:creationId xmlns:a16="http://schemas.microsoft.com/office/drawing/2014/main" id="{110BECD8-8C2C-4668-959D-333A492C8F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148" name="Picture 4" descr="https://docs.microsoft.com/en-us/azure/data-factory/media/copy-activity-performance/copyperfref.png">
            <a:extLst>
              <a:ext uri="{FF2B5EF4-FFF2-40B4-BE49-F238E27FC236}">
                <a16:creationId xmlns:a16="http://schemas.microsoft.com/office/drawing/2014/main" id="{2FB54B77-C3F6-498A-A212-9015B58D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642" y="1265338"/>
            <a:ext cx="6761916" cy="52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A6D5939-A14A-407C-BD0D-7F5C24A557E3}"/>
              </a:ext>
            </a:extLst>
          </p:cNvPr>
          <p:cNvSpPr/>
          <p:nvPr/>
        </p:nvSpPr>
        <p:spPr>
          <a:xfrm>
            <a:off x="1582168" y="6492875"/>
            <a:ext cx="90276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200" dirty="0">
                <a:hlinkClick r:id="rId3"/>
              </a:rPr>
              <a:t>https://docs.microsoft.com/en-us/azure/data-factory/copy-activity-performance</a:t>
            </a:r>
            <a:endParaRPr lang="pl-P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52368-5891-4161-9272-8921A35B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ADF Limitations</a:t>
            </a:r>
          </a:p>
        </p:txBody>
      </p:sp>
    </p:spTree>
    <p:extLst>
      <p:ext uri="{BB962C8B-B14F-4D97-AF65-F5344CB8AC3E}">
        <p14:creationId xmlns:p14="http://schemas.microsoft.com/office/powerpoint/2010/main" val="41473996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AF70C0-20E1-4B39-8234-0D2295D4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S" dirty="0"/>
              <a:t>ADF Example</a:t>
            </a:r>
            <a:endParaRPr lang="pl-P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3A2F9C-9B18-43C5-A8D6-7A79E1A7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30" y="1628682"/>
            <a:ext cx="8165823" cy="461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5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Types of Analytics</a:t>
            </a:r>
            <a:endParaRPr lang="en-AU" dirty="0"/>
          </a:p>
        </p:txBody>
      </p:sp>
      <p:grpSp>
        <p:nvGrpSpPr>
          <p:cNvPr id="36" name="Group 35"/>
          <p:cNvGrpSpPr/>
          <p:nvPr/>
        </p:nvGrpSpPr>
        <p:grpSpPr>
          <a:xfrm>
            <a:off x="1765864" y="1335769"/>
            <a:ext cx="7930353" cy="5542098"/>
            <a:chOff x="1928208" y="1097613"/>
            <a:chExt cx="8089373" cy="565322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600757" y="6074508"/>
              <a:ext cx="7416824" cy="10642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568830" y="1097613"/>
              <a:ext cx="69116" cy="508331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16781" y="3176501"/>
              <a:ext cx="7200800" cy="2748799"/>
            </a:xfrm>
            <a:prstGeom prst="straightConnector1">
              <a:avLst/>
            </a:prstGeom>
            <a:ln w="317500">
              <a:solidFill>
                <a:schemeClr val="tx1"/>
              </a:solidFill>
              <a:headEnd type="none"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20320963">
              <a:off x="2749622" y="5354001"/>
              <a:ext cx="1654034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Information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20347621">
              <a:off x="7563573" y="3465189"/>
              <a:ext cx="1837683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Optimization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842236" y="4142767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435447" y="3609578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Diagnostic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082926" y="2993206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Predictive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730405" y="2385442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58962" y="6122983"/>
              <a:ext cx="1517205" cy="62785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Difficulty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1689424" y="3724018"/>
              <a:ext cx="1105431" cy="6278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Value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80314" y="3383882"/>
              <a:ext cx="1311176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happened?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74021" y="2777182"/>
              <a:ext cx="133235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Why did it 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41830" y="2177598"/>
              <a:ext cx="1178730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 will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41653" y="1594570"/>
              <a:ext cx="183159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How can we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make it happen?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013B2B-4435-459B-B205-7BE05191DD23}"/>
              </a:ext>
            </a:extLst>
          </p:cNvPr>
          <p:cNvCxnSpPr>
            <a:cxnSpLocks/>
          </p:cNvCxnSpPr>
          <p:nvPr/>
        </p:nvCxnSpPr>
        <p:spPr>
          <a:xfrm>
            <a:off x="5700586" y="1744894"/>
            <a:ext cx="0" cy="4330062"/>
          </a:xfrm>
          <a:prstGeom prst="line">
            <a:avLst/>
          </a:prstGeom>
          <a:ln w="63500"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17682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BF13A-5837-414B-9DC4-63F3D6D8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ADF Pros &amp; Cons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D2B99D-8F69-442A-B5E4-CE3A80576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4ED82B-19B9-4DC7-93DB-F3B0EC25F9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Easy to start („few clicks”)</a:t>
            </a:r>
          </a:p>
          <a:p>
            <a:r>
              <a:rPr lang="pl-PL" dirty="0"/>
              <a:t>Fully managed by Azure</a:t>
            </a:r>
          </a:p>
          <a:p>
            <a:r>
              <a:rPr lang="pl-PL" dirty="0"/>
              <a:t>Pay-as-you-go</a:t>
            </a:r>
          </a:p>
          <a:p>
            <a:r>
              <a:rPr lang="pl-PL" dirty="0"/>
              <a:t>Integration with on-premises</a:t>
            </a:r>
          </a:p>
          <a:p>
            <a:r>
              <a:rPr lang="pl-PL" dirty="0"/>
              <a:t>Great for ELT pattern</a:t>
            </a:r>
          </a:p>
          <a:p>
            <a:r>
              <a:rPr lang="pl-PL" dirty="0"/>
              <a:t>Integration with SSIS (lift &amp; shift)</a:t>
            </a:r>
          </a:p>
          <a:p>
            <a:r>
              <a:rPr lang="pl-PL" dirty="0"/>
              <a:t>Supports CI/CD</a:t>
            </a:r>
          </a:p>
          <a:p>
            <a:endParaRPr lang="pl-P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29AB38-7448-4AB9-9C1B-39867FCAD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DE4B6C-FB64-4E3D-B74B-5AE41E3EB7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Has some innertion</a:t>
            </a:r>
          </a:p>
          <a:p>
            <a:pPr lvl="1"/>
            <a:r>
              <a:rPr lang="pl-PL" dirty="0"/>
              <a:t>Not for real-time data processing</a:t>
            </a:r>
          </a:p>
          <a:p>
            <a:pPr lvl="1"/>
            <a:r>
              <a:rPr lang="pl-PL" dirty="0"/>
              <a:t>Queuing happens</a:t>
            </a:r>
          </a:p>
          <a:p>
            <a:r>
              <a:rPr lang="pl-PL" dirty="0"/>
              <a:t>Limited or incomplete support for services of other cloud/SaaS vendors</a:t>
            </a:r>
          </a:p>
          <a:p>
            <a:r>
              <a:rPr lang="pl-PL" dirty="0"/>
              <a:t>Building complex pipelines can be tricky (e.g. AND logic everywhere)</a:t>
            </a:r>
          </a:p>
        </p:txBody>
      </p:sp>
    </p:spTree>
    <p:extLst>
      <p:ext uri="{BB962C8B-B14F-4D97-AF65-F5344CB8AC3E}">
        <p14:creationId xmlns:p14="http://schemas.microsoft.com/office/powerpoint/2010/main" val="3199782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9C2D5-4E31-4D61-A9CD-38D56053D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Databricks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9E56D6-03B0-4F03-823F-95947A8BDE24}"/>
              </a:ext>
            </a:extLst>
          </p:cNvPr>
          <p:cNvGrpSpPr/>
          <p:nvPr/>
        </p:nvGrpSpPr>
        <p:grpSpPr>
          <a:xfrm>
            <a:off x="549630" y="1393753"/>
            <a:ext cx="11092740" cy="5666607"/>
            <a:chOff x="230201" y="1062446"/>
            <a:chExt cx="11784254" cy="6019859"/>
          </a:xfrm>
        </p:grpSpPr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66F7B2A7-A63F-4225-BF03-267E9E614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0512" y="1355931"/>
              <a:ext cx="6559026" cy="4560641"/>
            </a:xfrm>
            <a:prstGeom prst="rect">
              <a:avLst/>
            </a:prstGeom>
            <a:solidFill>
              <a:srgbClr val="0078D7">
                <a:lumMod val="20000"/>
                <a:lumOff val="80000"/>
              </a:srgbClr>
            </a:solidFill>
            <a:ln w="12700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A098E951-398E-4024-A22A-3965B6705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4583044"/>
              <a:ext cx="6350000" cy="1214672"/>
            </a:xfrm>
            <a:prstGeom prst="rect">
              <a:avLst/>
            </a:prstGeom>
            <a:noFill/>
            <a:ln w="12700" cap="flat">
              <a:solidFill>
                <a:srgbClr val="ABABA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0A9D11-8B23-4200-BB6B-4B2B55100D8A}"/>
                </a:ext>
              </a:extLst>
            </p:cNvPr>
            <p:cNvGrpSpPr/>
            <p:nvPr/>
          </p:nvGrpSpPr>
          <p:grpSpPr>
            <a:xfrm>
              <a:off x="3571135" y="4969331"/>
              <a:ext cx="411025" cy="476588"/>
              <a:chOff x="1271588" y="5613400"/>
              <a:chExt cx="517525" cy="600076"/>
            </a:xfrm>
            <a:solidFill>
              <a:srgbClr val="0078D7"/>
            </a:solidFill>
          </p:grpSpPr>
          <p:sp>
            <p:nvSpPr>
              <p:cNvPr id="165" name="Freeform 83">
                <a:extLst>
                  <a:ext uri="{FF2B5EF4-FFF2-40B4-BE49-F238E27FC236}">
                    <a16:creationId xmlns:a16="http://schemas.microsoft.com/office/drawing/2014/main" id="{57A8AB5C-1979-401C-AB9C-DEA511AA3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8425" y="5705476"/>
                <a:ext cx="420688" cy="508000"/>
              </a:xfrm>
              <a:custGeom>
                <a:avLst/>
                <a:gdLst>
                  <a:gd name="T0" fmla="*/ 934 w 1168"/>
                  <a:gd name="T1" fmla="*/ 687 h 1410"/>
                  <a:gd name="T2" fmla="*/ 760 w 1168"/>
                  <a:gd name="T3" fmla="*/ 687 h 1410"/>
                  <a:gd name="T4" fmla="*/ 585 w 1168"/>
                  <a:gd name="T5" fmla="*/ 529 h 1410"/>
                  <a:gd name="T6" fmla="*/ 416 w 1168"/>
                  <a:gd name="T7" fmla="*/ 687 h 1410"/>
                  <a:gd name="T8" fmla="*/ 234 w 1168"/>
                  <a:gd name="T9" fmla="*/ 687 h 1410"/>
                  <a:gd name="T10" fmla="*/ 46 w 1168"/>
                  <a:gd name="T11" fmla="*/ 462 h 1410"/>
                  <a:gd name="T12" fmla="*/ 234 w 1168"/>
                  <a:gd name="T13" fmla="*/ 238 h 1410"/>
                  <a:gd name="T14" fmla="*/ 552 w 1168"/>
                  <a:gd name="T15" fmla="*/ 238 h 1410"/>
                  <a:gd name="T16" fmla="*/ 552 w 1168"/>
                  <a:gd name="T17" fmla="*/ 422 h 1410"/>
                  <a:gd name="T18" fmla="*/ 1147 w 1168"/>
                  <a:gd name="T19" fmla="*/ 422 h 1410"/>
                  <a:gd name="T20" fmla="*/ 1147 w 1168"/>
                  <a:gd name="T21" fmla="*/ 0 h 1410"/>
                  <a:gd name="T22" fmla="*/ 552 w 1168"/>
                  <a:gd name="T23" fmla="*/ 0 h 1410"/>
                  <a:gd name="T24" fmla="*/ 552 w 1168"/>
                  <a:gd name="T25" fmla="*/ 192 h 1410"/>
                  <a:gd name="T26" fmla="*/ 234 w 1168"/>
                  <a:gd name="T27" fmla="*/ 192 h 1410"/>
                  <a:gd name="T28" fmla="*/ 0 w 1168"/>
                  <a:gd name="T29" fmla="*/ 459 h 1410"/>
                  <a:gd name="T30" fmla="*/ 234 w 1168"/>
                  <a:gd name="T31" fmla="*/ 728 h 1410"/>
                  <a:gd name="T32" fmla="*/ 420 w 1168"/>
                  <a:gd name="T33" fmla="*/ 728 h 1410"/>
                  <a:gd name="T34" fmla="*/ 593 w 1168"/>
                  <a:gd name="T35" fmla="*/ 873 h 1410"/>
                  <a:gd name="T36" fmla="*/ 760 w 1168"/>
                  <a:gd name="T37" fmla="*/ 728 h 1410"/>
                  <a:gd name="T38" fmla="*/ 934 w 1168"/>
                  <a:gd name="T39" fmla="*/ 728 h 1410"/>
                  <a:gd name="T40" fmla="*/ 1121 w 1168"/>
                  <a:gd name="T41" fmla="*/ 954 h 1410"/>
                  <a:gd name="T42" fmla="*/ 1121 w 1168"/>
                  <a:gd name="T43" fmla="*/ 962 h 1410"/>
                  <a:gd name="T44" fmla="*/ 934 w 1168"/>
                  <a:gd name="T45" fmla="*/ 1186 h 1410"/>
                  <a:gd name="T46" fmla="*/ 615 w 1168"/>
                  <a:gd name="T47" fmla="*/ 1186 h 1410"/>
                  <a:gd name="T48" fmla="*/ 615 w 1168"/>
                  <a:gd name="T49" fmla="*/ 997 h 1410"/>
                  <a:gd name="T50" fmla="*/ 22 w 1168"/>
                  <a:gd name="T51" fmla="*/ 997 h 1410"/>
                  <a:gd name="T52" fmla="*/ 22 w 1168"/>
                  <a:gd name="T53" fmla="*/ 1409 h 1410"/>
                  <a:gd name="T54" fmla="*/ 615 w 1168"/>
                  <a:gd name="T55" fmla="*/ 1409 h 1410"/>
                  <a:gd name="T56" fmla="*/ 615 w 1168"/>
                  <a:gd name="T57" fmla="*/ 1236 h 1410"/>
                  <a:gd name="T58" fmla="*/ 934 w 1168"/>
                  <a:gd name="T59" fmla="*/ 1236 h 1410"/>
                  <a:gd name="T60" fmla="*/ 1167 w 1168"/>
                  <a:gd name="T61" fmla="*/ 967 h 1410"/>
                  <a:gd name="T62" fmla="*/ 1167 w 1168"/>
                  <a:gd name="T63" fmla="*/ 960 h 1410"/>
                  <a:gd name="T64" fmla="*/ 934 w 1168"/>
                  <a:gd name="T65" fmla="*/ 687 h 1410"/>
                  <a:gd name="T66" fmla="*/ 1103 w 1168"/>
                  <a:gd name="T67" fmla="*/ 376 h 1410"/>
                  <a:gd name="T68" fmla="*/ 1026 w 1168"/>
                  <a:gd name="T69" fmla="*/ 376 h 1410"/>
                  <a:gd name="T70" fmla="*/ 1026 w 1168"/>
                  <a:gd name="T71" fmla="*/ 46 h 1410"/>
                  <a:gd name="T72" fmla="*/ 1103 w 1168"/>
                  <a:gd name="T73" fmla="*/ 46 h 1410"/>
                  <a:gd name="T74" fmla="*/ 1103 w 1168"/>
                  <a:gd name="T75" fmla="*/ 376 h 1410"/>
                  <a:gd name="T76" fmla="*/ 980 w 1168"/>
                  <a:gd name="T77" fmla="*/ 44 h 1410"/>
                  <a:gd name="T78" fmla="*/ 980 w 1168"/>
                  <a:gd name="T79" fmla="*/ 376 h 1410"/>
                  <a:gd name="T80" fmla="*/ 596 w 1168"/>
                  <a:gd name="T81" fmla="*/ 376 h 1410"/>
                  <a:gd name="T82" fmla="*/ 596 w 1168"/>
                  <a:gd name="T83" fmla="*/ 44 h 1410"/>
                  <a:gd name="T84" fmla="*/ 980 w 1168"/>
                  <a:gd name="T85" fmla="*/ 44 h 1410"/>
                  <a:gd name="T86" fmla="*/ 574 w 1168"/>
                  <a:gd name="T87" fmla="*/ 798 h 1410"/>
                  <a:gd name="T88" fmla="*/ 510 w 1168"/>
                  <a:gd name="T89" fmla="*/ 746 h 1410"/>
                  <a:gd name="T90" fmla="*/ 538 w 1168"/>
                  <a:gd name="T91" fmla="*/ 711 h 1410"/>
                  <a:gd name="T92" fmla="*/ 569 w 1168"/>
                  <a:gd name="T93" fmla="*/ 737 h 1410"/>
                  <a:gd name="T94" fmla="*/ 644 w 1168"/>
                  <a:gd name="T95" fmla="*/ 643 h 1410"/>
                  <a:gd name="T96" fmla="*/ 679 w 1168"/>
                  <a:gd name="T97" fmla="*/ 669 h 1410"/>
                  <a:gd name="T98" fmla="*/ 574 w 1168"/>
                  <a:gd name="T99" fmla="*/ 798 h 1410"/>
                  <a:gd name="T100" fmla="*/ 68 w 1168"/>
                  <a:gd name="T101" fmla="*/ 1045 h 1410"/>
                  <a:gd name="T102" fmla="*/ 145 w 1168"/>
                  <a:gd name="T103" fmla="*/ 1045 h 1410"/>
                  <a:gd name="T104" fmla="*/ 145 w 1168"/>
                  <a:gd name="T105" fmla="*/ 1372 h 1410"/>
                  <a:gd name="T106" fmla="*/ 68 w 1168"/>
                  <a:gd name="T107" fmla="*/ 1372 h 1410"/>
                  <a:gd name="T108" fmla="*/ 68 w 1168"/>
                  <a:gd name="T109" fmla="*/ 1045 h 1410"/>
                  <a:gd name="T110" fmla="*/ 573 w 1168"/>
                  <a:gd name="T111" fmla="*/ 1372 h 1410"/>
                  <a:gd name="T112" fmla="*/ 188 w 1168"/>
                  <a:gd name="T113" fmla="*/ 1372 h 1410"/>
                  <a:gd name="T114" fmla="*/ 188 w 1168"/>
                  <a:gd name="T115" fmla="*/ 1045 h 1410"/>
                  <a:gd name="T116" fmla="*/ 573 w 1168"/>
                  <a:gd name="T117" fmla="*/ 1045 h 1410"/>
                  <a:gd name="T118" fmla="*/ 573 w 1168"/>
                  <a:gd name="T119" fmla="*/ 1372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68" h="1410">
                    <a:moveTo>
                      <a:pt x="934" y="687"/>
                    </a:moveTo>
                    <a:lnTo>
                      <a:pt x="760" y="687"/>
                    </a:lnTo>
                    <a:cubicBezTo>
                      <a:pt x="751" y="599"/>
                      <a:pt x="676" y="529"/>
                      <a:pt x="585" y="529"/>
                    </a:cubicBezTo>
                    <a:cubicBezTo>
                      <a:pt x="497" y="532"/>
                      <a:pt x="423" y="599"/>
                      <a:pt x="416" y="687"/>
                    </a:cubicBezTo>
                    <a:lnTo>
                      <a:pt x="234" y="687"/>
                    </a:lnTo>
                    <a:cubicBezTo>
                      <a:pt x="129" y="687"/>
                      <a:pt x="46" y="586"/>
                      <a:pt x="46" y="462"/>
                    </a:cubicBezTo>
                    <a:cubicBezTo>
                      <a:pt x="46" y="339"/>
                      <a:pt x="132" y="238"/>
                      <a:pt x="234" y="238"/>
                    </a:cubicBezTo>
                    <a:lnTo>
                      <a:pt x="552" y="238"/>
                    </a:lnTo>
                    <a:lnTo>
                      <a:pt x="552" y="422"/>
                    </a:lnTo>
                    <a:lnTo>
                      <a:pt x="1147" y="422"/>
                    </a:lnTo>
                    <a:lnTo>
                      <a:pt x="1147" y="0"/>
                    </a:lnTo>
                    <a:lnTo>
                      <a:pt x="552" y="0"/>
                    </a:lnTo>
                    <a:lnTo>
                      <a:pt x="552" y="192"/>
                    </a:lnTo>
                    <a:lnTo>
                      <a:pt x="234" y="192"/>
                    </a:lnTo>
                    <a:cubicBezTo>
                      <a:pt x="105" y="192"/>
                      <a:pt x="0" y="311"/>
                      <a:pt x="0" y="459"/>
                    </a:cubicBezTo>
                    <a:cubicBezTo>
                      <a:pt x="0" y="607"/>
                      <a:pt x="105" y="728"/>
                      <a:pt x="234" y="728"/>
                    </a:cubicBezTo>
                    <a:lnTo>
                      <a:pt x="420" y="728"/>
                    </a:lnTo>
                    <a:cubicBezTo>
                      <a:pt x="433" y="811"/>
                      <a:pt x="504" y="875"/>
                      <a:pt x="593" y="873"/>
                    </a:cubicBezTo>
                    <a:cubicBezTo>
                      <a:pt x="679" y="870"/>
                      <a:pt x="746" y="809"/>
                      <a:pt x="760" y="728"/>
                    </a:cubicBezTo>
                    <a:lnTo>
                      <a:pt x="934" y="728"/>
                    </a:lnTo>
                    <a:cubicBezTo>
                      <a:pt x="1039" y="728"/>
                      <a:pt x="1121" y="831"/>
                      <a:pt x="1121" y="954"/>
                    </a:cubicBezTo>
                    <a:lnTo>
                      <a:pt x="1121" y="962"/>
                    </a:lnTo>
                    <a:cubicBezTo>
                      <a:pt x="1121" y="1085"/>
                      <a:pt x="1037" y="1186"/>
                      <a:pt x="934" y="1186"/>
                    </a:cubicBezTo>
                    <a:lnTo>
                      <a:pt x="615" y="1186"/>
                    </a:lnTo>
                    <a:lnTo>
                      <a:pt x="615" y="997"/>
                    </a:lnTo>
                    <a:lnTo>
                      <a:pt x="22" y="997"/>
                    </a:lnTo>
                    <a:lnTo>
                      <a:pt x="22" y="1409"/>
                    </a:lnTo>
                    <a:lnTo>
                      <a:pt x="615" y="1409"/>
                    </a:lnTo>
                    <a:lnTo>
                      <a:pt x="615" y="1236"/>
                    </a:lnTo>
                    <a:lnTo>
                      <a:pt x="934" y="1236"/>
                    </a:lnTo>
                    <a:cubicBezTo>
                      <a:pt x="1062" y="1236"/>
                      <a:pt x="1167" y="1115"/>
                      <a:pt x="1167" y="967"/>
                    </a:cubicBezTo>
                    <a:lnTo>
                      <a:pt x="1167" y="960"/>
                    </a:lnTo>
                    <a:cubicBezTo>
                      <a:pt x="1167" y="809"/>
                      <a:pt x="1062" y="687"/>
                      <a:pt x="934" y="687"/>
                    </a:cubicBezTo>
                    <a:close/>
                    <a:moveTo>
                      <a:pt x="1103" y="376"/>
                    </a:moveTo>
                    <a:lnTo>
                      <a:pt x="1026" y="376"/>
                    </a:lnTo>
                    <a:lnTo>
                      <a:pt x="1026" y="46"/>
                    </a:lnTo>
                    <a:lnTo>
                      <a:pt x="1103" y="46"/>
                    </a:lnTo>
                    <a:lnTo>
                      <a:pt x="1103" y="376"/>
                    </a:lnTo>
                    <a:close/>
                    <a:moveTo>
                      <a:pt x="980" y="44"/>
                    </a:moveTo>
                    <a:lnTo>
                      <a:pt x="980" y="376"/>
                    </a:lnTo>
                    <a:lnTo>
                      <a:pt x="596" y="376"/>
                    </a:lnTo>
                    <a:lnTo>
                      <a:pt x="596" y="44"/>
                    </a:lnTo>
                    <a:lnTo>
                      <a:pt x="980" y="44"/>
                    </a:lnTo>
                    <a:close/>
                    <a:moveTo>
                      <a:pt x="574" y="798"/>
                    </a:moveTo>
                    <a:lnTo>
                      <a:pt x="510" y="746"/>
                    </a:lnTo>
                    <a:lnTo>
                      <a:pt x="538" y="711"/>
                    </a:lnTo>
                    <a:lnTo>
                      <a:pt x="569" y="737"/>
                    </a:lnTo>
                    <a:lnTo>
                      <a:pt x="644" y="643"/>
                    </a:lnTo>
                    <a:lnTo>
                      <a:pt x="679" y="669"/>
                    </a:lnTo>
                    <a:lnTo>
                      <a:pt x="574" y="798"/>
                    </a:lnTo>
                    <a:close/>
                    <a:moveTo>
                      <a:pt x="68" y="1045"/>
                    </a:moveTo>
                    <a:lnTo>
                      <a:pt x="145" y="1045"/>
                    </a:lnTo>
                    <a:lnTo>
                      <a:pt x="145" y="1372"/>
                    </a:lnTo>
                    <a:lnTo>
                      <a:pt x="68" y="1372"/>
                    </a:lnTo>
                    <a:lnTo>
                      <a:pt x="68" y="1045"/>
                    </a:lnTo>
                    <a:close/>
                    <a:moveTo>
                      <a:pt x="573" y="1372"/>
                    </a:moveTo>
                    <a:lnTo>
                      <a:pt x="188" y="1372"/>
                    </a:lnTo>
                    <a:lnTo>
                      <a:pt x="188" y="1045"/>
                    </a:lnTo>
                    <a:lnTo>
                      <a:pt x="573" y="1045"/>
                    </a:lnTo>
                    <a:lnTo>
                      <a:pt x="573" y="137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6" name="Freeform 84">
                <a:extLst>
                  <a:ext uri="{FF2B5EF4-FFF2-40B4-BE49-F238E27FC236}">
                    <a16:creationId xmlns:a16="http://schemas.microsoft.com/office/drawing/2014/main" id="{9C924225-F31C-4582-A99B-C96FBF487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588" y="5715000"/>
                <a:ext cx="50800" cy="50800"/>
              </a:xfrm>
              <a:custGeom>
                <a:avLst/>
                <a:gdLst>
                  <a:gd name="T0" fmla="*/ 70 w 143"/>
                  <a:gd name="T1" fmla="*/ 0 h 143"/>
                  <a:gd name="T2" fmla="*/ 0 w 143"/>
                  <a:gd name="T3" fmla="*/ 72 h 143"/>
                  <a:gd name="T4" fmla="*/ 70 w 143"/>
                  <a:gd name="T5" fmla="*/ 142 h 143"/>
                  <a:gd name="T6" fmla="*/ 70 w 143"/>
                  <a:gd name="T7" fmla="*/ 142 h 143"/>
                  <a:gd name="T8" fmla="*/ 70 w 143"/>
                  <a:gd name="T9" fmla="*/ 142 h 143"/>
                  <a:gd name="T10" fmla="*/ 140 w 143"/>
                  <a:gd name="T11" fmla="*/ 70 h 143"/>
                  <a:gd name="T12" fmla="*/ 70 w 143"/>
                  <a:gd name="T13" fmla="*/ 0 h 143"/>
                  <a:gd name="T14" fmla="*/ 72 w 143"/>
                  <a:gd name="T15" fmla="*/ 99 h 143"/>
                  <a:gd name="T16" fmla="*/ 72 w 143"/>
                  <a:gd name="T17" fmla="*/ 99 h 143"/>
                  <a:gd name="T18" fmla="*/ 43 w 143"/>
                  <a:gd name="T19" fmla="*/ 72 h 143"/>
                  <a:gd name="T20" fmla="*/ 70 w 143"/>
                  <a:gd name="T21" fmla="*/ 42 h 143"/>
                  <a:gd name="T22" fmla="*/ 70 w 143"/>
                  <a:gd name="T23" fmla="*/ 42 h 143"/>
                  <a:gd name="T24" fmla="*/ 96 w 143"/>
                  <a:gd name="T25" fmla="*/ 70 h 143"/>
                  <a:gd name="T26" fmla="*/ 72 w 143"/>
                  <a:gd name="T27" fmla="*/ 99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3" h="143">
                    <a:moveTo>
                      <a:pt x="70" y="0"/>
                    </a:moveTo>
                    <a:cubicBezTo>
                      <a:pt x="30" y="0"/>
                      <a:pt x="0" y="31"/>
                      <a:pt x="0" y="72"/>
                    </a:cubicBezTo>
                    <a:cubicBezTo>
                      <a:pt x="0" y="110"/>
                      <a:pt x="32" y="142"/>
                      <a:pt x="70" y="142"/>
                    </a:cubicBezTo>
                    <a:lnTo>
                      <a:pt x="70" y="142"/>
                    </a:lnTo>
                    <a:lnTo>
                      <a:pt x="70" y="142"/>
                    </a:lnTo>
                    <a:cubicBezTo>
                      <a:pt x="111" y="142"/>
                      <a:pt x="140" y="110"/>
                      <a:pt x="140" y="70"/>
                    </a:cubicBezTo>
                    <a:cubicBezTo>
                      <a:pt x="142" y="31"/>
                      <a:pt x="111" y="0"/>
                      <a:pt x="70" y="0"/>
                    </a:cubicBezTo>
                    <a:close/>
                    <a:moveTo>
                      <a:pt x="72" y="99"/>
                    </a:moveTo>
                    <a:lnTo>
                      <a:pt x="72" y="99"/>
                    </a:lnTo>
                    <a:cubicBezTo>
                      <a:pt x="56" y="99"/>
                      <a:pt x="47" y="85"/>
                      <a:pt x="43" y="72"/>
                    </a:cubicBezTo>
                    <a:cubicBezTo>
                      <a:pt x="43" y="55"/>
                      <a:pt x="54" y="46"/>
                      <a:pt x="70" y="42"/>
                    </a:cubicBezTo>
                    <a:lnTo>
                      <a:pt x="70" y="42"/>
                    </a:lnTo>
                    <a:cubicBezTo>
                      <a:pt x="87" y="42"/>
                      <a:pt x="96" y="55"/>
                      <a:pt x="96" y="70"/>
                    </a:cubicBezTo>
                    <a:cubicBezTo>
                      <a:pt x="100" y="85"/>
                      <a:pt x="89" y="99"/>
                      <a:pt x="72" y="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7" name="Freeform 85">
                <a:extLst>
                  <a:ext uri="{FF2B5EF4-FFF2-40B4-BE49-F238E27FC236}">
                    <a16:creationId xmlns:a16="http://schemas.microsoft.com/office/drawing/2014/main" id="{AF52B82F-4810-493D-940E-B7376D7643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3663" y="5613400"/>
                <a:ext cx="69850" cy="68263"/>
              </a:xfrm>
              <a:custGeom>
                <a:avLst/>
                <a:gdLst>
                  <a:gd name="T0" fmla="*/ 70 w 192"/>
                  <a:gd name="T1" fmla="*/ 190 h 191"/>
                  <a:gd name="T2" fmla="*/ 79 w 192"/>
                  <a:gd name="T3" fmla="*/ 190 h 191"/>
                  <a:gd name="T4" fmla="*/ 114 w 192"/>
                  <a:gd name="T5" fmla="*/ 190 h 191"/>
                  <a:gd name="T6" fmla="*/ 121 w 192"/>
                  <a:gd name="T7" fmla="*/ 190 h 191"/>
                  <a:gd name="T8" fmla="*/ 191 w 192"/>
                  <a:gd name="T9" fmla="*/ 120 h 191"/>
                  <a:gd name="T10" fmla="*/ 191 w 192"/>
                  <a:gd name="T11" fmla="*/ 112 h 191"/>
                  <a:gd name="T12" fmla="*/ 191 w 192"/>
                  <a:gd name="T13" fmla="*/ 77 h 191"/>
                  <a:gd name="T14" fmla="*/ 191 w 192"/>
                  <a:gd name="T15" fmla="*/ 70 h 191"/>
                  <a:gd name="T16" fmla="*/ 121 w 192"/>
                  <a:gd name="T17" fmla="*/ 0 h 191"/>
                  <a:gd name="T18" fmla="*/ 114 w 192"/>
                  <a:gd name="T19" fmla="*/ 0 h 191"/>
                  <a:gd name="T20" fmla="*/ 79 w 192"/>
                  <a:gd name="T21" fmla="*/ 0 h 191"/>
                  <a:gd name="T22" fmla="*/ 70 w 192"/>
                  <a:gd name="T23" fmla="*/ 0 h 191"/>
                  <a:gd name="T24" fmla="*/ 0 w 192"/>
                  <a:gd name="T25" fmla="*/ 70 h 191"/>
                  <a:gd name="T26" fmla="*/ 0 w 192"/>
                  <a:gd name="T27" fmla="*/ 77 h 191"/>
                  <a:gd name="T28" fmla="*/ 0 w 192"/>
                  <a:gd name="T29" fmla="*/ 112 h 191"/>
                  <a:gd name="T30" fmla="*/ 0 w 192"/>
                  <a:gd name="T31" fmla="*/ 120 h 191"/>
                  <a:gd name="T32" fmla="*/ 70 w 192"/>
                  <a:gd name="T33" fmla="*/ 190 h 191"/>
                  <a:gd name="T34" fmla="*/ 97 w 192"/>
                  <a:gd name="T35" fmla="*/ 59 h 191"/>
                  <a:gd name="T36" fmla="*/ 132 w 192"/>
                  <a:gd name="T37" fmla="*/ 94 h 191"/>
                  <a:gd name="T38" fmla="*/ 97 w 192"/>
                  <a:gd name="T39" fmla="*/ 129 h 191"/>
                  <a:gd name="T40" fmla="*/ 62 w 192"/>
                  <a:gd name="T41" fmla="*/ 94 h 191"/>
                  <a:gd name="T42" fmla="*/ 97 w 192"/>
                  <a:gd name="T43" fmla="*/ 59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2" h="191">
                    <a:moveTo>
                      <a:pt x="70" y="190"/>
                    </a:moveTo>
                    <a:lnTo>
                      <a:pt x="79" y="190"/>
                    </a:lnTo>
                    <a:lnTo>
                      <a:pt x="114" y="190"/>
                    </a:lnTo>
                    <a:lnTo>
                      <a:pt x="121" y="190"/>
                    </a:lnTo>
                    <a:cubicBezTo>
                      <a:pt x="121" y="153"/>
                      <a:pt x="153" y="120"/>
                      <a:pt x="191" y="120"/>
                    </a:cubicBezTo>
                    <a:lnTo>
                      <a:pt x="191" y="112"/>
                    </a:lnTo>
                    <a:lnTo>
                      <a:pt x="191" y="77"/>
                    </a:lnTo>
                    <a:lnTo>
                      <a:pt x="191" y="70"/>
                    </a:lnTo>
                    <a:cubicBezTo>
                      <a:pt x="153" y="70"/>
                      <a:pt x="121" y="37"/>
                      <a:pt x="121" y="0"/>
                    </a:cubicBezTo>
                    <a:lnTo>
                      <a:pt x="114" y="0"/>
                    </a:lnTo>
                    <a:lnTo>
                      <a:pt x="79" y="0"/>
                    </a:lnTo>
                    <a:lnTo>
                      <a:pt x="70" y="0"/>
                    </a:lnTo>
                    <a:cubicBezTo>
                      <a:pt x="70" y="37"/>
                      <a:pt x="38" y="70"/>
                      <a:pt x="0" y="70"/>
                    </a:cubicBezTo>
                    <a:lnTo>
                      <a:pt x="0" y="77"/>
                    </a:lnTo>
                    <a:lnTo>
                      <a:pt x="0" y="112"/>
                    </a:lnTo>
                    <a:lnTo>
                      <a:pt x="0" y="120"/>
                    </a:lnTo>
                    <a:cubicBezTo>
                      <a:pt x="38" y="120"/>
                      <a:pt x="70" y="153"/>
                      <a:pt x="70" y="190"/>
                    </a:cubicBezTo>
                    <a:close/>
                    <a:moveTo>
                      <a:pt x="97" y="59"/>
                    </a:moveTo>
                    <a:cubicBezTo>
                      <a:pt x="105" y="72"/>
                      <a:pt x="118" y="85"/>
                      <a:pt x="132" y="94"/>
                    </a:cubicBezTo>
                    <a:cubicBezTo>
                      <a:pt x="118" y="101"/>
                      <a:pt x="105" y="114"/>
                      <a:pt x="97" y="129"/>
                    </a:cubicBezTo>
                    <a:cubicBezTo>
                      <a:pt x="88" y="114"/>
                      <a:pt x="75" y="101"/>
                      <a:pt x="62" y="94"/>
                    </a:cubicBezTo>
                    <a:cubicBezTo>
                      <a:pt x="75" y="85"/>
                      <a:pt x="88" y="76"/>
                      <a:pt x="9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1" name="Freeform 86">
              <a:extLst>
                <a:ext uri="{FF2B5EF4-FFF2-40B4-BE49-F238E27FC236}">
                  <a16:creationId xmlns:a16="http://schemas.microsoft.com/office/drawing/2014/main" id="{3F04FD65-67DC-4F84-8D7C-0BC92D831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1352" y="4978037"/>
              <a:ext cx="610233" cy="394634"/>
            </a:xfrm>
            <a:custGeom>
              <a:avLst/>
              <a:gdLst>
                <a:gd name="T0" fmla="*/ 1728 w 2136"/>
                <a:gd name="T1" fmla="*/ 444 h 1379"/>
                <a:gd name="T2" fmla="*/ 1684 w 2136"/>
                <a:gd name="T3" fmla="*/ 446 h 1379"/>
                <a:gd name="T4" fmla="*/ 1089 w 2136"/>
                <a:gd name="T5" fmla="*/ 0 h 1379"/>
                <a:gd name="T6" fmla="*/ 510 w 2136"/>
                <a:gd name="T7" fmla="*/ 396 h 1379"/>
                <a:gd name="T8" fmla="*/ 462 w 2136"/>
                <a:gd name="T9" fmla="*/ 392 h 1379"/>
                <a:gd name="T10" fmla="*/ 444 w 2136"/>
                <a:gd name="T11" fmla="*/ 392 h 1379"/>
                <a:gd name="T12" fmla="*/ 420 w 2136"/>
                <a:gd name="T13" fmla="*/ 396 h 1379"/>
                <a:gd name="T14" fmla="*/ 416 w 2136"/>
                <a:gd name="T15" fmla="*/ 396 h 1379"/>
                <a:gd name="T16" fmla="*/ 315 w 2136"/>
                <a:gd name="T17" fmla="*/ 416 h 1379"/>
                <a:gd name="T18" fmla="*/ 315 w 2136"/>
                <a:gd name="T19" fmla="*/ 420 h 1379"/>
                <a:gd name="T20" fmla="*/ 0 w 2136"/>
                <a:gd name="T21" fmla="*/ 884 h 1379"/>
                <a:gd name="T22" fmla="*/ 462 w 2136"/>
                <a:gd name="T23" fmla="*/ 1378 h 1379"/>
                <a:gd name="T24" fmla="*/ 1713 w 2136"/>
                <a:gd name="T25" fmla="*/ 1378 h 1379"/>
                <a:gd name="T26" fmla="*/ 2133 w 2136"/>
                <a:gd name="T27" fmla="*/ 882 h 1379"/>
                <a:gd name="T28" fmla="*/ 1728 w 2136"/>
                <a:gd name="T29" fmla="*/ 444 h 1379"/>
                <a:gd name="T30" fmla="*/ 1713 w 2136"/>
                <a:gd name="T31" fmla="*/ 1326 h 1379"/>
                <a:gd name="T32" fmla="*/ 462 w 2136"/>
                <a:gd name="T33" fmla="*/ 1326 h 1379"/>
                <a:gd name="T34" fmla="*/ 55 w 2136"/>
                <a:gd name="T35" fmla="*/ 886 h 1379"/>
                <a:gd name="T36" fmla="*/ 420 w 2136"/>
                <a:gd name="T37" fmla="*/ 450 h 1379"/>
                <a:gd name="T38" fmla="*/ 422 w 2136"/>
                <a:gd name="T39" fmla="*/ 450 h 1379"/>
                <a:gd name="T40" fmla="*/ 444 w 2136"/>
                <a:gd name="T41" fmla="*/ 450 h 1379"/>
                <a:gd name="T42" fmla="*/ 461 w 2136"/>
                <a:gd name="T43" fmla="*/ 450 h 1379"/>
                <a:gd name="T44" fmla="*/ 505 w 2136"/>
                <a:gd name="T45" fmla="*/ 451 h 1379"/>
                <a:gd name="T46" fmla="*/ 505 w 2136"/>
                <a:gd name="T47" fmla="*/ 451 h 1379"/>
                <a:gd name="T48" fmla="*/ 768 w 2136"/>
                <a:gd name="T49" fmla="*/ 602 h 1379"/>
                <a:gd name="T50" fmla="*/ 812 w 2136"/>
                <a:gd name="T51" fmla="*/ 569 h 1379"/>
                <a:gd name="T52" fmla="*/ 562 w 2136"/>
                <a:gd name="T53" fmla="*/ 409 h 1379"/>
                <a:gd name="T54" fmla="*/ 1085 w 2136"/>
                <a:gd name="T55" fmla="*/ 57 h 1379"/>
                <a:gd name="T56" fmla="*/ 1636 w 2136"/>
                <a:gd name="T57" fmla="*/ 485 h 1379"/>
                <a:gd name="T58" fmla="*/ 1641 w 2136"/>
                <a:gd name="T59" fmla="*/ 508 h 1379"/>
                <a:gd name="T60" fmla="*/ 1665 w 2136"/>
                <a:gd name="T61" fmla="*/ 505 h 1379"/>
                <a:gd name="T62" fmla="*/ 1722 w 2136"/>
                <a:gd name="T63" fmla="*/ 501 h 1379"/>
                <a:gd name="T64" fmla="*/ 2076 w 2136"/>
                <a:gd name="T65" fmla="*/ 886 h 1379"/>
                <a:gd name="T66" fmla="*/ 1713 w 2136"/>
                <a:gd name="T67" fmla="*/ 1326 h 1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36" h="1379">
                  <a:moveTo>
                    <a:pt x="1728" y="444"/>
                  </a:moveTo>
                  <a:cubicBezTo>
                    <a:pt x="1713" y="444"/>
                    <a:pt x="1700" y="444"/>
                    <a:pt x="1684" y="446"/>
                  </a:cubicBezTo>
                  <a:cubicBezTo>
                    <a:pt x="1606" y="184"/>
                    <a:pt x="1365" y="0"/>
                    <a:pt x="1089" y="0"/>
                  </a:cubicBezTo>
                  <a:cubicBezTo>
                    <a:pt x="833" y="0"/>
                    <a:pt x="602" y="159"/>
                    <a:pt x="510" y="396"/>
                  </a:cubicBezTo>
                  <a:cubicBezTo>
                    <a:pt x="496" y="392"/>
                    <a:pt x="479" y="392"/>
                    <a:pt x="462" y="392"/>
                  </a:cubicBezTo>
                  <a:cubicBezTo>
                    <a:pt x="457" y="392"/>
                    <a:pt x="450" y="392"/>
                    <a:pt x="444" y="392"/>
                  </a:cubicBezTo>
                  <a:cubicBezTo>
                    <a:pt x="437" y="392"/>
                    <a:pt x="427" y="392"/>
                    <a:pt x="420" y="396"/>
                  </a:cubicBezTo>
                  <a:lnTo>
                    <a:pt x="416" y="396"/>
                  </a:lnTo>
                  <a:cubicBezTo>
                    <a:pt x="381" y="398"/>
                    <a:pt x="350" y="407"/>
                    <a:pt x="315" y="416"/>
                  </a:cubicBezTo>
                  <a:lnTo>
                    <a:pt x="315" y="420"/>
                  </a:lnTo>
                  <a:cubicBezTo>
                    <a:pt x="135" y="490"/>
                    <a:pt x="0" y="678"/>
                    <a:pt x="0" y="884"/>
                  </a:cubicBezTo>
                  <a:cubicBezTo>
                    <a:pt x="0" y="1148"/>
                    <a:pt x="216" y="1378"/>
                    <a:pt x="462" y="1378"/>
                  </a:cubicBezTo>
                  <a:lnTo>
                    <a:pt x="1713" y="1378"/>
                  </a:lnTo>
                  <a:cubicBezTo>
                    <a:pt x="1940" y="1378"/>
                    <a:pt x="2133" y="1103"/>
                    <a:pt x="2133" y="882"/>
                  </a:cubicBezTo>
                  <a:cubicBezTo>
                    <a:pt x="2135" y="650"/>
                    <a:pt x="1945" y="444"/>
                    <a:pt x="1728" y="444"/>
                  </a:cubicBezTo>
                  <a:close/>
                  <a:moveTo>
                    <a:pt x="1713" y="1326"/>
                  </a:moveTo>
                  <a:lnTo>
                    <a:pt x="462" y="1326"/>
                  </a:lnTo>
                  <a:cubicBezTo>
                    <a:pt x="245" y="1326"/>
                    <a:pt x="55" y="1120"/>
                    <a:pt x="55" y="886"/>
                  </a:cubicBezTo>
                  <a:cubicBezTo>
                    <a:pt x="55" y="667"/>
                    <a:pt x="221" y="474"/>
                    <a:pt x="420" y="450"/>
                  </a:cubicBezTo>
                  <a:lnTo>
                    <a:pt x="422" y="450"/>
                  </a:lnTo>
                  <a:cubicBezTo>
                    <a:pt x="427" y="450"/>
                    <a:pt x="437" y="450"/>
                    <a:pt x="444" y="450"/>
                  </a:cubicBezTo>
                  <a:cubicBezTo>
                    <a:pt x="450" y="450"/>
                    <a:pt x="455" y="450"/>
                    <a:pt x="461" y="450"/>
                  </a:cubicBezTo>
                  <a:cubicBezTo>
                    <a:pt x="475" y="450"/>
                    <a:pt x="490" y="450"/>
                    <a:pt x="505" y="451"/>
                  </a:cubicBezTo>
                  <a:lnTo>
                    <a:pt x="505" y="451"/>
                  </a:lnTo>
                  <a:cubicBezTo>
                    <a:pt x="610" y="466"/>
                    <a:pt x="704" y="516"/>
                    <a:pt x="768" y="602"/>
                  </a:cubicBezTo>
                  <a:lnTo>
                    <a:pt x="812" y="569"/>
                  </a:lnTo>
                  <a:cubicBezTo>
                    <a:pt x="748" y="486"/>
                    <a:pt x="661" y="431"/>
                    <a:pt x="562" y="409"/>
                  </a:cubicBezTo>
                  <a:cubicBezTo>
                    <a:pt x="648" y="197"/>
                    <a:pt x="855" y="57"/>
                    <a:pt x="1085" y="57"/>
                  </a:cubicBezTo>
                  <a:cubicBezTo>
                    <a:pt x="1347" y="57"/>
                    <a:pt x="1571" y="234"/>
                    <a:pt x="1636" y="485"/>
                  </a:cubicBezTo>
                  <a:lnTo>
                    <a:pt x="1641" y="508"/>
                  </a:lnTo>
                  <a:lnTo>
                    <a:pt x="1665" y="505"/>
                  </a:lnTo>
                  <a:cubicBezTo>
                    <a:pt x="1687" y="503"/>
                    <a:pt x="1706" y="501"/>
                    <a:pt x="1722" y="501"/>
                  </a:cubicBezTo>
                  <a:cubicBezTo>
                    <a:pt x="1910" y="501"/>
                    <a:pt x="2076" y="680"/>
                    <a:pt x="2076" y="886"/>
                  </a:cubicBezTo>
                  <a:cubicBezTo>
                    <a:pt x="2081" y="1079"/>
                    <a:pt x="1910" y="1326"/>
                    <a:pt x="1713" y="1326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CA0DE1-8B07-4F13-9C02-F162168CCA02}"/>
                </a:ext>
              </a:extLst>
            </p:cNvPr>
            <p:cNvSpPr/>
            <p:nvPr/>
          </p:nvSpPr>
          <p:spPr>
            <a:xfrm>
              <a:off x="2871184" y="4591162"/>
              <a:ext cx="6103542" cy="294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O</a:t>
              </a:r>
              <a:r>
                <a:rPr lang="en-US" sz="1200" dirty="0" err="1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ptimized</a:t>
              </a:r>
              <a:r>
                <a:rPr lang="en-US" sz="1200" dirty="0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 Databricks Runtime Engine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44AD17-8B56-40F2-B004-B5BF341762F3}"/>
                </a:ext>
              </a:extLst>
            </p:cNvPr>
            <p:cNvSpPr/>
            <p:nvPr/>
          </p:nvSpPr>
          <p:spPr>
            <a:xfrm>
              <a:off x="3169464" y="5493178"/>
              <a:ext cx="12450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DATABRICKS I/O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E7CB72-C26F-4FCA-BA3C-76CFEC831713}"/>
                </a:ext>
              </a:extLst>
            </p:cNvPr>
            <p:cNvSpPr/>
            <p:nvPr/>
          </p:nvSpPr>
          <p:spPr>
            <a:xfrm>
              <a:off x="6333964" y="5492128"/>
              <a:ext cx="12450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SERVERLESS</a:t>
              </a:r>
            </a:p>
          </p:txBody>
        </p:sp>
        <p:sp>
          <p:nvSpPr>
            <p:cNvPr id="15" name="Freeform 2">
              <a:extLst>
                <a:ext uri="{FF2B5EF4-FFF2-40B4-BE49-F238E27FC236}">
                  <a16:creationId xmlns:a16="http://schemas.microsoft.com/office/drawing/2014/main" id="{EB720AF5-99FA-427C-8A38-74E05C97F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3102412"/>
              <a:ext cx="6350000" cy="1378842"/>
            </a:xfrm>
            <a:prstGeom prst="rect">
              <a:avLst/>
            </a:prstGeom>
            <a:noFill/>
            <a:ln w="12700" cap="flat">
              <a:solidFill>
                <a:srgbClr val="ABABA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E63884-6EB3-4ED3-865E-05F243A8E29F}"/>
                </a:ext>
              </a:extLst>
            </p:cNvPr>
            <p:cNvSpPr/>
            <p:nvPr/>
          </p:nvSpPr>
          <p:spPr>
            <a:xfrm>
              <a:off x="2915305" y="1731353"/>
              <a:ext cx="3644480" cy="294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Collaborative Workspace</a:t>
              </a:r>
              <a:r>
                <a:rPr lang="pl-PL" sz="1200" dirty="0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 (Notebooks)</a:t>
              </a:r>
              <a:endParaRPr lang="en-US" sz="12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238123-2112-4C2F-870E-50663AAD52A1}"/>
                </a:ext>
              </a:extLst>
            </p:cNvPr>
            <p:cNvSpPr txBox="1"/>
            <p:nvPr/>
          </p:nvSpPr>
          <p:spPr>
            <a:xfrm>
              <a:off x="573564" y="3462022"/>
              <a:ext cx="13829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600"/>
                </a:spcAft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Cloud storage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18C6FE-FEE2-45C3-9E4D-A4242DE561C9}"/>
                </a:ext>
              </a:extLst>
            </p:cNvPr>
            <p:cNvSpPr txBox="1"/>
            <p:nvPr/>
          </p:nvSpPr>
          <p:spPr>
            <a:xfrm>
              <a:off x="375153" y="4410128"/>
              <a:ext cx="1779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600"/>
                </a:spcAft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warehouses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AC0007-7E87-491A-93E7-4D14BF8C5D02}"/>
                </a:ext>
              </a:extLst>
            </p:cNvPr>
            <p:cNvSpPr txBox="1"/>
            <p:nvPr/>
          </p:nvSpPr>
          <p:spPr>
            <a:xfrm>
              <a:off x="420288" y="5394379"/>
              <a:ext cx="16894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600"/>
                </a:spcAft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Hadoop storage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5F7C160-5E9F-4D58-B0AC-73591CC206A3}"/>
                </a:ext>
              </a:extLst>
            </p:cNvPr>
            <p:cNvSpPr txBox="1"/>
            <p:nvPr/>
          </p:nvSpPr>
          <p:spPr>
            <a:xfrm>
              <a:off x="375153" y="2484832"/>
              <a:ext cx="1779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600"/>
                </a:spcAft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IoT / streaming data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0FF3EB-0443-49BB-A28B-E1187A6726DE}"/>
                </a:ext>
              </a:extLst>
            </p:cNvPr>
            <p:cNvSpPr/>
            <p:nvPr/>
          </p:nvSpPr>
          <p:spPr>
            <a:xfrm>
              <a:off x="7853879" y="5484221"/>
              <a:ext cx="1216197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Rest APIs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035C30-673E-4AA2-A714-75CBB78AF774}"/>
                </a:ext>
              </a:extLst>
            </p:cNvPr>
            <p:cNvSpPr txBox="1"/>
            <p:nvPr/>
          </p:nvSpPr>
          <p:spPr>
            <a:xfrm>
              <a:off x="9899724" y="2360508"/>
              <a:ext cx="19625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spcAft>
                  <a:spcPts val="1600"/>
                </a:spcAft>
                <a:defRPr sz="1200" b="1">
                  <a:latin typeface="Source Sans Pro Semibold" charset="0"/>
                  <a:ea typeface="Source Sans Pro Semibold" charset="0"/>
                  <a:cs typeface="Source Sans Pro Semibold" charset="0"/>
                </a:defRPr>
              </a:lvl1pPr>
            </a:lstStyle>
            <a:p>
              <a:pPr>
                <a:defRPr/>
              </a:pPr>
              <a:r>
                <a:rPr lang="en-US" sz="900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Machine learning models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84D65-0EA6-4E9E-A28E-082A25422D3B}"/>
                </a:ext>
              </a:extLst>
            </p:cNvPr>
            <p:cNvSpPr txBox="1"/>
            <p:nvPr/>
          </p:nvSpPr>
          <p:spPr>
            <a:xfrm>
              <a:off x="10305938" y="3387966"/>
              <a:ext cx="11886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spcAft>
                  <a:spcPts val="1600"/>
                </a:spcAft>
                <a:defRPr sz="1200" b="1">
                  <a:latin typeface="Source Sans Pro Semibold" charset="0"/>
                  <a:ea typeface="Source Sans Pro Semibold" charset="0"/>
                  <a:cs typeface="Source Sans Pro Semibold" charset="0"/>
                </a:defRPr>
              </a:lvl1pPr>
            </a:lstStyle>
            <a:p>
              <a:pPr>
                <a:defRPr/>
              </a:pPr>
              <a:r>
                <a:rPr lang="en-US" sz="900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BI tools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52DC3C-B913-4010-8D00-6F3A9B9F3A7E}"/>
                </a:ext>
              </a:extLst>
            </p:cNvPr>
            <p:cNvSpPr txBox="1"/>
            <p:nvPr/>
          </p:nvSpPr>
          <p:spPr>
            <a:xfrm>
              <a:off x="10213165" y="4602238"/>
              <a:ext cx="135325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spcAft>
                  <a:spcPts val="1600"/>
                </a:spcAft>
                <a:defRPr sz="1200" b="1">
                  <a:latin typeface="Source Sans Pro Semibold" charset="0"/>
                  <a:ea typeface="Source Sans Pro Semibold" charset="0"/>
                  <a:cs typeface="Source Sans Pro Semibold" charset="0"/>
                </a:defRPr>
              </a:lvl1pPr>
            </a:lstStyle>
            <a:p>
              <a:pPr>
                <a:defRPr/>
              </a:pPr>
              <a:r>
                <a:rPr lang="en-US" sz="900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exports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DCC968-4815-46FA-AEAC-4ADAF7BC77E8}"/>
                </a:ext>
              </a:extLst>
            </p:cNvPr>
            <p:cNvGrpSpPr/>
            <p:nvPr/>
          </p:nvGrpSpPr>
          <p:grpSpPr>
            <a:xfrm>
              <a:off x="10634752" y="1874482"/>
              <a:ext cx="492448" cy="458120"/>
              <a:chOff x="4214813" y="1292225"/>
              <a:chExt cx="2573337" cy="2393950"/>
            </a:xfrm>
            <a:solidFill>
              <a:srgbClr val="0078D7"/>
            </a:solidFill>
          </p:grpSpPr>
          <p:sp>
            <p:nvSpPr>
              <p:cNvPr id="151" name="Freeform 1">
                <a:extLst>
                  <a:ext uri="{FF2B5EF4-FFF2-40B4-BE49-F238E27FC236}">
                    <a16:creationId xmlns:a16="http://schemas.microsoft.com/office/drawing/2014/main" id="{29803896-35AA-45C5-8351-547EED6E5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813" y="2047875"/>
                <a:ext cx="309562" cy="641350"/>
              </a:xfrm>
              <a:custGeom>
                <a:avLst/>
                <a:gdLst>
                  <a:gd name="T0" fmla="*/ 647 w 861"/>
                  <a:gd name="T1" fmla="*/ 1374 h 1783"/>
                  <a:gd name="T2" fmla="*/ 645 w 861"/>
                  <a:gd name="T3" fmla="*/ 1374 h 1783"/>
                  <a:gd name="T4" fmla="*/ 649 w 861"/>
                  <a:gd name="T5" fmla="*/ 1374 h 1783"/>
                  <a:gd name="T6" fmla="*/ 647 w 861"/>
                  <a:gd name="T7" fmla="*/ 1374 h 1783"/>
                  <a:gd name="T8" fmla="*/ 593 w 861"/>
                  <a:gd name="T9" fmla="*/ 1384 h 1783"/>
                  <a:gd name="T10" fmla="*/ 307 w 861"/>
                  <a:gd name="T11" fmla="*/ 1112 h 1783"/>
                  <a:gd name="T12" fmla="*/ 307 w 861"/>
                  <a:gd name="T13" fmla="*/ 393 h 1783"/>
                  <a:gd name="T14" fmla="*/ 394 w 861"/>
                  <a:gd name="T15" fmla="*/ 133 h 1783"/>
                  <a:gd name="T16" fmla="*/ 134 w 861"/>
                  <a:gd name="T17" fmla="*/ 47 h 1783"/>
                  <a:gd name="T18" fmla="*/ 48 w 861"/>
                  <a:gd name="T19" fmla="*/ 307 h 1783"/>
                  <a:gd name="T20" fmla="*/ 134 w 861"/>
                  <a:gd name="T21" fmla="*/ 393 h 1783"/>
                  <a:gd name="T22" fmla="*/ 134 w 861"/>
                  <a:gd name="T23" fmla="*/ 1185 h 1783"/>
                  <a:gd name="T24" fmla="*/ 464 w 861"/>
                  <a:gd name="T25" fmla="*/ 1503 h 1783"/>
                  <a:gd name="T26" fmla="*/ 582 w 861"/>
                  <a:gd name="T27" fmla="*/ 1748 h 1783"/>
                  <a:gd name="T28" fmla="*/ 826 w 861"/>
                  <a:gd name="T29" fmla="*/ 1631 h 1783"/>
                  <a:gd name="T30" fmla="*/ 708 w 861"/>
                  <a:gd name="T31" fmla="*/ 1386 h 1783"/>
                  <a:gd name="T32" fmla="*/ 647 w 861"/>
                  <a:gd name="T33" fmla="*/ 1374 h 1783"/>
                  <a:gd name="T34" fmla="*/ 593 w 861"/>
                  <a:gd name="T35" fmla="*/ 1384 h 1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61" h="1783">
                    <a:moveTo>
                      <a:pt x="647" y="1374"/>
                    </a:moveTo>
                    <a:cubicBezTo>
                      <a:pt x="646" y="1374"/>
                      <a:pt x="646" y="1374"/>
                      <a:pt x="645" y="1374"/>
                    </a:cubicBezTo>
                    <a:lnTo>
                      <a:pt x="649" y="1374"/>
                    </a:lnTo>
                    <a:cubicBezTo>
                      <a:pt x="648" y="1374"/>
                      <a:pt x="648" y="1374"/>
                      <a:pt x="647" y="1374"/>
                    </a:cubicBezTo>
                    <a:close/>
                    <a:moveTo>
                      <a:pt x="593" y="1384"/>
                    </a:moveTo>
                    <a:lnTo>
                      <a:pt x="307" y="1112"/>
                    </a:lnTo>
                    <a:lnTo>
                      <a:pt x="307" y="393"/>
                    </a:lnTo>
                    <a:cubicBezTo>
                      <a:pt x="402" y="346"/>
                      <a:pt x="441" y="230"/>
                      <a:pt x="394" y="133"/>
                    </a:cubicBezTo>
                    <a:cubicBezTo>
                      <a:pt x="347" y="39"/>
                      <a:pt x="231" y="0"/>
                      <a:pt x="134" y="47"/>
                    </a:cubicBezTo>
                    <a:cubicBezTo>
                      <a:pt x="40" y="94"/>
                      <a:pt x="0" y="210"/>
                      <a:pt x="48" y="307"/>
                    </a:cubicBezTo>
                    <a:cubicBezTo>
                      <a:pt x="66" y="344"/>
                      <a:pt x="97" y="373"/>
                      <a:pt x="134" y="393"/>
                    </a:cubicBezTo>
                    <a:lnTo>
                      <a:pt x="134" y="1185"/>
                    </a:lnTo>
                    <a:lnTo>
                      <a:pt x="464" y="1503"/>
                    </a:lnTo>
                    <a:cubicBezTo>
                      <a:pt x="430" y="1603"/>
                      <a:pt x="482" y="1713"/>
                      <a:pt x="582" y="1748"/>
                    </a:cubicBezTo>
                    <a:cubicBezTo>
                      <a:pt x="681" y="1782"/>
                      <a:pt x="791" y="1730"/>
                      <a:pt x="826" y="1631"/>
                    </a:cubicBezTo>
                    <a:cubicBezTo>
                      <a:pt x="860" y="1531"/>
                      <a:pt x="808" y="1420"/>
                      <a:pt x="708" y="1386"/>
                    </a:cubicBezTo>
                    <a:cubicBezTo>
                      <a:pt x="687" y="1380"/>
                      <a:pt x="668" y="1375"/>
                      <a:pt x="647" y="1374"/>
                    </a:cubicBezTo>
                    <a:cubicBezTo>
                      <a:pt x="628" y="1375"/>
                      <a:pt x="611" y="1378"/>
                      <a:pt x="593" y="138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2" name="Freeform 2">
                <a:extLst>
                  <a:ext uri="{FF2B5EF4-FFF2-40B4-BE49-F238E27FC236}">
                    <a16:creationId xmlns:a16="http://schemas.microsoft.com/office/drawing/2014/main" id="{1F71F6DA-BF7B-4319-AD8A-25C9D6BCD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738" y="1898650"/>
                <a:ext cx="1389062" cy="1787525"/>
              </a:xfrm>
              <a:custGeom>
                <a:avLst/>
                <a:gdLst>
                  <a:gd name="T0" fmla="*/ 3733 w 3857"/>
                  <a:gd name="T1" fmla="*/ 4576 h 4964"/>
                  <a:gd name="T2" fmla="*/ 3733 w 3857"/>
                  <a:gd name="T3" fmla="*/ 2003 h 4964"/>
                  <a:gd name="T4" fmla="*/ 3079 w 3857"/>
                  <a:gd name="T5" fmla="*/ 1389 h 4964"/>
                  <a:gd name="T6" fmla="*/ 1573 w 3857"/>
                  <a:gd name="T7" fmla="*/ 1389 h 4964"/>
                  <a:gd name="T8" fmla="*/ 373 w 3857"/>
                  <a:gd name="T9" fmla="*/ 255 h 4964"/>
                  <a:gd name="T10" fmla="*/ 384 w 3857"/>
                  <a:gd name="T11" fmla="*/ 192 h 4964"/>
                  <a:gd name="T12" fmla="*/ 192 w 3857"/>
                  <a:gd name="T13" fmla="*/ 0 h 4964"/>
                  <a:gd name="T14" fmla="*/ 0 w 3857"/>
                  <a:gd name="T15" fmla="*/ 192 h 4964"/>
                  <a:gd name="T16" fmla="*/ 192 w 3857"/>
                  <a:gd name="T17" fmla="*/ 385 h 4964"/>
                  <a:gd name="T18" fmla="*/ 192 w 3857"/>
                  <a:gd name="T19" fmla="*/ 385 h 4964"/>
                  <a:gd name="T20" fmla="*/ 250 w 3857"/>
                  <a:gd name="T21" fmla="*/ 375 h 4964"/>
                  <a:gd name="T22" fmla="*/ 1506 w 3857"/>
                  <a:gd name="T23" fmla="*/ 1563 h 4964"/>
                  <a:gd name="T24" fmla="*/ 3012 w 3857"/>
                  <a:gd name="T25" fmla="*/ 1563 h 4964"/>
                  <a:gd name="T26" fmla="*/ 3562 w 3857"/>
                  <a:gd name="T27" fmla="*/ 2082 h 4964"/>
                  <a:gd name="T28" fmla="*/ 3562 w 3857"/>
                  <a:gd name="T29" fmla="*/ 4563 h 4964"/>
                  <a:gd name="T30" fmla="*/ 3456 w 3857"/>
                  <a:gd name="T31" fmla="*/ 4816 h 4964"/>
                  <a:gd name="T32" fmla="*/ 3709 w 3857"/>
                  <a:gd name="T33" fmla="*/ 4922 h 4964"/>
                  <a:gd name="T34" fmla="*/ 3815 w 3857"/>
                  <a:gd name="T35" fmla="*/ 4669 h 4964"/>
                  <a:gd name="T36" fmla="*/ 3735 w 3857"/>
                  <a:gd name="T37" fmla="*/ 4576 h 4964"/>
                  <a:gd name="T38" fmla="*/ 3733 w 3857"/>
                  <a:gd name="T39" fmla="*/ 4576 h 49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57" h="4964">
                    <a:moveTo>
                      <a:pt x="3733" y="4576"/>
                    </a:moveTo>
                    <a:lnTo>
                      <a:pt x="3733" y="2003"/>
                    </a:lnTo>
                    <a:lnTo>
                      <a:pt x="3079" y="1389"/>
                    </a:lnTo>
                    <a:lnTo>
                      <a:pt x="1573" y="1389"/>
                    </a:lnTo>
                    <a:lnTo>
                      <a:pt x="373" y="255"/>
                    </a:lnTo>
                    <a:cubicBezTo>
                      <a:pt x="379" y="235"/>
                      <a:pt x="384" y="214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ubicBezTo>
                      <a:pt x="85" y="0"/>
                      <a:pt x="0" y="85"/>
                      <a:pt x="0" y="192"/>
                    </a:cubicBezTo>
                    <a:cubicBezTo>
                      <a:pt x="0" y="298"/>
                      <a:pt x="86" y="385"/>
                      <a:pt x="192" y="385"/>
                    </a:cubicBezTo>
                    <a:lnTo>
                      <a:pt x="192" y="385"/>
                    </a:lnTo>
                    <a:cubicBezTo>
                      <a:pt x="212" y="385"/>
                      <a:pt x="231" y="382"/>
                      <a:pt x="250" y="375"/>
                    </a:cubicBezTo>
                    <a:lnTo>
                      <a:pt x="1506" y="1563"/>
                    </a:lnTo>
                    <a:lnTo>
                      <a:pt x="3012" y="1563"/>
                    </a:lnTo>
                    <a:lnTo>
                      <a:pt x="3562" y="2082"/>
                    </a:lnTo>
                    <a:lnTo>
                      <a:pt x="3562" y="4563"/>
                    </a:lnTo>
                    <a:cubicBezTo>
                      <a:pt x="3462" y="4604"/>
                      <a:pt x="3415" y="4716"/>
                      <a:pt x="3456" y="4816"/>
                    </a:cubicBezTo>
                    <a:cubicBezTo>
                      <a:pt x="3497" y="4916"/>
                      <a:pt x="3609" y="4963"/>
                      <a:pt x="3709" y="4922"/>
                    </a:cubicBezTo>
                    <a:cubicBezTo>
                      <a:pt x="3809" y="4881"/>
                      <a:pt x="3856" y="4769"/>
                      <a:pt x="3815" y="4669"/>
                    </a:cubicBezTo>
                    <a:cubicBezTo>
                      <a:pt x="3799" y="4630"/>
                      <a:pt x="3771" y="4597"/>
                      <a:pt x="3735" y="4576"/>
                    </a:cubicBezTo>
                    <a:lnTo>
                      <a:pt x="3733" y="4576"/>
                    </a:lnTo>
                  </a:path>
                </a:pathLst>
              </a:custGeom>
              <a:solidFill>
                <a:srgbClr val="0078D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" name="Freeform 3">
                <a:extLst>
                  <a:ext uri="{FF2B5EF4-FFF2-40B4-BE49-F238E27FC236}">
                    <a16:creationId xmlns:a16="http://schemas.microsoft.com/office/drawing/2014/main" id="{5F3C29BF-958F-4227-B6C2-ABEF9040E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3888" y="2249488"/>
                <a:ext cx="976312" cy="457200"/>
              </a:xfrm>
              <a:custGeom>
                <a:avLst/>
                <a:gdLst>
                  <a:gd name="T0" fmla="*/ 2494 w 2714"/>
                  <a:gd name="T1" fmla="*/ 854 h 1268"/>
                  <a:gd name="T2" fmla="*/ 2321 w 2714"/>
                  <a:gd name="T3" fmla="*/ 960 h 1268"/>
                  <a:gd name="T4" fmla="*/ 1100 w 2714"/>
                  <a:gd name="T5" fmla="*/ 960 h 1268"/>
                  <a:gd name="T6" fmla="*/ 401 w 2714"/>
                  <a:gd name="T7" fmla="*/ 302 h 1268"/>
                  <a:gd name="T8" fmla="*/ 301 w 2714"/>
                  <a:gd name="T9" fmla="*/ 44 h 1268"/>
                  <a:gd name="T10" fmla="*/ 44 w 2714"/>
                  <a:gd name="T11" fmla="*/ 143 h 1268"/>
                  <a:gd name="T12" fmla="*/ 143 w 2714"/>
                  <a:gd name="T13" fmla="*/ 401 h 1268"/>
                  <a:gd name="T14" fmla="*/ 265 w 2714"/>
                  <a:gd name="T15" fmla="*/ 413 h 1268"/>
                  <a:gd name="T16" fmla="*/ 1030 w 2714"/>
                  <a:gd name="T17" fmla="*/ 1135 h 1268"/>
                  <a:gd name="T18" fmla="*/ 2323 w 2714"/>
                  <a:gd name="T19" fmla="*/ 1135 h 1268"/>
                  <a:gd name="T20" fmla="*/ 2581 w 2714"/>
                  <a:gd name="T21" fmla="*/ 1218 h 1268"/>
                  <a:gd name="T22" fmla="*/ 2664 w 2714"/>
                  <a:gd name="T23" fmla="*/ 960 h 1268"/>
                  <a:gd name="T24" fmla="*/ 2494 w 2714"/>
                  <a:gd name="T25" fmla="*/ 855 h 1268"/>
                  <a:gd name="T26" fmla="*/ 2494 w 2714"/>
                  <a:gd name="T27" fmla="*/ 854 h 1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14" h="1268">
                    <a:moveTo>
                      <a:pt x="2494" y="854"/>
                    </a:moveTo>
                    <a:cubicBezTo>
                      <a:pt x="2421" y="854"/>
                      <a:pt x="2354" y="895"/>
                      <a:pt x="2321" y="960"/>
                    </a:cubicBezTo>
                    <a:lnTo>
                      <a:pt x="1100" y="960"/>
                    </a:lnTo>
                    <a:lnTo>
                      <a:pt x="401" y="302"/>
                    </a:lnTo>
                    <a:cubicBezTo>
                      <a:pt x="445" y="204"/>
                      <a:pt x="401" y="88"/>
                      <a:pt x="301" y="44"/>
                    </a:cubicBezTo>
                    <a:cubicBezTo>
                      <a:pt x="202" y="0"/>
                      <a:pt x="87" y="43"/>
                      <a:pt x="44" y="143"/>
                    </a:cubicBezTo>
                    <a:cubicBezTo>
                      <a:pt x="0" y="242"/>
                      <a:pt x="44" y="357"/>
                      <a:pt x="143" y="401"/>
                    </a:cubicBezTo>
                    <a:cubicBezTo>
                      <a:pt x="180" y="418"/>
                      <a:pt x="225" y="423"/>
                      <a:pt x="265" y="413"/>
                    </a:cubicBezTo>
                    <a:lnTo>
                      <a:pt x="1030" y="1135"/>
                    </a:lnTo>
                    <a:lnTo>
                      <a:pt x="2323" y="1135"/>
                    </a:lnTo>
                    <a:cubicBezTo>
                      <a:pt x="2372" y="1229"/>
                      <a:pt x="2488" y="1267"/>
                      <a:pt x="2581" y="1218"/>
                    </a:cubicBezTo>
                    <a:cubicBezTo>
                      <a:pt x="2676" y="1169"/>
                      <a:pt x="2713" y="1053"/>
                      <a:pt x="2664" y="960"/>
                    </a:cubicBezTo>
                    <a:cubicBezTo>
                      <a:pt x="2632" y="896"/>
                      <a:pt x="2566" y="855"/>
                      <a:pt x="2494" y="855"/>
                    </a:cubicBezTo>
                    <a:lnTo>
                      <a:pt x="2494" y="854"/>
                    </a:lnTo>
                  </a:path>
                </a:pathLst>
              </a:custGeom>
              <a:solidFill>
                <a:srgbClr val="ABAB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4" name="Freeform 4">
                <a:extLst>
                  <a:ext uri="{FF2B5EF4-FFF2-40B4-BE49-F238E27FC236}">
                    <a16:creationId xmlns:a16="http://schemas.microsoft.com/office/drawing/2014/main" id="{328FD656-53FB-4141-BCEE-AE1C3C76A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213" y="1631950"/>
                <a:ext cx="465137" cy="693738"/>
              </a:xfrm>
              <a:custGeom>
                <a:avLst/>
                <a:gdLst>
                  <a:gd name="T0" fmla="*/ 190 w 1291"/>
                  <a:gd name="T1" fmla="*/ 384 h 1925"/>
                  <a:gd name="T2" fmla="*/ 248 w 1291"/>
                  <a:gd name="T3" fmla="*/ 374 h 1925"/>
                  <a:gd name="T4" fmla="*/ 469 w 1291"/>
                  <a:gd name="T5" fmla="*/ 582 h 1925"/>
                  <a:gd name="T6" fmla="*/ 469 w 1291"/>
                  <a:gd name="T7" fmla="*/ 1246 h 1925"/>
                  <a:gd name="T8" fmla="*/ 882 w 1291"/>
                  <a:gd name="T9" fmla="*/ 1640 h 1925"/>
                  <a:gd name="T10" fmla="*/ 892 w 1291"/>
                  <a:gd name="T11" fmla="*/ 1630 h 1925"/>
                  <a:gd name="T12" fmla="*/ 996 w 1291"/>
                  <a:gd name="T13" fmla="*/ 1883 h 1925"/>
                  <a:gd name="T14" fmla="*/ 1249 w 1291"/>
                  <a:gd name="T15" fmla="*/ 1779 h 1925"/>
                  <a:gd name="T16" fmla="*/ 1145 w 1291"/>
                  <a:gd name="T17" fmla="*/ 1526 h 1925"/>
                  <a:gd name="T18" fmla="*/ 993 w 1291"/>
                  <a:gd name="T19" fmla="*/ 1527 h 1925"/>
                  <a:gd name="T20" fmla="*/ 1003 w 1291"/>
                  <a:gd name="T21" fmla="*/ 1517 h 1925"/>
                  <a:gd name="T22" fmla="*/ 643 w 1291"/>
                  <a:gd name="T23" fmla="*/ 1171 h 1925"/>
                  <a:gd name="T24" fmla="*/ 643 w 1291"/>
                  <a:gd name="T25" fmla="*/ 508 h 1925"/>
                  <a:gd name="T26" fmla="*/ 374 w 1291"/>
                  <a:gd name="T27" fmla="*/ 255 h 1925"/>
                  <a:gd name="T28" fmla="*/ 385 w 1291"/>
                  <a:gd name="T29" fmla="*/ 193 h 1925"/>
                  <a:gd name="T30" fmla="*/ 193 w 1291"/>
                  <a:gd name="T31" fmla="*/ 0 h 1925"/>
                  <a:gd name="T32" fmla="*/ 0 w 1291"/>
                  <a:gd name="T33" fmla="*/ 193 h 1925"/>
                  <a:gd name="T34" fmla="*/ 190 w 1291"/>
                  <a:gd name="T35" fmla="*/ 386 h 1925"/>
                  <a:gd name="T36" fmla="*/ 190 w 1291"/>
                  <a:gd name="T37" fmla="*/ 384 h 1925"/>
                  <a:gd name="T38" fmla="*/ 193 w 1291"/>
                  <a:gd name="T39" fmla="*/ 386 h 1925"/>
                  <a:gd name="T40" fmla="*/ 190 w 1291"/>
                  <a:gd name="T41" fmla="*/ 386 h 1925"/>
                  <a:gd name="T42" fmla="*/ 190 w 1291"/>
                  <a:gd name="T43" fmla="*/ 386 h 1925"/>
                  <a:gd name="T44" fmla="*/ 193 w 1291"/>
                  <a:gd name="T45" fmla="*/ 386 h 1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1" h="1925">
                    <a:moveTo>
                      <a:pt x="190" y="384"/>
                    </a:moveTo>
                    <a:cubicBezTo>
                      <a:pt x="209" y="384"/>
                      <a:pt x="229" y="381"/>
                      <a:pt x="248" y="374"/>
                    </a:cubicBezTo>
                    <a:lnTo>
                      <a:pt x="469" y="582"/>
                    </a:lnTo>
                    <a:lnTo>
                      <a:pt x="469" y="1246"/>
                    </a:lnTo>
                    <a:lnTo>
                      <a:pt x="882" y="1640"/>
                    </a:lnTo>
                    <a:lnTo>
                      <a:pt x="892" y="1630"/>
                    </a:lnTo>
                    <a:cubicBezTo>
                      <a:pt x="851" y="1730"/>
                      <a:pt x="897" y="1842"/>
                      <a:pt x="996" y="1883"/>
                    </a:cubicBezTo>
                    <a:cubicBezTo>
                      <a:pt x="1096" y="1924"/>
                      <a:pt x="1208" y="1878"/>
                      <a:pt x="1249" y="1779"/>
                    </a:cubicBezTo>
                    <a:cubicBezTo>
                      <a:pt x="1290" y="1679"/>
                      <a:pt x="1244" y="1566"/>
                      <a:pt x="1145" y="1526"/>
                    </a:cubicBezTo>
                    <a:cubicBezTo>
                      <a:pt x="1096" y="1506"/>
                      <a:pt x="1040" y="1506"/>
                      <a:pt x="993" y="1527"/>
                    </a:cubicBezTo>
                    <a:lnTo>
                      <a:pt x="1003" y="1517"/>
                    </a:lnTo>
                    <a:lnTo>
                      <a:pt x="643" y="1171"/>
                    </a:lnTo>
                    <a:lnTo>
                      <a:pt x="643" y="508"/>
                    </a:lnTo>
                    <a:lnTo>
                      <a:pt x="374" y="255"/>
                    </a:lnTo>
                    <a:cubicBezTo>
                      <a:pt x="381" y="236"/>
                      <a:pt x="385" y="214"/>
                      <a:pt x="385" y="193"/>
                    </a:cubicBezTo>
                    <a:cubicBezTo>
                      <a:pt x="385" y="87"/>
                      <a:pt x="299" y="0"/>
                      <a:pt x="193" y="0"/>
                    </a:cubicBezTo>
                    <a:cubicBezTo>
                      <a:pt x="87" y="0"/>
                      <a:pt x="0" y="87"/>
                      <a:pt x="0" y="193"/>
                    </a:cubicBezTo>
                    <a:cubicBezTo>
                      <a:pt x="0" y="298"/>
                      <a:pt x="85" y="384"/>
                      <a:pt x="190" y="386"/>
                    </a:cubicBezTo>
                    <a:lnTo>
                      <a:pt x="190" y="384"/>
                    </a:lnTo>
                    <a:close/>
                    <a:moveTo>
                      <a:pt x="193" y="386"/>
                    </a:moveTo>
                    <a:lnTo>
                      <a:pt x="190" y="386"/>
                    </a:lnTo>
                    <a:lnTo>
                      <a:pt x="190" y="386"/>
                    </a:lnTo>
                    <a:cubicBezTo>
                      <a:pt x="191" y="386"/>
                      <a:pt x="192" y="386"/>
                      <a:pt x="193" y="3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5" name="Freeform 5">
                <a:extLst>
                  <a:ext uri="{FF2B5EF4-FFF2-40B4-BE49-F238E27FC236}">
                    <a16:creationId xmlns:a16="http://schemas.microsoft.com/office/drawing/2014/main" id="{8E3B0F20-8F92-468A-98EF-239BF1A5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8100" y="1322388"/>
                <a:ext cx="325438" cy="330200"/>
              </a:xfrm>
              <a:custGeom>
                <a:avLst/>
                <a:gdLst>
                  <a:gd name="T0" fmla="*/ 218 w 904"/>
                  <a:gd name="T1" fmla="*/ 412 h 916"/>
                  <a:gd name="T2" fmla="*/ 266 w 904"/>
                  <a:gd name="T3" fmla="*/ 405 h 916"/>
                  <a:gd name="T4" fmla="*/ 494 w 904"/>
                  <a:gd name="T5" fmla="*/ 619 h 916"/>
                  <a:gd name="T6" fmla="*/ 605 w 904"/>
                  <a:gd name="T7" fmla="*/ 875 h 916"/>
                  <a:gd name="T8" fmla="*/ 862 w 904"/>
                  <a:gd name="T9" fmla="*/ 764 h 916"/>
                  <a:gd name="T10" fmla="*/ 751 w 904"/>
                  <a:gd name="T11" fmla="*/ 508 h 916"/>
                  <a:gd name="T12" fmla="*/ 623 w 904"/>
                  <a:gd name="T13" fmla="*/ 501 h 916"/>
                  <a:gd name="T14" fmla="*/ 398 w 904"/>
                  <a:gd name="T15" fmla="*/ 291 h 916"/>
                  <a:gd name="T16" fmla="*/ 290 w 904"/>
                  <a:gd name="T17" fmla="*/ 39 h 916"/>
                  <a:gd name="T18" fmla="*/ 39 w 904"/>
                  <a:gd name="T19" fmla="*/ 147 h 916"/>
                  <a:gd name="T20" fmla="*/ 147 w 904"/>
                  <a:gd name="T21" fmla="*/ 399 h 916"/>
                  <a:gd name="T22" fmla="*/ 218 w 904"/>
                  <a:gd name="T23" fmla="*/ 412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04" h="916">
                    <a:moveTo>
                      <a:pt x="218" y="412"/>
                    </a:moveTo>
                    <a:cubicBezTo>
                      <a:pt x="235" y="412"/>
                      <a:pt x="251" y="408"/>
                      <a:pt x="266" y="405"/>
                    </a:cubicBezTo>
                    <a:lnTo>
                      <a:pt x="494" y="619"/>
                    </a:lnTo>
                    <a:cubicBezTo>
                      <a:pt x="454" y="720"/>
                      <a:pt x="504" y="834"/>
                      <a:pt x="605" y="875"/>
                    </a:cubicBezTo>
                    <a:cubicBezTo>
                      <a:pt x="707" y="915"/>
                      <a:pt x="821" y="866"/>
                      <a:pt x="862" y="764"/>
                    </a:cubicBezTo>
                    <a:cubicBezTo>
                      <a:pt x="903" y="663"/>
                      <a:pt x="852" y="549"/>
                      <a:pt x="751" y="508"/>
                    </a:cubicBezTo>
                    <a:cubicBezTo>
                      <a:pt x="710" y="492"/>
                      <a:pt x="664" y="490"/>
                      <a:pt x="623" y="501"/>
                    </a:cubicBezTo>
                    <a:lnTo>
                      <a:pt x="398" y="291"/>
                    </a:lnTo>
                    <a:cubicBezTo>
                      <a:pt x="437" y="191"/>
                      <a:pt x="390" y="80"/>
                      <a:pt x="290" y="39"/>
                    </a:cubicBezTo>
                    <a:cubicBezTo>
                      <a:pt x="191" y="0"/>
                      <a:pt x="80" y="48"/>
                      <a:pt x="39" y="147"/>
                    </a:cubicBezTo>
                    <a:cubicBezTo>
                      <a:pt x="0" y="247"/>
                      <a:pt x="47" y="358"/>
                      <a:pt x="147" y="399"/>
                    </a:cubicBezTo>
                    <a:cubicBezTo>
                      <a:pt x="169" y="407"/>
                      <a:pt x="194" y="412"/>
                      <a:pt x="218" y="41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40B0AD0C-964F-420C-80B5-58713FA18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4300" y="1292225"/>
                <a:ext cx="577850" cy="565150"/>
              </a:xfrm>
              <a:custGeom>
                <a:avLst/>
                <a:gdLst>
                  <a:gd name="T0" fmla="*/ 870 w 1603"/>
                  <a:gd name="T1" fmla="*/ 404 h 1570"/>
                  <a:gd name="T2" fmla="*/ 939 w 1603"/>
                  <a:gd name="T3" fmla="*/ 391 h 1570"/>
                  <a:gd name="T4" fmla="*/ 1344 w 1603"/>
                  <a:gd name="T5" fmla="*/ 771 h 1570"/>
                  <a:gd name="T6" fmla="*/ 797 w 1603"/>
                  <a:gd name="T7" fmla="*/ 1262 h 1570"/>
                  <a:gd name="T8" fmla="*/ 393 w 1603"/>
                  <a:gd name="T9" fmla="*/ 1262 h 1570"/>
                  <a:gd name="T10" fmla="*/ 134 w 1603"/>
                  <a:gd name="T11" fmla="*/ 1176 h 1570"/>
                  <a:gd name="T12" fmla="*/ 47 w 1603"/>
                  <a:gd name="T13" fmla="*/ 1436 h 1570"/>
                  <a:gd name="T14" fmla="*/ 307 w 1603"/>
                  <a:gd name="T15" fmla="*/ 1522 h 1570"/>
                  <a:gd name="T16" fmla="*/ 393 w 1603"/>
                  <a:gd name="T17" fmla="*/ 1436 h 1570"/>
                  <a:gd name="T18" fmla="*/ 865 w 1603"/>
                  <a:gd name="T19" fmla="*/ 1436 h 1570"/>
                  <a:gd name="T20" fmla="*/ 1602 w 1603"/>
                  <a:gd name="T21" fmla="*/ 774 h 1570"/>
                  <a:gd name="T22" fmla="*/ 1055 w 1603"/>
                  <a:gd name="T23" fmla="*/ 263 h 1570"/>
                  <a:gd name="T24" fmla="*/ 919 w 1603"/>
                  <a:gd name="T25" fmla="*/ 28 h 1570"/>
                  <a:gd name="T26" fmla="*/ 684 w 1603"/>
                  <a:gd name="T27" fmla="*/ 164 h 1570"/>
                  <a:gd name="T28" fmla="*/ 819 w 1603"/>
                  <a:gd name="T29" fmla="*/ 399 h 1570"/>
                  <a:gd name="T30" fmla="*/ 870 w 1603"/>
                  <a:gd name="T31" fmla="*/ 404 h 1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03" h="1570">
                    <a:moveTo>
                      <a:pt x="870" y="404"/>
                    </a:moveTo>
                    <a:cubicBezTo>
                      <a:pt x="895" y="404"/>
                      <a:pt x="917" y="399"/>
                      <a:pt x="939" y="391"/>
                    </a:cubicBezTo>
                    <a:lnTo>
                      <a:pt x="1344" y="771"/>
                    </a:lnTo>
                    <a:lnTo>
                      <a:pt x="797" y="1262"/>
                    </a:lnTo>
                    <a:lnTo>
                      <a:pt x="393" y="1262"/>
                    </a:lnTo>
                    <a:cubicBezTo>
                      <a:pt x="346" y="1168"/>
                      <a:pt x="230" y="1129"/>
                      <a:pt x="134" y="1176"/>
                    </a:cubicBezTo>
                    <a:cubicBezTo>
                      <a:pt x="39" y="1223"/>
                      <a:pt x="0" y="1339"/>
                      <a:pt x="47" y="1436"/>
                    </a:cubicBezTo>
                    <a:cubicBezTo>
                      <a:pt x="94" y="1530"/>
                      <a:pt x="210" y="1569"/>
                      <a:pt x="307" y="1522"/>
                    </a:cubicBezTo>
                    <a:cubicBezTo>
                      <a:pt x="344" y="1504"/>
                      <a:pt x="374" y="1473"/>
                      <a:pt x="393" y="1436"/>
                    </a:cubicBezTo>
                    <a:lnTo>
                      <a:pt x="865" y="1436"/>
                    </a:lnTo>
                    <a:lnTo>
                      <a:pt x="1602" y="774"/>
                    </a:lnTo>
                    <a:lnTo>
                      <a:pt x="1055" y="263"/>
                    </a:lnTo>
                    <a:cubicBezTo>
                      <a:pt x="1082" y="160"/>
                      <a:pt x="1022" y="56"/>
                      <a:pt x="919" y="28"/>
                    </a:cubicBezTo>
                    <a:cubicBezTo>
                      <a:pt x="816" y="0"/>
                      <a:pt x="712" y="61"/>
                      <a:pt x="684" y="164"/>
                    </a:cubicBezTo>
                    <a:cubicBezTo>
                      <a:pt x="656" y="266"/>
                      <a:pt x="717" y="371"/>
                      <a:pt x="819" y="399"/>
                    </a:cubicBezTo>
                    <a:cubicBezTo>
                      <a:pt x="837" y="402"/>
                      <a:pt x="854" y="404"/>
                      <a:pt x="870" y="4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324A6073-1284-4402-9506-526763300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1450" y="1489075"/>
                <a:ext cx="728663" cy="593725"/>
              </a:xfrm>
              <a:custGeom>
                <a:avLst/>
                <a:gdLst>
                  <a:gd name="T0" fmla="*/ 1708 w 2025"/>
                  <a:gd name="T1" fmla="*/ 392 h 1651"/>
                  <a:gd name="T2" fmla="*/ 1708 w 2025"/>
                  <a:gd name="T3" fmla="*/ 652 h 1651"/>
                  <a:gd name="T4" fmla="*/ 974 w 2025"/>
                  <a:gd name="T5" fmla="*/ 1329 h 1651"/>
                  <a:gd name="T6" fmla="*/ 959 w 2025"/>
                  <a:gd name="T7" fmla="*/ 1343 h 1651"/>
                  <a:gd name="T8" fmla="*/ 394 w 2025"/>
                  <a:gd name="T9" fmla="*/ 1343 h 1651"/>
                  <a:gd name="T10" fmla="*/ 134 w 2025"/>
                  <a:gd name="T11" fmla="*/ 1256 h 1651"/>
                  <a:gd name="T12" fmla="*/ 48 w 2025"/>
                  <a:gd name="T13" fmla="*/ 1516 h 1651"/>
                  <a:gd name="T14" fmla="*/ 307 w 2025"/>
                  <a:gd name="T15" fmla="*/ 1602 h 1651"/>
                  <a:gd name="T16" fmla="*/ 394 w 2025"/>
                  <a:gd name="T17" fmla="*/ 1516 h 1651"/>
                  <a:gd name="T18" fmla="*/ 1029 w 2025"/>
                  <a:gd name="T19" fmla="*/ 1516 h 1651"/>
                  <a:gd name="T20" fmla="*/ 1882 w 2025"/>
                  <a:gd name="T21" fmla="*/ 724 h 1651"/>
                  <a:gd name="T22" fmla="*/ 1882 w 2025"/>
                  <a:gd name="T23" fmla="*/ 399 h 1651"/>
                  <a:gd name="T24" fmla="*/ 1981 w 2025"/>
                  <a:gd name="T25" fmla="*/ 142 h 1651"/>
                  <a:gd name="T26" fmla="*/ 1725 w 2025"/>
                  <a:gd name="T27" fmla="*/ 43 h 1651"/>
                  <a:gd name="T28" fmla="*/ 1625 w 2025"/>
                  <a:gd name="T29" fmla="*/ 299 h 1651"/>
                  <a:gd name="T30" fmla="*/ 1708 w 2025"/>
                  <a:gd name="T31" fmla="*/ 392 h 16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5" h="1651">
                    <a:moveTo>
                      <a:pt x="1708" y="392"/>
                    </a:moveTo>
                    <a:lnTo>
                      <a:pt x="1708" y="652"/>
                    </a:lnTo>
                    <a:lnTo>
                      <a:pt x="974" y="1329"/>
                    </a:lnTo>
                    <a:lnTo>
                      <a:pt x="959" y="1343"/>
                    </a:lnTo>
                    <a:lnTo>
                      <a:pt x="394" y="1343"/>
                    </a:lnTo>
                    <a:cubicBezTo>
                      <a:pt x="346" y="1248"/>
                      <a:pt x="231" y="1209"/>
                      <a:pt x="134" y="1256"/>
                    </a:cubicBezTo>
                    <a:cubicBezTo>
                      <a:pt x="39" y="1303"/>
                      <a:pt x="0" y="1419"/>
                      <a:pt x="48" y="1516"/>
                    </a:cubicBezTo>
                    <a:cubicBezTo>
                      <a:pt x="95" y="1610"/>
                      <a:pt x="211" y="1650"/>
                      <a:pt x="307" y="1602"/>
                    </a:cubicBezTo>
                    <a:cubicBezTo>
                      <a:pt x="345" y="1584"/>
                      <a:pt x="374" y="1553"/>
                      <a:pt x="394" y="1516"/>
                    </a:cubicBezTo>
                    <a:lnTo>
                      <a:pt x="1029" y="1516"/>
                    </a:lnTo>
                    <a:lnTo>
                      <a:pt x="1882" y="724"/>
                    </a:lnTo>
                    <a:lnTo>
                      <a:pt x="1882" y="399"/>
                    </a:lnTo>
                    <a:cubicBezTo>
                      <a:pt x="1979" y="356"/>
                      <a:pt x="2024" y="242"/>
                      <a:pt x="1981" y="142"/>
                    </a:cubicBezTo>
                    <a:cubicBezTo>
                      <a:pt x="1939" y="44"/>
                      <a:pt x="1824" y="0"/>
                      <a:pt x="1725" y="43"/>
                    </a:cubicBezTo>
                    <a:cubicBezTo>
                      <a:pt x="1627" y="85"/>
                      <a:pt x="1583" y="199"/>
                      <a:pt x="1625" y="299"/>
                    </a:cubicBezTo>
                    <a:cubicBezTo>
                      <a:pt x="1643" y="340"/>
                      <a:pt x="1672" y="371"/>
                      <a:pt x="1708" y="392"/>
                    </a:cubicBezTo>
                  </a:path>
                </a:pathLst>
              </a:custGeom>
              <a:solidFill>
                <a:srgbClr val="ABAB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77FCC3B2-5074-4A4A-AE8D-BFED8693D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8338" y="1885950"/>
                <a:ext cx="200025" cy="439738"/>
              </a:xfrm>
              <a:custGeom>
                <a:avLst/>
                <a:gdLst>
                  <a:gd name="T0" fmla="*/ 268 w 556"/>
                  <a:gd name="T1" fmla="*/ 406 h 1220"/>
                  <a:gd name="T2" fmla="*/ 519 w 556"/>
                  <a:gd name="T3" fmla="*/ 287 h 1220"/>
                  <a:gd name="T4" fmla="*/ 400 w 556"/>
                  <a:gd name="T5" fmla="*/ 35 h 1220"/>
                  <a:gd name="T6" fmla="*/ 149 w 556"/>
                  <a:gd name="T7" fmla="*/ 155 h 1220"/>
                  <a:gd name="T8" fmla="*/ 147 w 556"/>
                  <a:gd name="T9" fmla="*/ 282 h 1220"/>
                  <a:gd name="T10" fmla="*/ 0 w 556"/>
                  <a:gd name="T11" fmla="*/ 421 h 1220"/>
                  <a:gd name="T12" fmla="*/ 0 w 556"/>
                  <a:gd name="T13" fmla="*/ 854 h 1220"/>
                  <a:gd name="T14" fmla="*/ 141 w 556"/>
                  <a:gd name="T15" fmla="*/ 981 h 1220"/>
                  <a:gd name="T16" fmla="*/ 299 w 556"/>
                  <a:gd name="T17" fmla="*/ 1201 h 1220"/>
                  <a:gd name="T18" fmla="*/ 519 w 556"/>
                  <a:gd name="T19" fmla="*/ 1043 h 1220"/>
                  <a:gd name="T20" fmla="*/ 361 w 556"/>
                  <a:gd name="T21" fmla="*/ 822 h 1220"/>
                  <a:gd name="T22" fmla="*/ 330 w 556"/>
                  <a:gd name="T23" fmla="*/ 819 h 1220"/>
                  <a:gd name="T24" fmla="*/ 243 w 556"/>
                  <a:gd name="T25" fmla="*/ 840 h 1220"/>
                  <a:gd name="T26" fmla="*/ 173 w 556"/>
                  <a:gd name="T27" fmla="*/ 774 h 1220"/>
                  <a:gd name="T28" fmla="*/ 173 w 556"/>
                  <a:gd name="T29" fmla="*/ 494 h 1220"/>
                  <a:gd name="T30" fmla="*/ 268 w 556"/>
                  <a:gd name="T31" fmla="*/ 406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6" h="1220">
                    <a:moveTo>
                      <a:pt x="268" y="406"/>
                    </a:moveTo>
                    <a:cubicBezTo>
                      <a:pt x="371" y="442"/>
                      <a:pt x="482" y="388"/>
                      <a:pt x="519" y="287"/>
                    </a:cubicBezTo>
                    <a:cubicBezTo>
                      <a:pt x="555" y="184"/>
                      <a:pt x="502" y="73"/>
                      <a:pt x="400" y="35"/>
                    </a:cubicBezTo>
                    <a:cubicBezTo>
                      <a:pt x="297" y="0"/>
                      <a:pt x="186" y="53"/>
                      <a:pt x="149" y="155"/>
                    </a:cubicBezTo>
                    <a:cubicBezTo>
                      <a:pt x="134" y="195"/>
                      <a:pt x="134" y="240"/>
                      <a:pt x="147" y="282"/>
                    </a:cubicBezTo>
                    <a:lnTo>
                      <a:pt x="0" y="421"/>
                    </a:lnTo>
                    <a:lnTo>
                      <a:pt x="0" y="854"/>
                    </a:lnTo>
                    <a:lnTo>
                      <a:pt x="141" y="981"/>
                    </a:lnTo>
                    <a:cubicBezTo>
                      <a:pt x="123" y="1085"/>
                      <a:pt x="195" y="1185"/>
                      <a:pt x="299" y="1201"/>
                    </a:cubicBezTo>
                    <a:cubicBezTo>
                      <a:pt x="404" y="1219"/>
                      <a:pt x="503" y="1147"/>
                      <a:pt x="519" y="1043"/>
                    </a:cubicBezTo>
                    <a:cubicBezTo>
                      <a:pt x="537" y="938"/>
                      <a:pt x="466" y="839"/>
                      <a:pt x="361" y="822"/>
                    </a:cubicBezTo>
                    <a:cubicBezTo>
                      <a:pt x="351" y="821"/>
                      <a:pt x="340" y="819"/>
                      <a:pt x="330" y="819"/>
                    </a:cubicBezTo>
                    <a:cubicBezTo>
                      <a:pt x="301" y="819"/>
                      <a:pt x="270" y="826"/>
                      <a:pt x="243" y="840"/>
                    </a:cubicBezTo>
                    <a:lnTo>
                      <a:pt x="173" y="774"/>
                    </a:lnTo>
                    <a:lnTo>
                      <a:pt x="173" y="494"/>
                    </a:lnTo>
                    <a:lnTo>
                      <a:pt x="268" y="406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34C6756F-8F26-4CCE-85B8-F08D35946E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5388" y="2271713"/>
                <a:ext cx="239712" cy="444500"/>
              </a:xfrm>
              <a:custGeom>
                <a:avLst/>
                <a:gdLst>
                  <a:gd name="T0" fmla="*/ 454 w 664"/>
                  <a:gd name="T1" fmla="*/ 0 h 1234"/>
                  <a:gd name="T2" fmla="*/ 261 w 664"/>
                  <a:gd name="T3" fmla="*/ 191 h 1234"/>
                  <a:gd name="T4" fmla="*/ 276 w 664"/>
                  <a:gd name="T5" fmla="*/ 265 h 1234"/>
                  <a:gd name="T6" fmla="*/ 134 w 664"/>
                  <a:gd name="T7" fmla="*/ 399 h 1234"/>
                  <a:gd name="T8" fmla="*/ 134 w 664"/>
                  <a:gd name="T9" fmla="*/ 839 h 1234"/>
                  <a:gd name="T10" fmla="*/ 47 w 664"/>
                  <a:gd name="T11" fmla="*/ 1099 h 1234"/>
                  <a:gd name="T12" fmla="*/ 307 w 664"/>
                  <a:gd name="T13" fmla="*/ 1186 h 1234"/>
                  <a:gd name="T14" fmla="*/ 393 w 664"/>
                  <a:gd name="T15" fmla="*/ 926 h 1234"/>
                  <a:gd name="T16" fmla="*/ 307 w 664"/>
                  <a:gd name="T17" fmla="*/ 839 h 1234"/>
                  <a:gd name="T18" fmla="*/ 307 w 664"/>
                  <a:gd name="T19" fmla="*/ 474 h 1234"/>
                  <a:gd name="T20" fmla="*/ 406 w 664"/>
                  <a:gd name="T21" fmla="*/ 381 h 1234"/>
                  <a:gd name="T22" fmla="*/ 638 w 664"/>
                  <a:gd name="T23" fmla="*/ 237 h 1234"/>
                  <a:gd name="T24" fmla="*/ 495 w 664"/>
                  <a:gd name="T25" fmla="*/ 5 h 1234"/>
                  <a:gd name="T26" fmla="*/ 454 w 664"/>
                  <a:gd name="T27" fmla="*/ 0 h 1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4" h="1234">
                    <a:moveTo>
                      <a:pt x="454" y="0"/>
                    </a:moveTo>
                    <a:cubicBezTo>
                      <a:pt x="348" y="0"/>
                      <a:pt x="261" y="85"/>
                      <a:pt x="261" y="191"/>
                    </a:cubicBezTo>
                    <a:cubicBezTo>
                      <a:pt x="261" y="216"/>
                      <a:pt x="266" y="240"/>
                      <a:pt x="276" y="265"/>
                    </a:cubicBezTo>
                    <a:lnTo>
                      <a:pt x="134" y="399"/>
                    </a:lnTo>
                    <a:lnTo>
                      <a:pt x="134" y="839"/>
                    </a:lnTo>
                    <a:cubicBezTo>
                      <a:pt x="39" y="887"/>
                      <a:pt x="0" y="1003"/>
                      <a:pt x="47" y="1099"/>
                    </a:cubicBezTo>
                    <a:cubicBezTo>
                      <a:pt x="94" y="1194"/>
                      <a:pt x="210" y="1233"/>
                      <a:pt x="307" y="1186"/>
                    </a:cubicBezTo>
                    <a:cubicBezTo>
                      <a:pt x="401" y="1138"/>
                      <a:pt x="441" y="1022"/>
                      <a:pt x="393" y="926"/>
                    </a:cubicBezTo>
                    <a:cubicBezTo>
                      <a:pt x="375" y="888"/>
                      <a:pt x="344" y="859"/>
                      <a:pt x="307" y="839"/>
                    </a:cubicBezTo>
                    <a:lnTo>
                      <a:pt x="307" y="474"/>
                    </a:lnTo>
                    <a:lnTo>
                      <a:pt x="406" y="381"/>
                    </a:lnTo>
                    <a:cubicBezTo>
                      <a:pt x="509" y="405"/>
                      <a:pt x="614" y="341"/>
                      <a:pt x="638" y="237"/>
                    </a:cubicBezTo>
                    <a:cubicBezTo>
                      <a:pt x="663" y="132"/>
                      <a:pt x="599" y="29"/>
                      <a:pt x="495" y="5"/>
                    </a:cubicBezTo>
                    <a:cubicBezTo>
                      <a:pt x="480" y="2"/>
                      <a:pt x="467" y="0"/>
                      <a:pt x="45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3234A450-DF63-4970-81DE-FBAF1C8EB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9188" y="1463675"/>
                <a:ext cx="998537" cy="1862138"/>
              </a:xfrm>
              <a:custGeom>
                <a:avLst/>
                <a:gdLst>
                  <a:gd name="T0" fmla="*/ 2640 w 2773"/>
                  <a:gd name="T1" fmla="*/ 2836 h 5172"/>
                  <a:gd name="T2" fmla="*/ 1770 w 2773"/>
                  <a:gd name="T3" fmla="*/ 2026 h 5172"/>
                  <a:gd name="T4" fmla="*/ 997 w 2773"/>
                  <a:gd name="T5" fmla="*/ 2026 h 5172"/>
                  <a:gd name="T6" fmla="*/ 305 w 2773"/>
                  <a:gd name="T7" fmla="*/ 1380 h 5172"/>
                  <a:gd name="T8" fmla="*/ 305 w 2773"/>
                  <a:gd name="T9" fmla="*/ 390 h 5172"/>
                  <a:gd name="T10" fmla="*/ 390 w 2773"/>
                  <a:gd name="T11" fmla="*/ 132 h 5172"/>
                  <a:gd name="T12" fmla="*/ 132 w 2773"/>
                  <a:gd name="T13" fmla="*/ 47 h 5172"/>
                  <a:gd name="T14" fmla="*/ 47 w 2773"/>
                  <a:gd name="T15" fmla="*/ 305 h 5172"/>
                  <a:gd name="T16" fmla="*/ 132 w 2773"/>
                  <a:gd name="T17" fmla="*/ 390 h 5172"/>
                  <a:gd name="T18" fmla="*/ 132 w 2773"/>
                  <a:gd name="T19" fmla="*/ 1453 h 5172"/>
                  <a:gd name="T20" fmla="*/ 925 w 2773"/>
                  <a:gd name="T21" fmla="*/ 2198 h 5172"/>
                  <a:gd name="T22" fmla="*/ 1699 w 2773"/>
                  <a:gd name="T23" fmla="*/ 2198 h 5172"/>
                  <a:gd name="T24" fmla="*/ 2465 w 2773"/>
                  <a:gd name="T25" fmla="*/ 2910 h 5172"/>
                  <a:gd name="T26" fmla="*/ 2465 w 2773"/>
                  <a:gd name="T27" fmla="*/ 4778 h 5172"/>
                  <a:gd name="T28" fmla="*/ 2379 w 2773"/>
                  <a:gd name="T29" fmla="*/ 5037 h 5172"/>
                  <a:gd name="T30" fmla="*/ 2638 w 2773"/>
                  <a:gd name="T31" fmla="*/ 5124 h 5172"/>
                  <a:gd name="T32" fmla="*/ 2725 w 2773"/>
                  <a:gd name="T33" fmla="*/ 4864 h 5172"/>
                  <a:gd name="T34" fmla="*/ 2638 w 2773"/>
                  <a:gd name="T35" fmla="*/ 4778 h 5172"/>
                  <a:gd name="T36" fmla="*/ 2640 w 2773"/>
                  <a:gd name="T37" fmla="*/ 4778 h 5172"/>
                  <a:gd name="T38" fmla="*/ 2640 w 2773"/>
                  <a:gd name="T39" fmla="*/ 2836 h 5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73" h="5172">
                    <a:moveTo>
                      <a:pt x="2640" y="2836"/>
                    </a:moveTo>
                    <a:lnTo>
                      <a:pt x="1770" y="2026"/>
                    </a:lnTo>
                    <a:lnTo>
                      <a:pt x="997" y="2026"/>
                    </a:lnTo>
                    <a:lnTo>
                      <a:pt x="305" y="1380"/>
                    </a:lnTo>
                    <a:lnTo>
                      <a:pt x="305" y="390"/>
                    </a:lnTo>
                    <a:cubicBezTo>
                      <a:pt x="400" y="343"/>
                      <a:pt x="437" y="227"/>
                      <a:pt x="390" y="132"/>
                    </a:cubicBezTo>
                    <a:cubicBezTo>
                      <a:pt x="342" y="37"/>
                      <a:pt x="227" y="0"/>
                      <a:pt x="132" y="47"/>
                    </a:cubicBezTo>
                    <a:cubicBezTo>
                      <a:pt x="38" y="94"/>
                      <a:pt x="0" y="210"/>
                      <a:pt x="47" y="305"/>
                    </a:cubicBezTo>
                    <a:cubicBezTo>
                      <a:pt x="65" y="341"/>
                      <a:pt x="96" y="372"/>
                      <a:pt x="132" y="390"/>
                    </a:cubicBezTo>
                    <a:lnTo>
                      <a:pt x="132" y="1453"/>
                    </a:lnTo>
                    <a:lnTo>
                      <a:pt x="925" y="2198"/>
                    </a:lnTo>
                    <a:lnTo>
                      <a:pt x="1699" y="2198"/>
                    </a:lnTo>
                    <a:lnTo>
                      <a:pt x="2465" y="2910"/>
                    </a:lnTo>
                    <a:lnTo>
                      <a:pt x="2465" y="4778"/>
                    </a:lnTo>
                    <a:cubicBezTo>
                      <a:pt x="2371" y="4825"/>
                      <a:pt x="2331" y="4941"/>
                      <a:pt x="2379" y="5037"/>
                    </a:cubicBezTo>
                    <a:cubicBezTo>
                      <a:pt x="2426" y="5132"/>
                      <a:pt x="2542" y="5171"/>
                      <a:pt x="2638" y="5124"/>
                    </a:cubicBezTo>
                    <a:cubicBezTo>
                      <a:pt x="2733" y="5077"/>
                      <a:pt x="2772" y="4961"/>
                      <a:pt x="2725" y="4864"/>
                    </a:cubicBezTo>
                    <a:cubicBezTo>
                      <a:pt x="2707" y="4827"/>
                      <a:pt x="2676" y="4797"/>
                      <a:pt x="2638" y="4778"/>
                    </a:cubicBezTo>
                    <a:lnTo>
                      <a:pt x="2640" y="4778"/>
                    </a:lnTo>
                    <a:lnTo>
                      <a:pt x="2640" y="2836"/>
                    </a:lnTo>
                  </a:path>
                </a:pathLst>
              </a:custGeom>
              <a:solidFill>
                <a:srgbClr val="ABAB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1A4016C7-3919-49FA-9909-0E88B0AAE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0900" y="1577975"/>
                <a:ext cx="280988" cy="1128713"/>
              </a:xfrm>
              <a:custGeom>
                <a:avLst/>
                <a:gdLst>
                  <a:gd name="T0" fmla="*/ 134 w 780"/>
                  <a:gd name="T1" fmla="*/ 1308 h 3136"/>
                  <a:gd name="T2" fmla="*/ 134 w 780"/>
                  <a:gd name="T3" fmla="*/ 2742 h 3136"/>
                  <a:gd name="T4" fmla="*/ 47 w 780"/>
                  <a:gd name="T5" fmla="*/ 3002 h 3136"/>
                  <a:gd name="T6" fmla="*/ 307 w 780"/>
                  <a:gd name="T7" fmla="*/ 3088 h 3136"/>
                  <a:gd name="T8" fmla="*/ 393 w 780"/>
                  <a:gd name="T9" fmla="*/ 2828 h 3136"/>
                  <a:gd name="T10" fmla="*/ 307 w 780"/>
                  <a:gd name="T11" fmla="*/ 2742 h 3136"/>
                  <a:gd name="T12" fmla="*/ 307 w 780"/>
                  <a:gd name="T13" fmla="*/ 1385 h 3136"/>
                  <a:gd name="T14" fmla="*/ 648 w 780"/>
                  <a:gd name="T15" fmla="*/ 1062 h 3136"/>
                  <a:gd name="T16" fmla="*/ 648 w 780"/>
                  <a:gd name="T17" fmla="*/ 399 h 3136"/>
                  <a:gd name="T18" fmla="*/ 627 w 780"/>
                  <a:gd name="T19" fmla="*/ 399 h 3136"/>
                  <a:gd name="T20" fmla="*/ 743 w 780"/>
                  <a:gd name="T21" fmla="*/ 152 h 3136"/>
                  <a:gd name="T22" fmla="*/ 496 w 780"/>
                  <a:gd name="T23" fmla="*/ 36 h 3136"/>
                  <a:gd name="T24" fmla="*/ 380 w 780"/>
                  <a:gd name="T25" fmla="*/ 283 h 3136"/>
                  <a:gd name="T26" fmla="*/ 496 w 780"/>
                  <a:gd name="T27" fmla="*/ 399 h 3136"/>
                  <a:gd name="T28" fmla="*/ 475 w 780"/>
                  <a:gd name="T29" fmla="*/ 399 h 3136"/>
                  <a:gd name="T30" fmla="*/ 475 w 780"/>
                  <a:gd name="T31" fmla="*/ 988 h 3136"/>
                  <a:gd name="T32" fmla="*/ 134 w 780"/>
                  <a:gd name="T33" fmla="*/ 1308 h 3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80" h="3136">
                    <a:moveTo>
                      <a:pt x="134" y="1308"/>
                    </a:moveTo>
                    <a:lnTo>
                      <a:pt x="134" y="2742"/>
                    </a:lnTo>
                    <a:cubicBezTo>
                      <a:pt x="39" y="2789"/>
                      <a:pt x="0" y="2905"/>
                      <a:pt x="47" y="3002"/>
                    </a:cubicBezTo>
                    <a:cubicBezTo>
                      <a:pt x="94" y="3096"/>
                      <a:pt x="210" y="3135"/>
                      <a:pt x="307" y="3088"/>
                    </a:cubicBezTo>
                    <a:cubicBezTo>
                      <a:pt x="401" y="3041"/>
                      <a:pt x="441" y="2925"/>
                      <a:pt x="393" y="2828"/>
                    </a:cubicBezTo>
                    <a:cubicBezTo>
                      <a:pt x="375" y="2791"/>
                      <a:pt x="344" y="2762"/>
                      <a:pt x="307" y="2742"/>
                    </a:cubicBezTo>
                    <a:lnTo>
                      <a:pt x="307" y="1385"/>
                    </a:lnTo>
                    <a:lnTo>
                      <a:pt x="648" y="1062"/>
                    </a:lnTo>
                    <a:lnTo>
                      <a:pt x="648" y="399"/>
                    </a:lnTo>
                    <a:lnTo>
                      <a:pt x="627" y="399"/>
                    </a:lnTo>
                    <a:cubicBezTo>
                      <a:pt x="726" y="363"/>
                      <a:pt x="779" y="252"/>
                      <a:pt x="743" y="152"/>
                    </a:cubicBezTo>
                    <a:cubicBezTo>
                      <a:pt x="707" y="52"/>
                      <a:pt x="596" y="0"/>
                      <a:pt x="496" y="36"/>
                    </a:cubicBezTo>
                    <a:cubicBezTo>
                      <a:pt x="397" y="72"/>
                      <a:pt x="344" y="183"/>
                      <a:pt x="380" y="283"/>
                    </a:cubicBezTo>
                    <a:cubicBezTo>
                      <a:pt x="400" y="337"/>
                      <a:pt x="442" y="379"/>
                      <a:pt x="496" y="399"/>
                    </a:cubicBezTo>
                    <a:lnTo>
                      <a:pt x="475" y="399"/>
                    </a:lnTo>
                    <a:lnTo>
                      <a:pt x="475" y="988"/>
                    </a:lnTo>
                    <a:lnTo>
                      <a:pt x="134" y="130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BDE31587-EB31-40BD-9B43-BE5BE7A5A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5100" y="1920875"/>
                <a:ext cx="273050" cy="733425"/>
              </a:xfrm>
              <a:custGeom>
                <a:avLst/>
                <a:gdLst>
                  <a:gd name="T0" fmla="*/ 754 w 757"/>
                  <a:gd name="T1" fmla="*/ 193 h 2037"/>
                  <a:gd name="T2" fmla="*/ 560 w 757"/>
                  <a:gd name="T3" fmla="*/ 0 h 2037"/>
                  <a:gd name="T4" fmla="*/ 367 w 757"/>
                  <a:gd name="T5" fmla="*/ 194 h 2037"/>
                  <a:gd name="T6" fmla="*/ 473 w 757"/>
                  <a:gd name="T7" fmla="*/ 366 h 2037"/>
                  <a:gd name="T8" fmla="*/ 473 w 757"/>
                  <a:gd name="T9" fmla="*/ 1030 h 2037"/>
                  <a:gd name="T10" fmla="*/ 132 w 757"/>
                  <a:gd name="T11" fmla="*/ 1350 h 2037"/>
                  <a:gd name="T12" fmla="*/ 132 w 757"/>
                  <a:gd name="T13" fmla="*/ 1643 h 2037"/>
                  <a:gd name="T14" fmla="*/ 137 w 757"/>
                  <a:gd name="T15" fmla="*/ 1643 h 2037"/>
                  <a:gd name="T16" fmla="*/ 44 w 757"/>
                  <a:gd name="T17" fmla="*/ 1899 h 2037"/>
                  <a:gd name="T18" fmla="*/ 300 w 757"/>
                  <a:gd name="T19" fmla="*/ 1992 h 2037"/>
                  <a:gd name="T20" fmla="*/ 393 w 757"/>
                  <a:gd name="T21" fmla="*/ 1736 h 2037"/>
                  <a:gd name="T22" fmla="*/ 300 w 757"/>
                  <a:gd name="T23" fmla="*/ 1643 h 2037"/>
                  <a:gd name="T24" fmla="*/ 305 w 757"/>
                  <a:gd name="T25" fmla="*/ 1643 h 2037"/>
                  <a:gd name="T26" fmla="*/ 305 w 757"/>
                  <a:gd name="T27" fmla="*/ 1427 h 2037"/>
                  <a:gd name="T28" fmla="*/ 646 w 757"/>
                  <a:gd name="T29" fmla="*/ 1107 h 2037"/>
                  <a:gd name="T30" fmla="*/ 646 w 757"/>
                  <a:gd name="T31" fmla="*/ 366 h 2037"/>
                  <a:gd name="T32" fmla="*/ 754 w 757"/>
                  <a:gd name="T33" fmla="*/ 193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7" h="2037">
                    <a:moveTo>
                      <a:pt x="754" y="193"/>
                    </a:moveTo>
                    <a:cubicBezTo>
                      <a:pt x="754" y="86"/>
                      <a:pt x="668" y="0"/>
                      <a:pt x="560" y="0"/>
                    </a:cubicBezTo>
                    <a:cubicBezTo>
                      <a:pt x="454" y="0"/>
                      <a:pt x="367" y="86"/>
                      <a:pt x="367" y="194"/>
                    </a:cubicBezTo>
                    <a:cubicBezTo>
                      <a:pt x="367" y="268"/>
                      <a:pt x="408" y="333"/>
                      <a:pt x="473" y="366"/>
                    </a:cubicBezTo>
                    <a:lnTo>
                      <a:pt x="473" y="1030"/>
                    </a:lnTo>
                    <a:lnTo>
                      <a:pt x="132" y="1350"/>
                    </a:lnTo>
                    <a:lnTo>
                      <a:pt x="132" y="1643"/>
                    </a:lnTo>
                    <a:lnTo>
                      <a:pt x="137" y="1643"/>
                    </a:lnTo>
                    <a:cubicBezTo>
                      <a:pt x="40" y="1688"/>
                      <a:pt x="0" y="1803"/>
                      <a:pt x="44" y="1899"/>
                    </a:cubicBezTo>
                    <a:cubicBezTo>
                      <a:pt x="89" y="1995"/>
                      <a:pt x="204" y="2036"/>
                      <a:pt x="300" y="1992"/>
                    </a:cubicBezTo>
                    <a:cubicBezTo>
                      <a:pt x="396" y="1948"/>
                      <a:pt x="437" y="1832"/>
                      <a:pt x="393" y="1736"/>
                    </a:cubicBezTo>
                    <a:cubicBezTo>
                      <a:pt x="374" y="1695"/>
                      <a:pt x="341" y="1662"/>
                      <a:pt x="300" y="1643"/>
                    </a:cubicBezTo>
                    <a:lnTo>
                      <a:pt x="305" y="1643"/>
                    </a:lnTo>
                    <a:lnTo>
                      <a:pt x="305" y="1427"/>
                    </a:lnTo>
                    <a:lnTo>
                      <a:pt x="646" y="1107"/>
                    </a:lnTo>
                    <a:lnTo>
                      <a:pt x="646" y="366"/>
                    </a:lnTo>
                    <a:cubicBezTo>
                      <a:pt x="713" y="333"/>
                      <a:pt x="756" y="266"/>
                      <a:pt x="754" y="193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2577ED61-7472-435F-B156-EC8CC6D64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1375" y="2038350"/>
                <a:ext cx="573088" cy="1593850"/>
              </a:xfrm>
              <a:custGeom>
                <a:avLst/>
                <a:gdLst>
                  <a:gd name="T0" fmla="*/ 1399 w 1593"/>
                  <a:gd name="T1" fmla="*/ 385 h 4427"/>
                  <a:gd name="T2" fmla="*/ 1592 w 1593"/>
                  <a:gd name="T3" fmla="*/ 193 h 4427"/>
                  <a:gd name="T4" fmla="*/ 1399 w 1593"/>
                  <a:gd name="T5" fmla="*/ 0 h 4427"/>
                  <a:gd name="T6" fmla="*/ 1206 w 1593"/>
                  <a:gd name="T7" fmla="*/ 193 h 4427"/>
                  <a:gd name="T8" fmla="*/ 1216 w 1593"/>
                  <a:gd name="T9" fmla="*/ 250 h 4427"/>
                  <a:gd name="T10" fmla="*/ 668 w 1593"/>
                  <a:gd name="T11" fmla="*/ 769 h 4427"/>
                  <a:gd name="T12" fmla="*/ 661 w 1593"/>
                  <a:gd name="T13" fmla="*/ 1772 h 4427"/>
                  <a:gd name="T14" fmla="*/ 142 w 1593"/>
                  <a:gd name="T15" fmla="*/ 2281 h 4427"/>
                  <a:gd name="T16" fmla="*/ 142 w 1593"/>
                  <a:gd name="T17" fmla="*/ 4028 h 4427"/>
                  <a:gd name="T18" fmla="*/ 44 w 1593"/>
                  <a:gd name="T19" fmla="*/ 4284 h 4427"/>
                  <a:gd name="T20" fmla="*/ 300 w 1593"/>
                  <a:gd name="T21" fmla="*/ 4382 h 4427"/>
                  <a:gd name="T22" fmla="*/ 398 w 1593"/>
                  <a:gd name="T23" fmla="*/ 4125 h 4427"/>
                  <a:gd name="T24" fmla="*/ 315 w 1593"/>
                  <a:gd name="T25" fmla="*/ 4034 h 4427"/>
                  <a:gd name="T26" fmla="*/ 315 w 1593"/>
                  <a:gd name="T27" fmla="*/ 2353 h 4427"/>
                  <a:gd name="T28" fmla="*/ 834 w 1593"/>
                  <a:gd name="T29" fmla="*/ 1845 h 4427"/>
                  <a:gd name="T30" fmla="*/ 841 w 1593"/>
                  <a:gd name="T31" fmla="*/ 841 h 4427"/>
                  <a:gd name="T32" fmla="*/ 1337 w 1593"/>
                  <a:gd name="T33" fmla="*/ 374 h 4427"/>
                  <a:gd name="T34" fmla="*/ 1399 w 1593"/>
                  <a:gd name="T35" fmla="*/ 385 h 4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93" h="4427">
                    <a:moveTo>
                      <a:pt x="1399" y="385"/>
                    </a:moveTo>
                    <a:cubicBezTo>
                      <a:pt x="1505" y="385"/>
                      <a:pt x="1592" y="299"/>
                      <a:pt x="1592" y="193"/>
                    </a:cubicBezTo>
                    <a:cubicBezTo>
                      <a:pt x="1592" y="87"/>
                      <a:pt x="1505" y="0"/>
                      <a:pt x="1399" y="0"/>
                    </a:cubicBezTo>
                    <a:cubicBezTo>
                      <a:pt x="1293" y="0"/>
                      <a:pt x="1206" y="87"/>
                      <a:pt x="1206" y="193"/>
                    </a:cubicBezTo>
                    <a:cubicBezTo>
                      <a:pt x="1206" y="212"/>
                      <a:pt x="1210" y="232"/>
                      <a:pt x="1216" y="250"/>
                    </a:cubicBezTo>
                    <a:lnTo>
                      <a:pt x="668" y="769"/>
                    </a:lnTo>
                    <a:lnTo>
                      <a:pt x="661" y="1772"/>
                    </a:lnTo>
                    <a:lnTo>
                      <a:pt x="142" y="2281"/>
                    </a:lnTo>
                    <a:lnTo>
                      <a:pt x="142" y="4028"/>
                    </a:lnTo>
                    <a:cubicBezTo>
                      <a:pt x="44" y="4072"/>
                      <a:pt x="0" y="4186"/>
                      <a:pt x="44" y="4284"/>
                    </a:cubicBezTo>
                    <a:cubicBezTo>
                      <a:pt x="88" y="4382"/>
                      <a:pt x="202" y="4426"/>
                      <a:pt x="300" y="4382"/>
                    </a:cubicBezTo>
                    <a:cubicBezTo>
                      <a:pt x="398" y="4338"/>
                      <a:pt x="442" y="4223"/>
                      <a:pt x="398" y="4125"/>
                    </a:cubicBezTo>
                    <a:cubicBezTo>
                      <a:pt x="382" y="4086"/>
                      <a:pt x="352" y="4055"/>
                      <a:pt x="315" y="4034"/>
                    </a:cubicBezTo>
                    <a:lnTo>
                      <a:pt x="315" y="2353"/>
                    </a:lnTo>
                    <a:lnTo>
                      <a:pt x="834" y="1845"/>
                    </a:lnTo>
                    <a:lnTo>
                      <a:pt x="841" y="841"/>
                    </a:lnTo>
                    <a:lnTo>
                      <a:pt x="1337" y="374"/>
                    </a:lnTo>
                    <a:cubicBezTo>
                      <a:pt x="1355" y="381"/>
                      <a:pt x="1376" y="385"/>
                      <a:pt x="1399" y="385"/>
                    </a:cubicBezTo>
                  </a:path>
                </a:pathLst>
              </a:custGeom>
              <a:solidFill>
                <a:srgbClr val="ABABA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B5A2E6BC-FB01-4D0E-845E-E4D16A90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2038" y="1693863"/>
                <a:ext cx="261937" cy="454025"/>
              </a:xfrm>
              <a:custGeom>
                <a:avLst/>
                <a:gdLst>
                  <a:gd name="T0" fmla="*/ 727 w 728"/>
                  <a:gd name="T1" fmla="*/ 192 h 1263"/>
                  <a:gd name="T2" fmla="*/ 534 w 728"/>
                  <a:gd name="T3" fmla="*/ 0 h 1263"/>
                  <a:gd name="T4" fmla="*/ 342 w 728"/>
                  <a:gd name="T5" fmla="*/ 192 h 1263"/>
                  <a:gd name="T6" fmla="*/ 448 w 728"/>
                  <a:gd name="T7" fmla="*/ 364 h 1263"/>
                  <a:gd name="T8" fmla="*/ 448 w 728"/>
                  <a:gd name="T9" fmla="*/ 754 h 1263"/>
                  <a:gd name="T10" fmla="*/ 289 w 728"/>
                  <a:gd name="T11" fmla="*/ 903 h 1263"/>
                  <a:gd name="T12" fmla="*/ 193 w 728"/>
                  <a:gd name="T13" fmla="*/ 876 h 1263"/>
                  <a:gd name="T14" fmla="*/ 0 w 728"/>
                  <a:gd name="T15" fmla="*/ 1069 h 1263"/>
                  <a:gd name="T16" fmla="*/ 193 w 728"/>
                  <a:gd name="T17" fmla="*/ 1262 h 1263"/>
                  <a:gd name="T18" fmla="*/ 386 w 728"/>
                  <a:gd name="T19" fmla="*/ 1069 h 1263"/>
                  <a:gd name="T20" fmla="*/ 384 w 728"/>
                  <a:gd name="T21" fmla="*/ 1051 h 1263"/>
                  <a:gd name="T22" fmla="*/ 621 w 728"/>
                  <a:gd name="T23" fmla="*/ 829 h 1263"/>
                  <a:gd name="T24" fmla="*/ 621 w 728"/>
                  <a:gd name="T25" fmla="*/ 364 h 1263"/>
                  <a:gd name="T26" fmla="*/ 727 w 728"/>
                  <a:gd name="T27" fmla="*/ 192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8" h="1263">
                    <a:moveTo>
                      <a:pt x="727" y="192"/>
                    </a:moveTo>
                    <a:cubicBezTo>
                      <a:pt x="727" y="86"/>
                      <a:pt x="640" y="0"/>
                      <a:pt x="534" y="0"/>
                    </a:cubicBezTo>
                    <a:cubicBezTo>
                      <a:pt x="428" y="0"/>
                      <a:pt x="342" y="86"/>
                      <a:pt x="342" y="192"/>
                    </a:cubicBezTo>
                    <a:cubicBezTo>
                      <a:pt x="342" y="267"/>
                      <a:pt x="386" y="333"/>
                      <a:pt x="448" y="364"/>
                    </a:cubicBezTo>
                    <a:lnTo>
                      <a:pt x="448" y="754"/>
                    </a:lnTo>
                    <a:lnTo>
                      <a:pt x="289" y="903"/>
                    </a:lnTo>
                    <a:cubicBezTo>
                      <a:pt x="262" y="886"/>
                      <a:pt x="229" y="876"/>
                      <a:pt x="193" y="876"/>
                    </a:cubicBezTo>
                    <a:cubicBezTo>
                      <a:pt x="87" y="876"/>
                      <a:pt x="0" y="963"/>
                      <a:pt x="0" y="1069"/>
                    </a:cubicBezTo>
                    <a:cubicBezTo>
                      <a:pt x="0" y="1175"/>
                      <a:pt x="87" y="1262"/>
                      <a:pt x="193" y="1262"/>
                    </a:cubicBezTo>
                    <a:cubicBezTo>
                      <a:pt x="299" y="1262"/>
                      <a:pt x="386" y="1175"/>
                      <a:pt x="386" y="1069"/>
                    </a:cubicBezTo>
                    <a:cubicBezTo>
                      <a:pt x="386" y="1063"/>
                      <a:pt x="384" y="1058"/>
                      <a:pt x="384" y="1051"/>
                    </a:cubicBezTo>
                    <a:lnTo>
                      <a:pt x="621" y="829"/>
                    </a:lnTo>
                    <a:lnTo>
                      <a:pt x="621" y="364"/>
                    </a:lnTo>
                    <a:cubicBezTo>
                      <a:pt x="683" y="333"/>
                      <a:pt x="727" y="267"/>
                      <a:pt x="727" y="19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DFAA369-CC4E-46EC-86CB-3ACB8CC23FAC}"/>
                </a:ext>
              </a:extLst>
            </p:cNvPr>
            <p:cNvGrpSpPr/>
            <p:nvPr/>
          </p:nvGrpSpPr>
          <p:grpSpPr>
            <a:xfrm>
              <a:off x="10593261" y="4058559"/>
              <a:ext cx="593063" cy="516113"/>
              <a:chOff x="8834092" y="4167766"/>
              <a:chExt cx="1712913" cy="1490662"/>
            </a:xfrm>
          </p:grpSpPr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1A894EEA-DBC7-4A77-9629-B3373CBE6C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4092" y="4167766"/>
                <a:ext cx="1712913" cy="1339850"/>
              </a:xfrm>
              <a:custGeom>
                <a:avLst/>
                <a:gdLst>
                  <a:gd name="T0" fmla="*/ 4759 w 4760"/>
                  <a:gd name="T1" fmla="*/ 3395 h 3724"/>
                  <a:gd name="T2" fmla="*/ 4449 w 4760"/>
                  <a:gd name="T3" fmla="*/ 3723 h 3724"/>
                  <a:gd name="T4" fmla="*/ 310 w 4760"/>
                  <a:gd name="T5" fmla="*/ 3723 h 3724"/>
                  <a:gd name="T6" fmla="*/ 0 w 4760"/>
                  <a:gd name="T7" fmla="*/ 3395 h 3724"/>
                  <a:gd name="T8" fmla="*/ 0 w 4760"/>
                  <a:gd name="T9" fmla="*/ 328 h 3724"/>
                  <a:gd name="T10" fmla="*/ 310 w 4760"/>
                  <a:gd name="T11" fmla="*/ 0 h 3724"/>
                  <a:gd name="T12" fmla="*/ 4449 w 4760"/>
                  <a:gd name="T13" fmla="*/ 0 h 3724"/>
                  <a:gd name="T14" fmla="*/ 4759 w 4760"/>
                  <a:gd name="T15" fmla="*/ 328 h 3724"/>
                  <a:gd name="T16" fmla="*/ 4759 w 4760"/>
                  <a:gd name="T17" fmla="*/ 3395 h 3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60" h="3724">
                    <a:moveTo>
                      <a:pt x="4759" y="3395"/>
                    </a:moveTo>
                    <a:cubicBezTo>
                      <a:pt x="4759" y="3576"/>
                      <a:pt x="4620" y="3723"/>
                      <a:pt x="4449" y="3723"/>
                    </a:cubicBezTo>
                    <a:lnTo>
                      <a:pt x="310" y="3723"/>
                    </a:lnTo>
                    <a:cubicBezTo>
                      <a:pt x="139" y="3723"/>
                      <a:pt x="0" y="3576"/>
                      <a:pt x="0" y="3395"/>
                    </a:cubicBezTo>
                    <a:lnTo>
                      <a:pt x="0" y="328"/>
                    </a:lnTo>
                    <a:cubicBezTo>
                      <a:pt x="0" y="147"/>
                      <a:pt x="139" y="0"/>
                      <a:pt x="310" y="0"/>
                    </a:cubicBezTo>
                    <a:lnTo>
                      <a:pt x="4449" y="0"/>
                    </a:lnTo>
                    <a:cubicBezTo>
                      <a:pt x="4620" y="0"/>
                      <a:pt x="4759" y="147"/>
                      <a:pt x="4759" y="328"/>
                    </a:cubicBezTo>
                    <a:lnTo>
                      <a:pt x="4759" y="3395"/>
                    </a:lnTo>
                  </a:path>
                </a:pathLst>
              </a:custGeom>
              <a:noFill/>
              <a:ln w="12700" cap="sq">
                <a:solidFill>
                  <a:srgbClr val="ABABA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1" name="Line 19">
                <a:extLst>
                  <a:ext uri="{FF2B5EF4-FFF2-40B4-BE49-F238E27FC236}">
                    <a16:creationId xmlns:a16="http://schemas.microsoft.com/office/drawing/2014/main" id="{78CBB60A-B9C9-40F2-8853-1247F4353F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69055" y="5656841"/>
                <a:ext cx="1042987" cy="1587"/>
              </a:xfrm>
              <a:prstGeom prst="line">
                <a:avLst/>
              </a:prstGeom>
              <a:noFill/>
              <a:ln w="12700" cap="sq">
                <a:solidFill>
                  <a:srgbClr val="ABABA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2" name="Line 20">
                <a:extLst>
                  <a:ext uri="{FF2B5EF4-FFF2-40B4-BE49-F238E27FC236}">
                    <a16:creationId xmlns:a16="http://schemas.microsoft.com/office/drawing/2014/main" id="{E522D09E-756A-42CF-993C-B9103C4A4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53242" y="5509203"/>
                <a:ext cx="1588" cy="149225"/>
              </a:xfrm>
              <a:prstGeom prst="line">
                <a:avLst/>
              </a:prstGeom>
              <a:noFill/>
              <a:ln w="12700" cap="sq">
                <a:solidFill>
                  <a:srgbClr val="ABABA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DFA36A38-54EA-4C88-9200-E982A5890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53242" y="5321878"/>
                <a:ext cx="74613" cy="74613"/>
              </a:xfrm>
              <a:custGeom>
                <a:avLst/>
                <a:gdLst>
                  <a:gd name="T0" fmla="*/ 205 w 206"/>
                  <a:gd name="T1" fmla="*/ 103 h 207"/>
                  <a:gd name="T2" fmla="*/ 192 w 206"/>
                  <a:gd name="T3" fmla="*/ 155 h 207"/>
                  <a:gd name="T4" fmla="*/ 154 w 206"/>
                  <a:gd name="T5" fmla="*/ 192 h 207"/>
                  <a:gd name="T6" fmla="*/ 103 w 206"/>
                  <a:gd name="T7" fmla="*/ 206 h 207"/>
                  <a:gd name="T8" fmla="*/ 51 w 206"/>
                  <a:gd name="T9" fmla="*/ 192 h 207"/>
                  <a:gd name="T10" fmla="*/ 13 w 206"/>
                  <a:gd name="T11" fmla="*/ 155 h 207"/>
                  <a:gd name="T12" fmla="*/ 0 w 206"/>
                  <a:gd name="T13" fmla="*/ 103 h 207"/>
                  <a:gd name="T14" fmla="*/ 13 w 206"/>
                  <a:gd name="T15" fmla="*/ 52 h 207"/>
                  <a:gd name="T16" fmla="*/ 51 w 206"/>
                  <a:gd name="T17" fmla="*/ 14 h 207"/>
                  <a:gd name="T18" fmla="*/ 103 w 206"/>
                  <a:gd name="T19" fmla="*/ 0 h 207"/>
                  <a:gd name="T20" fmla="*/ 154 w 206"/>
                  <a:gd name="T21" fmla="*/ 14 h 207"/>
                  <a:gd name="T22" fmla="*/ 192 w 206"/>
                  <a:gd name="T23" fmla="*/ 52 h 207"/>
                  <a:gd name="T24" fmla="*/ 205 w 206"/>
                  <a:gd name="T25" fmla="*/ 10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6" h="207">
                    <a:moveTo>
                      <a:pt x="205" y="103"/>
                    </a:moveTo>
                    <a:cubicBezTo>
                      <a:pt x="205" y="122"/>
                      <a:pt x="201" y="139"/>
                      <a:pt x="192" y="155"/>
                    </a:cubicBezTo>
                    <a:cubicBezTo>
                      <a:pt x="182" y="172"/>
                      <a:pt x="170" y="183"/>
                      <a:pt x="154" y="192"/>
                    </a:cubicBezTo>
                    <a:cubicBezTo>
                      <a:pt x="138" y="202"/>
                      <a:pt x="121" y="206"/>
                      <a:pt x="103" y="206"/>
                    </a:cubicBezTo>
                    <a:cubicBezTo>
                      <a:pt x="84" y="206"/>
                      <a:pt x="67" y="202"/>
                      <a:pt x="51" y="192"/>
                    </a:cubicBezTo>
                    <a:cubicBezTo>
                      <a:pt x="35" y="183"/>
                      <a:pt x="22" y="172"/>
                      <a:pt x="13" y="155"/>
                    </a:cubicBezTo>
                    <a:cubicBezTo>
                      <a:pt x="3" y="139"/>
                      <a:pt x="0" y="122"/>
                      <a:pt x="0" y="103"/>
                    </a:cubicBezTo>
                    <a:cubicBezTo>
                      <a:pt x="0" y="84"/>
                      <a:pt x="3" y="69"/>
                      <a:pt x="13" y="52"/>
                    </a:cubicBezTo>
                    <a:cubicBezTo>
                      <a:pt x="22" y="36"/>
                      <a:pt x="35" y="24"/>
                      <a:pt x="51" y="14"/>
                    </a:cubicBezTo>
                    <a:cubicBezTo>
                      <a:pt x="67" y="5"/>
                      <a:pt x="84" y="0"/>
                      <a:pt x="103" y="0"/>
                    </a:cubicBezTo>
                    <a:cubicBezTo>
                      <a:pt x="121" y="0"/>
                      <a:pt x="138" y="5"/>
                      <a:pt x="154" y="14"/>
                    </a:cubicBezTo>
                    <a:cubicBezTo>
                      <a:pt x="170" y="24"/>
                      <a:pt x="182" y="36"/>
                      <a:pt x="192" y="52"/>
                    </a:cubicBezTo>
                    <a:cubicBezTo>
                      <a:pt x="201" y="69"/>
                      <a:pt x="205" y="84"/>
                      <a:pt x="205" y="103"/>
                    </a:cubicBezTo>
                  </a:path>
                </a:pathLst>
              </a:custGeom>
              <a:noFill/>
              <a:ln w="12700" cap="sq">
                <a:solidFill>
                  <a:srgbClr val="ABABA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4" name="Line 22">
                <a:extLst>
                  <a:ext uri="{FF2B5EF4-FFF2-40B4-BE49-F238E27FC236}">
                    <a16:creationId xmlns:a16="http://schemas.microsoft.com/office/drawing/2014/main" id="{90F7CAE2-BFF3-49B1-9A51-9456B9D796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34092" y="5210753"/>
                <a:ext cx="1712913" cy="1588"/>
              </a:xfrm>
              <a:prstGeom prst="line">
                <a:avLst/>
              </a:prstGeom>
              <a:noFill/>
              <a:ln w="12700" cap="sq">
                <a:solidFill>
                  <a:srgbClr val="ABABAB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01868437-9909-463C-99A9-9F310C108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19830" y="4316991"/>
                <a:ext cx="746125" cy="746125"/>
              </a:xfrm>
              <a:custGeom>
                <a:avLst/>
                <a:gdLst>
                  <a:gd name="T0" fmla="*/ 2071 w 2072"/>
                  <a:gd name="T1" fmla="*/ 1036 h 2072"/>
                  <a:gd name="T2" fmla="*/ 1932 w 2072"/>
                  <a:gd name="T3" fmla="*/ 1553 h 2072"/>
                  <a:gd name="T4" fmla="*/ 1553 w 2072"/>
                  <a:gd name="T5" fmla="*/ 1932 h 2072"/>
                  <a:gd name="T6" fmla="*/ 1036 w 2072"/>
                  <a:gd name="T7" fmla="*/ 2071 h 2072"/>
                  <a:gd name="T8" fmla="*/ 518 w 2072"/>
                  <a:gd name="T9" fmla="*/ 1932 h 2072"/>
                  <a:gd name="T10" fmla="*/ 139 w 2072"/>
                  <a:gd name="T11" fmla="*/ 1553 h 2072"/>
                  <a:gd name="T12" fmla="*/ 0 w 2072"/>
                  <a:gd name="T13" fmla="*/ 1036 h 2072"/>
                  <a:gd name="T14" fmla="*/ 139 w 2072"/>
                  <a:gd name="T15" fmla="*/ 518 h 2072"/>
                  <a:gd name="T16" fmla="*/ 518 w 2072"/>
                  <a:gd name="T17" fmla="*/ 139 h 2072"/>
                  <a:gd name="T18" fmla="*/ 1036 w 2072"/>
                  <a:gd name="T19" fmla="*/ 0 h 2072"/>
                  <a:gd name="T20" fmla="*/ 1553 w 2072"/>
                  <a:gd name="T21" fmla="*/ 139 h 2072"/>
                  <a:gd name="T22" fmla="*/ 1932 w 2072"/>
                  <a:gd name="T23" fmla="*/ 518 h 2072"/>
                  <a:gd name="T24" fmla="*/ 2071 w 2072"/>
                  <a:gd name="T25" fmla="*/ 1036 h 2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2" h="2072">
                    <a:moveTo>
                      <a:pt x="2071" y="1036"/>
                    </a:moveTo>
                    <a:cubicBezTo>
                      <a:pt x="2071" y="1226"/>
                      <a:pt x="2027" y="1388"/>
                      <a:pt x="1932" y="1553"/>
                    </a:cubicBezTo>
                    <a:cubicBezTo>
                      <a:pt x="1837" y="1718"/>
                      <a:pt x="1718" y="1837"/>
                      <a:pt x="1553" y="1932"/>
                    </a:cubicBezTo>
                    <a:cubicBezTo>
                      <a:pt x="1388" y="2028"/>
                      <a:pt x="1226" y="2071"/>
                      <a:pt x="1036" y="2071"/>
                    </a:cubicBezTo>
                    <a:cubicBezTo>
                      <a:pt x="845" y="2071"/>
                      <a:pt x="683" y="2028"/>
                      <a:pt x="518" y="1932"/>
                    </a:cubicBezTo>
                    <a:cubicBezTo>
                      <a:pt x="353" y="1837"/>
                      <a:pt x="234" y="1718"/>
                      <a:pt x="139" y="1553"/>
                    </a:cubicBezTo>
                    <a:cubicBezTo>
                      <a:pt x="44" y="1388"/>
                      <a:pt x="0" y="1227"/>
                      <a:pt x="0" y="1036"/>
                    </a:cubicBezTo>
                    <a:cubicBezTo>
                      <a:pt x="0" y="846"/>
                      <a:pt x="44" y="683"/>
                      <a:pt x="139" y="518"/>
                    </a:cubicBezTo>
                    <a:cubicBezTo>
                      <a:pt x="234" y="353"/>
                      <a:pt x="353" y="234"/>
                      <a:pt x="518" y="139"/>
                    </a:cubicBezTo>
                    <a:cubicBezTo>
                      <a:pt x="683" y="44"/>
                      <a:pt x="845" y="0"/>
                      <a:pt x="1036" y="0"/>
                    </a:cubicBezTo>
                    <a:cubicBezTo>
                      <a:pt x="1226" y="0"/>
                      <a:pt x="1388" y="44"/>
                      <a:pt x="1553" y="139"/>
                    </a:cubicBezTo>
                    <a:cubicBezTo>
                      <a:pt x="1718" y="234"/>
                      <a:pt x="1837" y="353"/>
                      <a:pt x="1932" y="518"/>
                    </a:cubicBezTo>
                    <a:cubicBezTo>
                      <a:pt x="2027" y="683"/>
                      <a:pt x="2071" y="845"/>
                      <a:pt x="2071" y="1036"/>
                    </a:cubicBezTo>
                  </a:path>
                </a:pathLst>
              </a:cu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4AD9A6A6-3FD5-46E5-9301-FE5F891DB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2892" y="4382078"/>
                <a:ext cx="239713" cy="593725"/>
              </a:xfrm>
              <a:custGeom>
                <a:avLst/>
                <a:gdLst>
                  <a:gd name="T0" fmla="*/ 584 w 664"/>
                  <a:gd name="T1" fmla="*/ 0 h 1648"/>
                  <a:gd name="T2" fmla="*/ 0 w 664"/>
                  <a:gd name="T3" fmla="*/ 854 h 1648"/>
                  <a:gd name="T4" fmla="*/ 663 w 664"/>
                  <a:gd name="T5" fmla="*/ 1647 h 1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4" h="1648">
                    <a:moveTo>
                      <a:pt x="584" y="0"/>
                    </a:moveTo>
                    <a:lnTo>
                      <a:pt x="0" y="854"/>
                    </a:lnTo>
                    <a:lnTo>
                      <a:pt x="663" y="1647"/>
                    </a:lnTo>
                  </a:path>
                </a:pathLst>
              </a:cu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7" name="Line 25">
                <a:extLst>
                  <a:ext uri="{FF2B5EF4-FFF2-40B4-BE49-F238E27FC236}">
                    <a16:creationId xmlns:a16="http://schemas.microsoft.com/office/drawing/2014/main" id="{737FF99E-8A5E-47AF-A502-FBC9754B0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018242" y="4690053"/>
                <a:ext cx="376238" cy="1588"/>
              </a:xfrm>
              <a:prstGeom prst="line">
                <a:avLst/>
              </a:pr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8" name="Line 26">
                <a:extLst>
                  <a:ext uri="{FF2B5EF4-FFF2-40B4-BE49-F238E27FC236}">
                    <a16:creationId xmlns:a16="http://schemas.microsoft.com/office/drawing/2014/main" id="{1D6BD0D7-2A20-436C-A6E5-559E17A2A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13592" y="4391603"/>
                <a:ext cx="446088" cy="1588"/>
              </a:xfrm>
              <a:prstGeom prst="line">
                <a:avLst/>
              </a:pr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49" name="Line 27">
                <a:extLst>
                  <a:ext uri="{FF2B5EF4-FFF2-40B4-BE49-F238E27FC236}">
                    <a16:creationId xmlns:a16="http://schemas.microsoft.com/office/drawing/2014/main" id="{B3A6508E-D996-4011-BF2C-DBC02FF79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913592" y="4612435"/>
                <a:ext cx="466787" cy="3007"/>
              </a:xfrm>
              <a:prstGeom prst="line">
                <a:avLst/>
              </a:pr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0" name="Line 28">
                <a:extLst>
                  <a:ext uri="{FF2B5EF4-FFF2-40B4-BE49-F238E27FC236}">
                    <a16:creationId xmlns:a16="http://schemas.microsoft.com/office/drawing/2014/main" id="{6ED6DFFC-69C5-4EF1-989E-A6BC09AA6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913592" y="4837691"/>
                <a:ext cx="446088" cy="1587"/>
              </a:xfrm>
              <a:prstGeom prst="line">
                <a:avLst/>
              </a:prstGeom>
              <a:noFill/>
              <a:ln w="12700" cap="sq">
                <a:solidFill>
                  <a:srgbClr val="0078D7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EDF0A2-D9F6-47E4-B0EB-DBD7EF372011}"/>
                </a:ext>
              </a:extLst>
            </p:cNvPr>
            <p:cNvSpPr/>
            <p:nvPr/>
          </p:nvSpPr>
          <p:spPr>
            <a:xfrm>
              <a:off x="1029082" y="3106875"/>
              <a:ext cx="471885" cy="238866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8F8E706-E687-4D4E-BE76-FBFB86CECD16}"/>
                </a:ext>
              </a:extLst>
            </p:cNvPr>
            <p:cNvGrpSpPr/>
            <p:nvPr/>
          </p:nvGrpSpPr>
          <p:grpSpPr>
            <a:xfrm>
              <a:off x="1026957" y="3943993"/>
              <a:ext cx="476134" cy="467582"/>
              <a:chOff x="2549926" y="1227604"/>
              <a:chExt cx="5177116" cy="5084148"/>
            </a:xfrm>
          </p:grpSpPr>
          <p:sp>
            <p:nvSpPr>
              <p:cNvPr id="132" name="Freeform: Shape 583">
                <a:extLst>
                  <a:ext uri="{FF2B5EF4-FFF2-40B4-BE49-F238E27FC236}">
                    <a16:creationId xmlns:a16="http://schemas.microsoft.com/office/drawing/2014/main" id="{DD2CE77A-D60C-4AC5-88CB-94EC989E9475}"/>
                  </a:ext>
                </a:extLst>
              </p:cNvPr>
              <p:cNvSpPr/>
              <p:nvPr/>
            </p:nvSpPr>
            <p:spPr bwMode="auto">
              <a:xfrm>
                <a:off x="2549926" y="1227604"/>
                <a:ext cx="4001268" cy="3614059"/>
              </a:xfrm>
              <a:custGeom>
                <a:avLst/>
                <a:gdLst>
                  <a:gd name="connsiteX0" fmla="*/ 2000634 w 4001268"/>
                  <a:gd name="connsiteY0" fmla="*/ 0 h 3614059"/>
                  <a:gd name="connsiteX1" fmla="*/ 4001268 w 4001268"/>
                  <a:gd name="connsiteY1" fmla="*/ 1445188 h 3614059"/>
                  <a:gd name="connsiteX2" fmla="*/ 3659101 w 4001268"/>
                  <a:gd name="connsiteY2" fmla="*/ 1445188 h 3614059"/>
                  <a:gd name="connsiteX3" fmla="*/ 3659101 w 4001268"/>
                  <a:gd name="connsiteY3" fmla="*/ 3614059 h 3614059"/>
                  <a:gd name="connsiteX4" fmla="*/ 3372234 w 4001268"/>
                  <a:gd name="connsiteY4" fmla="*/ 3614059 h 3614059"/>
                  <a:gd name="connsiteX5" fmla="*/ 3372234 w 4001268"/>
                  <a:gd name="connsiteY5" fmla="*/ 1559139 h 3614059"/>
                  <a:gd name="connsiteX6" fmla="*/ 629034 w 4001268"/>
                  <a:gd name="connsiteY6" fmla="*/ 1559139 h 3614059"/>
                  <a:gd name="connsiteX7" fmla="*/ 629034 w 4001268"/>
                  <a:gd name="connsiteY7" fmla="*/ 3614059 h 3614059"/>
                  <a:gd name="connsiteX8" fmla="*/ 342168 w 4001268"/>
                  <a:gd name="connsiteY8" fmla="*/ 3614059 h 3614059"/>
                  <a:gd name="connsiteX9" fmla="*/ 342168 w 4001268"/>
                  <a:gd name="connsiteY9" fmla="*/ 1445188 h 3614059"/>
                  <a:gd name="connsiteX10" fmla="*/ 0 w 4001268"/>
                  <a:gd name="connsiteY10" fmla="*/ 1445188 h 3614059"/>
                  <a:gd name="connsiteX11" fmla="*/ 2000634 w 4001268"/>
                  <a:gd name="connsiteY11" fmla="*/ 0 h 361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01268" h="3614059">
                    <a:moveTo>
                      <a:pt x="2000634" y="0"/>
                    </a:moveTo>
                    <a:lnTo>
                      <a:pt x="4001268" y="1445188"/>
                    </a:lnTo>
                    <a:lnTo>
                      <a:pt x="3659101" y="1445188"/>
                    </a:lnTo>
                    <a:lnTo>
                      <a:pt x="3659101" y="3614059"/>
                    </a:lnTo>
                    <a:lnTo>
                      <a:pt x="3372234" y="3614059"/>
                    </a:lnTo>
                    <a:lnTo>
                      <a:pt x="3372234" y="1559139"/>
                    </a:lnTo>
                    <a:lnTo>
                      <a:pt x="629034" y="1559139"/>
                    </a:lnTo>
                    <a:lnTo>
                      <a:pt x="629034" y="3614059"/>
                    </a:lnTo>
                    <a:lnTo>
                      <a:pt x="342168" y="3614059"/>
                    </a:lnTo>
                    <a:lnTo>
                      <a:pt x="342168" y="1445188"/>
                    </a:lnTo>
                    <a:lnTo>
                      <a:pt x="0" y="1445188"/>
                    </a:lnTo>
                    <a:lnTo>
                      <a:pt x="200063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A14ABCC-8579-4B5E-BC89-099B0C15C789}"/>
                  </a:ext>
                </a:extLst>
              </p:cNvPr>
              <p:cNvSpPr/>
              <p:nvPr/>
            </p:nvSpPr>
            <p:spPr bwMode="auto">
              <a:xfrm>
                <a:off x="3364798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B51FBE7E-702B-42ED-8CBA-01E6C7DF8429}"/>
                  </a:ext>
                </a:extLst>
              </p:cNvPr>
              <p:cNvSpPr/>
              <p:nvPr/>
            </p:nvSpPr>
            <p:spPr bwMode="auto">
              <a:xfrm>
                <a:off x="3968585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3F74A8E-ECB7-474A-A754-9C7EB7CEBCD5}"/>
                  </a:ext>
                </a:extLst>
              </p:cNvPr>
              <p:cNvSpPr/>
              <p:nvPr/>
            </p:nvSpPr>
            <p:spPr bwMode="auto">
              <a:xfrm>
                <a:off x="4572371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9151E87-1824-43D5-AB98-D52163ACA126}"/>
                  </a:ext>
                </a:extLst>
              </p:cNvPr>
              <p:cNvSpPr/>
              <p:nvPr/>
            </p:nvSpPr>
            <p:spPr bwMode="auto">
              <a:xfrm>
                <a:off x="3364798" y="3624080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A612EBE-D3EF-464C-87B9-4B4E93F9716B}"/>
                  </a:ext>
                </a:extLst>
              </p:cNvPr>
              <p:cNvSpPr/>
              <p:nvPr/>
            </p:nvSpPr>
            <p:spPr bwMode="auto">
              <a:xfrm>
                <a:off x="3968585" y="3624080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0FF9C97B-BDAE-44E1-A518-2B580EA7E89D}"/>
                  </a:ext>
                </a:extLst>
              </p:cNvPr>
              <p:cNvSpPr/>
              <p:nvPr/>
            </p:nvSpPr>
            <p:spPr bwMode="auto">
              <a:xfrm>
                <a:off x="3777367" y="3020291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Cylinder 590">
                <a:extLst>
                  <a:ext uri="{FF2B5EF4-FFF2-40B4-BE49-F238E27FC236}">
                    <a16:creationId xmlns:a16="http://schemas.microsoft.com/office/drawing/2014/main" id="{9DD69679-11ED-479A-96A2-26D6EDC5F344}"/>
                  </a:ext>
                </a:extLst>
              </p:cNvPr>
              <p:cNvSpPr/>
              <p:nvPr/>
            </p:nvSpPr>
            <p:spPr bwMode="auto">
              <a:xfrm>
                <a:off x="5335724" y="3170126"/>
                <a:ext cx="2391318" cy="3141626"/>
              </a:xfrm>
              <a:prstGeom prst="can">
                <a:avLst>
                  <a:gd name="adj" fmla="val 3953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ABABA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62F33"/>
                  </a:soli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27E2211-5FE4-4844-8D79-21457872C47F}"/>
                </a:ext>
              </a:extLst>
            </p:cNvPr>
            <p:cNvGrpSpPr/>
            <p:nvPr/>
          </p:nvGrpSpPr>
          <p:grpSpPr>
            <a:xfrm>
              <a:off x="1057440" y="5042294"/>
              <a:ext cx="415168" cy="307754"/>
              <a:chOff x="-2575176" y="-1203590"/>
              <a:chExt cx="3082012" cy="2284628"/>
            </a:xfrm>
            <a:solidFill>
              <a:srgbClr val="0078D7"/>
            </a:solidFill>
          </p:grpSpPr>
          <p:sp>
            <p:nvSpPr>
              <p:cNvPr id="128" name="Freeform 42">
                <a:extLst>
                  <a:ext uri="{FF2B5EF4-FFF2-40B4-BE49-F238E27FC236}">
                    <a16:creationId xmlns:a16="http://schemas.microsoft.com/office/drawing/2014/main" id="{BACF8A84-D6CC-4B54-89F5-0066A051D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542324" y="188092"/>
                <a:ext cx="462897" cy="621177"/>
              </a:xfrm>
              <a:custGeom>
                <a:avLst/>
                <a:gdLst>
                  <a:gd name="T0" fmla="*/ 363 w 2335"/>
                  <a:gd name="T1" fmla="*/ 2397 h 3120"/>
                  <a:gd name="T2" fmla="*/ 250 w 2335"/>
                  <a:gd name="T3" fmla="*/ 2251 h 3120"/>
                  <a:gd name="T4" fmla="*/ 168 w 2335"/>
                  <a:gd name="T5" fmla="*/ 2133 h 3120"/>
                  <a:gd name="T6" fmla="*/ 122 w 2335"/>
                  <a:gd name="T7" fmla="*/ 2060 h 3120"/>
                  <a:gd name="T8" fmla="*/ 40 w 2335"/>
                  <a:gd name="T9" fmla="*/ 1892 h 3120"/>
                  <a:gd name="T10" fmla="*/ 5 w 2335"/>
                  <a:gd name="T11" fmla="*/ 1733 h 3120"/>
                  <a:gd name="T12" fmla="*/ 3 w 2335"/>
                  <a:gd name="T13" fmla="*/ 1613 h 3120"/>
                  <a:gd name="T14" fmla="*/ 20 w 2335"/>
                  <a:gd name="T15" fmla="*/ 1485 h 3120"/>
                  <a:gd name="T16" fmla="*/ 63 w 2335"/>
                  <a:gd name="T17" fmla="*/ 1347 h 3120"/>
                  <a:gd name="T18" fmla="*/ 136 w 2335"/>
                  <a:gd name="T19" fmla="*/ 1200 h 3120"/>
                  <a:gd name="T20" fmla="*/ 264 w 2335"/>
                  <a:gd name="T21" fmla="*/ 1014 h 3120"/>
                  <a:gd name="T22" fmla="*/ 411 w 2335"/>
                  <a:gd name="T23" fmla="*/ 815 h 3120"/>
                  <a:gd name="T24" fmla="*/ 625 w 2335"/>
                  <a:gd name="T25" fmla="*/ 551 h 3120"/>
                  <a:gd name="T26" fmla="*/ 1110 w 2335"/>
                  <a:gd name="T27" fmla="*/ 0 h 3120"/>
                  <a:gd name="T28" fmla="*/ 1021 w 2335"/>
                  <a:gd name="T29" fmla="*/ 632 h 3120"/>
                  <a:gd name="T30" fmla="*/ 993 w 2335"/>
                  <a:gd name="T31" fmla="*/ 666 h 3120"/>
                  <a:gd name="T32" fmla="*/ 940 w 2335"/>
                  <a:gd name="T33" fmla="*/ 730 h 3120"/>
                  <a:gd name="T34" fmla="*/ 868 w 2335"/>
                  <a:gd name="T35" fmla="*/ 815 h 3120"/>
                  <a:gd name="T36" fmla="*/ 691 w 2335"/>
                  <a:gd name="T37" fmla="*/ 1029 h 3120"/>
                  <a:gd name="T38" fmla="*/ 507 w 2335"/>
                  <a:gd name="T39" fmla="*/ 1258 h 3120"/>
                  <a:gd name="T40" fmla="*/ 412 w 2335"/>
                  <a:gd name="T41" fmla="*/ 1397 h 3120"/>
                  <a:gd name="T42" fmla="*/ 370 w 2335"/>
                  <a:gd name="T43" fmla="*/ 1498 h 3120"/>
                  <a:gd name="T44" fmla="*/ 350 w 2335"/>
                  <a:gd name="T45" fmla="*/ 1587 h 3120"/>
                  <a:gd name="T46" fmla="*/ 358 w 2335"/>
                  <a:gd name="T47" fmla="*/ 1709 h 3120"/>
                  <a:gd name="T48" fmla="*/ 390 w 2335"/>
                  <a:gd name="T49" fmla="*/ 1792 h 3120"/>
                  <a:gd name="T50" fmla="*/ 401 w 2335"/>
                  <a:gd name="T51" fmla="*/ 1809 h 3120"/>
                  <a:gd name="T52" fmla="*/ 404 w 2335"/>
                  <a:gd name="T53" fmla="*/ 1813 h 3120"/>
                  <a:gd name="T54" fmla="*/ 418 w 2335"/>
                  <a:gd name="T55" fmla="*/ 1833 h 3120"/>
                  <a:gd name="T56" fmla="*/ 460 w 2335"/>
                  <a:gd name="T57" fmla="*/ 1895 h 3120"/>
                  <a:gd name="T58" fmla="*/ 555 w 2335"/>
                  <a:gd name="T59" fmla="*/ 2020 h 3120"/>
                  <a:gd name="T60" fmla="*/ 684 w 2335"/>
                  <a:gd name="T61" fmla="*/ 2179 h 3120"/>
                  <a:gd name="T62" fmla="*/ 839 w 2335"/>
                  <a:gd name="T63" fmla="*/ 2347 h 3120"/>
                  <a:gd name="T64" fmla="*/ 1011 w 2335"/>
                  <a:gd name="T65" fmla="*/ 2505 h 3120"/>
                  <a:gd name="T66" fmla="*/ 1192 w 2335"/>
                  <a:gd name="T67" fmla="*/ 2631 h 3120"/>
                  <a:gd name="T68" fmla="*/ 1329 w 2335"/>
                  <a:gd name="T69" fmla="*/ 2693 h 3120"/>
                  <a:gd name="T70" fmla="*/ 1418 w 2335"/>
                  <a:gd name="T71" fmla="*/ 2712 h 3120"/>
                  <a:gd name="T72" fmla="*/ 1581 w 2335"/>
                  <a:gd name="T73" fmla="*/ 2713 h 3120"/>
                  <a:gd name="T74" fmla="*/ 1680 w 2335"/>
                  <a:gd name="T75" fmla="*/ 2691 h 3120"/>
                  <a:gd name="T76" fmla="*/ 1771 w 2335"/>
                  <a:gd name="T77" fmla="*/ 2642 h 3120"/>
                  <a:gd name="T78" fmla="*/ 1875 w 2335"/>
                  <a:gd name="T79" fmla="*/ 2556 h 3120"/>
                  <a:gd name="T80" fmla="*/ 2029 w 2335"/>
                  <a:gd name="T81" fmla="*/ 2386 h 3120"/>
                  <a:gd name="T82" fmla="*/ 2173 w 2335"/>
                  <a:gd name="T83" fmla="*/ 2220 h 3120"/>
                  <a:gd name="T84" fmla="*/ 2241 w 2335"/>
                  <a:gd name="T85" fmla="*/ 2559 h 3120"/>
                  <a:gd name="T86" fmla="*/ 2212 w 2335"/>
                  <a:gd name="T87" fmla="*/ 2604 h 3120"/>
                  <a:gd name="T88" fmla="*/ 2146 w 2335"/>
                  <a:gd name="T89" fmla="*/ 2704 h 3120"/>
                  <a:gd name="T90" fmla="*/ 2018 w 2335"/>
                  <a:gd name="T91" fmla="*/ 2865 h 3120"/>
                  <a:gd name="T92" fmla="*/ 1842 w 2335"/>
                  <a:gd name="T93" fmla="*/ 3013 h 3120"/>
                  <a:gd name="T94" fmla="*/ 1737 w 2335"/>
                  <a:gd name="T95" fmla="*/ 3069 h 3120"/>
                  <a:gd name="T96" fmla="*/ 1634 w 2335"/>
                  <a:gd name="T97" fmla="*/ 3107 h 3120"/>
                  <a:gd name="T98" fmla="*/ 1540 w 2335"/>
                  <a:gd name="T99" fmla="*/ 3119 h 3120"/>
                  <a:gd name="T100" fmla="*/ 1404 w 2335"/>
                  <a:gd name="T101" fmla="*/ 3115 h 3120"/>
                  <a:gd name="T102" fmla="*/ 1285 w 2335"/>
                  <a:gd name="T103" fmla="*/ 3093 h 3120"/>
                  <a:gd name="T104" fmla="*/ 1162 w 2335"/>
                  <a:gd name="T105" fmla="*/ 3053 h 3120"/>
                  <a:gd name="T106" fmla="*/ 1038 w 2335"/>
                  <a:gd name="T107" fmla="*/ 2997 h 3120"/>
                  <a:gd name="T108" fmla="*/ 912 w 2335"/>
                  <a:gd name="T109" fmla="*/ 2922 h 3120"/>
                  <a:gd name="T110" fmla="*/ 784 w 2335"/>
                  <a:gd name="T111" fmla="*/ 2830 h 3120"/>
                  <a:gd name="T112" fmla="*/ 656 w 2335"/>
                  <a:gd name="T113" fmla="*/ 2721 h 3120"/>
                  <a:gd name="T114" fmla="*/ 528 w 2335"/>
                  <a:gd name="T115" fmla="*/ 2593 h 3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35" h="3120">
                    <a:moveTo>
                      <a:pt x="496" y="2559"/>
                    </a:moveTo>
                    <a:lnTo>
                      <a:pt x="427" y="2478"/>
                    </a:lnTo>
                    <a:lnTo>
                      <a:pt x="395" y="2437"/>
                    </a:lnTo>
                    <a:lnTo>
                      <a:pt x="363" y="2397"/>
                    </a:lnTo>
                    <a:lnTo>
                      <a:pt x="333" y="2359"/>
                    </a:lnTo>
                    <a:lnTo>
                      <a:pt x="304" y="2322"/>
                    </a:lnTo>
                    <a:lnTo>
                      <a:pt x="276" y="2286"/>
                    </a:lnTo>
                    <a:lnTo>
                      <a:pt x="250" y="2251"/>
                    </a:lnTo>
                    <a:lnTo>
                      <a:pt x="227" y="2218"/>
                    </a:lnTo>
                    <a:lnTo>
                      <a:pt x="205" y="2188"/>
                    </a:lnTo>
                    <a:lnTo>
                      <a:pt x="185" y="2159"/>
                    </a:lnTo>
                    <a:lnTo>
                      <a:pt x="168" y="2133"/>
                    </a:lnTo>
                    <a:lnTo>
                      <a:pt x="152" y="2111"/>
                    </a:lnTo>
                    <a:lnTo>
                      <a:pt x="140" y="2090"/>
                    </a:lnTo>
                    <a:lnTo>
                      <a:pt x="130" y="2074"/>
                    </a:lnTo>
                    <a:lnTo>
                      <a:pt x="122" y="2060"/>
                    </a:lnTo>
                    <a:lnTo>
                      <a:pt x="100" y="2023"/>
                    </a:lnTo>
                    <a:lnTo>
                      <a:pt x="77" y="1983"/>
                    </a:lnTo>
                    <a:lnTo>
                      <a:pt x="57" y="1939"/>
                    </a:lnTo>
                    <a:lnTo>
                      <a:pt x="40" y="1892"/>
                    </a:lnTo>
                    <a:lnTo>
                      <a:pt x="24" y="1842"/>
                    </a:lnTo>
                    <a:lnTo>
                      <a:pt x="13" y="1789"/>
                    </a:lnTo>
                    <a:lnTo>
                      <a:pt x="9" y="1762"/>
                    </a:lnTo>
                    <a:lnTo>
                      <a:pt x="5" y="1733"/>
                    </a:lnTo>
                    <a:lnTo>
                      <a:pt x="3" y="1704"/>
                    </a:lnTo>
                    <a:lnTo>
                      <a:pt x="1" y="1675"/>
                    </a:lnTo>
                    <a:lnTo>
                      <a:pt x="0" y="1644"/>
                    </a:lnTo>
                    <a:lnTo>
                      <a:pt x="3" y="1613"/>
                    </a:lnTo>
                    <a:lnTo>
                      <a:pt x="5" y="1582"/>
                    </a:lnTo>
                    <a:lnTo>
                      <a:pt x="9" y="1549"/>
                    </a:lnTo>
                    <a:lnTo>
                      <a:pt x="14" y="1518"/>
                    </a:lnTo>
                    <a:lnTo>
                      <a:pt x="20" y="1485"/>
                    </a:lnTo>
                    <a:lnTo>
                      <a:pt x="28" y="1451"/>
                    </a:lnTo>
                    <a:lnTo>
                      <a:pt x="39" y="1417"/>
                    </a:lnTo>
                    <a:lnTo>
                      <a:pt x="50" y="1382"/>
                    </a:lnTo>
                    <a:lnTo>
                      <a:pt x="63" y="1347"/>
                    </a:lnTo>
                    <a:lnTo>
                      <a:pt x="79" y="1310"/>
                    </a:lnTo>
                    <a:lnTo>
                      <a:pt x="95" y="1274"/>
                    </a:lnTo>
                    <a:lnTo>
                      <a:pt x="115" y="1237"/>
                    </a:lnTo>
                    <a:lnTo>
                      <a:pt x="136" y="1200"/>
                    </a:lnTo>
                    <a:lnTo>
                      <a:pt x="158" y="1163"/>
                    </a:lnTo>
                    <a:lnTo>
                      <a:pt x="184" y="1125"/>
                    </a:lnTo>
                    <a:lnTo>
                      <a:pt x="224" y="1068"/>
                    </a:lnTo>
                    <a:lnTo>
                      <a:pt x="264" y="1014"/>
                    </a:lnTo>
                    <a:lnTo>
                      <a:pt x="302" y="961"/>
                    </a:lnTo>
                    <a:lnTo>
                      <a:pt x="339" y="911"/>
                    </a:lnTo>
                    <a:lnTo>
                      <a:pt x="375" y="861"/>
                    </a:lnTo>
                    <a:lnTo>
                      <a:pt x="411" y="815"/>
                    </a:lnTo>
                    <a:lnTo>
                      <a:pt x="447" y="769"/>
                    </a:lnTo>
                    <a:lnTo>
                      <a:pt x="483" y="723"/>
                    </a:lnTo>
                    <a:lnTo>
                      <a:pt x="554" y="637"/>
                    </a:lnTo>
                    <a:lnTo>
                      <a:pt x="625" y="551"/>
                    </a:lnTo>
                    <a:lnTo>
                      <a:pt x="699" y="465"/>
                    </a:lnTo>
                    <a:lnTo>
                      <a:pt x="738" y="422"/>
                    </a:lnTo>
                    <a:lnTo>
                      <a:pt x="776" y="377"/>
                    </a:lnTo>
                    <a:lnTo>
                      <a:pt x="1110" y="0"/>
                    </a:lnTo>
                    <a:lnTo>
                      <a:pt x="1277" y="433"/>
                    </a:lnTo>
                    <a:lnTo>
                      <a:pt x="1026" y="627"/>
                    </a:lnTo>
                    <a:lnTo>
                      <a:pt x="1025" y="628"/>
                    </a:lnTo>
                    <a:lnTo>
                      <a:pt x="1021" y="632"/>
                    </a:lnTo>
                    <a:lnTo>
                      <a:pt x="1017" y="637"/>
                    </a:lnTo>
                    <a:lnTo>
                      <a:pt x="1011" y="645"/>
                    </a:lnTo>
                    <a:lnTo>
                      <a:pt x="1003" y="654"/>
                    </a:lnTo>
                    <a:lnTo>
                      <a:pt x="993" y="666"/>
                    </a:lnTo>
                    <a:lnTo>
                      <a:pt x="981" y="679"/>
                    </a:lnTo>
                    <a:lnTo>
                      <a:pt x="969" y="695"/>
                    </a:lnTo>
                    <a:lnTo>
                      <a:pt x="954" y="711"/>
                    </a:lnTo>
                    <a:lnTo>
                      <a:pt x="940" y="730"/>
                    </a:lnTo>
                    <a:lnTo>
                      <a:pt x="923" y="749"/>
                    </a:lnTo>
                    <a:lnTo>
                      <a:pt x="906" y="770"/>
                    </a:lnTo>
                    <a:lnTo>
                      <a:pt x="887" y="792"/>
                    </a:lnTo>
                    <a:lnTo>
                      <a:pt x="868" y="815"/>
                    </a:lnTo>
                    <a:lnTo>
                      <a:pt x="827" y="864"/>
                    </a:lnTo>
                    <a:lnTo>
                      <a:pt x="783" y="917"/>
                    </a:lnTo>
                    <a:lnTo>
                      <a:pt x="738" y="973"/>
                    </a:lnTo>
                    <a:lnTo>
                      <a:pt x="691" y="1029"/>
                    </a:lnTo>
                    <a:lnTo>
                      <a:pt x="645" y="1087"/>
                    </a:lnTo>
                    <a:lnTo>
                      <a:pt x="597" y="1145"/>
                    </a:lnTo>
                    <a:lnTo>
                      <a:pt x="552" y="1202"/>
                    </a:lnTo>
                    <a:lnTo>
                      <a:pt x="507" y="1258"/>
                    </a:lnTo>
                    <a:lnTo>
                      <a:pt x="465" y="1313"/>
                    </a:lnTo>
                    <a:lnTo>
                      <a:pt x="445" y="1341"/>
                    </a:lnTo>
                    <a:lnTo>
                      <a:pt x="428" y="1369"/>
                    </a:lnTo>
                    <a:lnTo>
                      <a:pt x="412" y="1397"/>
                    </a:lnTo>
                    <a:lnTo>
                      <a:pt x="399" y="1423"/>
                    </a:lnTo>
                    <a:lnTo>
                      <a:pt x="388" y="1448"/>
                    </a:lnTo>
                    <a:lnTo>
                      <a:pt x="378" y="1474"/>
                    </a:lnTo>
                    <a:lnTo>
                      <a:pt x="370" y="1498"/>
                    </a:lnTo>
                    <a:lnTo>
                      <a:pt x="363" y="1522"/>
                    </a:lnTo>
                    <a:lnTo>
                      <a:pt x="358" y="1544"/>
                    </a:lnTo>
                    <a:lnTo>
                      <a:pt x="354" y="1566"/>
                    </a:lnTo>
                    <a:lnTo>
                      <a:pt x="350" y="1587"/>
                    </a:lnTo>
                    <a:lnTo>
                      <a:pt x="349" y="1607"/>
                    </a:lnTo>
                    <a:lnTo>
                      <a:pt x="348" y="1644"/>
                    </a:lnTo>
                    <a:lnTo>
                      <a:pt x="351" y="1678"/>
                    </a:lnTo>
                    <a:lnTo>
                      <a:pt x="358" y="1709"/>
                    </a:lnTo>
                    <a:lnTo>
                      <a:pt x="365" y="1735"/>
                    </a:lnTo>
                    <a:lnTo>
                      <a:pt x="373" y="1758"/>
                    </a:lnTo>
                    <a:lnTo>
                      <a:pt x="381" y="1777"/>
                    </a:lnTo>
                    <a:lnTo>
                      <a:pt x="390" y="1792"/>
                    </a:lnTo>
                    <a:lnTo>
                      <a:pt x="393" y="1798"/>
                    </a:lnTo>
                    <a:lnTo>
                      <a:pt x="396" y="1802"/>
                    </a:lnTo>
                    <a:lnTo>
                      <a:pt x="399" y="1806"/>
                    </a:lnTo>
                    <a:lnTo>
                      <a:pt x="401" y="1809"/>
                    </a:lnTo>
                    <a:lnTo>
                      <a:pt x="402" y="1810"/>
                    </a:lnTo>
                    <a:lnTo>
                      <a:pt x="402" y="1811"/>
                    </a:lnTo>
                    <a:lnTo>
                      <a:pt x="403" y="1811"/>
                    </a:lnTo>
                    <a:lnTo>
                      <a:pt x="404" y="1813"/>
                    </a:lnTo>
                    <a:lnTo>
                      <a:pt x="406" y="1816"/>
                    </a:lnTo>
                    <a:lnTo>
                      <a:pt x="409" y="1821"/>
                    </a:lnTo>
                    <a:lnTo>
                      <a:pt x="413" y="1827"/>
                    </a:lnTo>
                    <a:lnTo>
                      <a:pt x="418" y="1833"/>
                    </a:lnTo>
                    <a:lnTo>
                      <a:pt x="423" y="1841"/>
                    </a:lnTo>
                    <a:lnTo>
                      <a:pt x="429" y="1849"/>
                    </a:lnTo>
                    <a:lnTo>
                      <a:pt x="443" y="1870"/>
                    </a:lnTo>
                    <a:lnTo>
                      <a:pt x="460" y="1895"/>
                    </a:lnTo>
                    <a:lnTo>
                      <a:pt x="480" y="1921"/>
                    </a:lnTo>
                    <a:lnTo>
                      <a:pt x="502" y="1952"/>
                    </a:lnTo>
                    <a:lnTo>
                      <a:pt x="528" y="1985"/>
                    </a:lnTo>
                    <a:lnTo>
                      <a:pt x="555" y="2020"/>
                    </a:lnTo>
                    <a:lnTo>
                      <a:pt x="584" y="2058"/>
                    </a:lnTo>
                    <a:lnTo>
                      <a:pt x="616" y="2096"/>
                    </a:lnTo>
                    <a:lnTo>
                      <a:pt x="649" y="2138"/>
                    </a:lnTo>
                    <a:lnTo>
                      <a:pt x="684" y="2179"/>
                    </a:lnTo>
                    <a:lnTo>
                      <a:pt x="720" y="2220"/>
                    </a:lnTo>
                    <a:lnTo>
                      <a:pt x="758" y="2263"/>
                    </a:lnTo>
                    <a:lnTo>
                      <a:pt x="797" y="2305"/>
                    </a:lnTo>
                    <a:lnTo>
                      <a:pt x="839" y="2347"/>
                    </a:lnTo>
                    <a:lnTo>
                      <a:pt x="880" y="2388"/>
                    </a:lnTo>
                    <a:lnTo>
                      <a:pt x="922" y="2429"/>
                    </a:lnTo>
                    <a:lnTo>
                      <a:pt x="967" y="2468"/>
                    </a:lnTo>
                    <a:lnTo>
                      <a:pt x="1011" y="2505"/>
                    </a:lnTo>
                    <a:lnTo>
                      <a:pt x="1055" y="2540"/>
                    </a:lnTo>
                    <a:lnTo>
                      <a:pt x="1101" y="2573"/>
                    </a:lnTo>
                    <a:lnTo>
                      <a:pt x="1146" y="2604"/>
                    </a:lnTo>
                    <a:lnTo>
                      <a:pt x="1192" y="2631"/>
                    </a:lnTo>
                    <a:lnTo>
                      <a:pt x="1237" y="2656"/>
                    </a:lnTo>
                    <a:lnTo>
                      <a:pt x="1284" y="2676"/>
                    </a:lnTo>
                    <a:lnTo>
                      <a:pt x="1306" y="2685"/>
                    </a:lnTo>
                    <a:lnTo>
                      <a:pt x="1329" y="2693"/>
                    </a:lnTo>
                    <a:lnTo>
                      <a:pt x="1351" y="2699"/>
                    </a:lnTo>
                    <a:lnTo>
                      <a:pt x="1373" y="2704"/>
                    </a:lnTo>
                    <a:lnTo>
                      <a:pt x="1396" y="2709"/>
                    </a:lnTo>
                    <a:lnTo>
                      <a:pt x="1418" y="2712"/>
                    </a:lnTo>
                    <a:lnTo>
                      <a:pt x="1441" y="2714"/>
                    </a:lnTo>
                    <a:lnTo>
                      <a:pt x="1462" y="2714"/>
                    </a:lnTo>
                    <a:lnTo>
                      <a:pt x="1555" y="2714"/>
                    </a:lnTo>
                    <a:lnTo>
                      <a:pt x="1581" y="2713"/>
                    </a:lnTo>
                    <a:lnTo>
                      <a:pt x="1607" y="2710"/>
                    </a:lnTo>
                    <a:lnTo>
                      <a:pt x="1632" y="2706"/>
                    </a:lnTo>
                    <a:lnTo>
                      <a:pt x="1656" y="2699"/>
                    </a:lnTo>
                    <a:lnTo>
                      <a:pt x="1680" y="2691"/>
                    </a:lnTo>
                    <a:lnTo>
                      <a:pt x="1704" y="2681"/>
                    </a:lnTo>
                    <a:lnTo>
                      <a:pt x="1727" y="2669"/>
                    </a:lnTo>
                    <a:lnTo>
                      <a:pt x="1749" y="2657"/>
                    </a:lnTo>
                    <a:lnTo>
                      <a:pt x="1771" y="2642"/>
                    </a:lnTo>
                    <a:lnTo>
                      <a:pt x="1793" y="2628"/>
                    </a:lnTo>
                    <a:lnTo>
                      <a:pt x="1814" y="2611"/>
                    </a:lnTo>
                    <a:lnTo>
                      <a:pt x="1835" y="2594"/>
                    </a:lnTo>
                    <a:lnTo>
                      <a:pt x="1875" y="2556"/>
                    </a:lnTo>
                    <a:lnTo>
                      <a:pt x="1915" y="2516"/>
                    </a:lnTo>
                    <a:lnTo>
                      <a:pt x="1954" y="2473"/>
                    </a:lnTo>
                    <a:lnTo>
                      <a:pt x="1992" y="2430"/>
                    </a:lnTo>
                    <a:lnTo>
                      <a:pt x="2029" y="2386"/>
                    </a:lnTo>
                    <a:lnTo>
                      <a:pt x="2065" y="2343"/>
                    </a:lnTo>
                    <a:lnTo>
                      <a:pt x="2101" y="2299"/>
                    </a:lnTo>
                    <a:lnTo>
                      <a:pt x="2137" y="2258"/>
                    </a:lnTo>
                    <a:lnTo>
                      <a:pt x="2173" y="2220"/>
                    </a:lnTo>
                    <a:lnTo>
                      <a:pt x="2192" y="2202"/>
                    </a:lnTo>
                    <a:lnTo>
                      <a:pt x="2210" y="2185"/>
                    </a:lnTo>
                    <a:lnTo>
                      <a:pt x="2335" y="2371"/>
                    </a:lnTo>
                    <a:lnTo>
                      <a:pt x="2241" y="2559"/>
                    </a:lnTo>
                    <a:lnTo>
                      <a:pt x="2234" y="2568"/>
                    </a:lnTo>
                    <a:lnTo>
                      <a:pt x="2228" y="2579"/>
                    </a:lnTo>
                    <a:lnTo>
                      <a:pt x="2220" y="2591"/>
                    </a:lnTo>
                    <a:lnTo>
                      <a:pt x="2212" y="2604"/>
                    </a:lnTo>
                    <a:lnTo>
                      <a:pt x="2202" y="2619"/>
                    </a:lnTo>
                    <a:lnTo>
                      <a:pt x="2193" y="2634"/>
                    </a:lnTo>
                    <a:lnTo>
                      <a:pt x="2171" y="2668"/>
                    </a:lnTo>
                    <a:lnTo>
                      <a:pt x="2146" y="2704"/>
                    </a:lnTo>
                    <a:lnTo>
                      <a:pt x="2119" y="2743"/>
                    </a:lnTo>
                    <a:lnTo>
                      <a:pt x="2088" y="2783"/>
                    </a:lnTo>
                    <a:lnTo>
                      <a:pt x="2054" y="2824"/>
                    </a:lnTo>
                    <a:lnTo>
                      <a:pt x="2018" y="2865"/>
                    </a:lnTo>
                    <a:lnTo>
                      <a:pt x="1978" y="2905"/>
                    </a:lnTo>
                    <a:lnTo>
                      <a:pt x="1936" y="2943"/>
                    </a:lnTo>
                    <a:lnTo>
                      <a:pt x="1891" y="2980"/>
                    </a:lnTo>
                    <a:lnTo>
                      <a:pt x="1842" y="3013"/>
                    </a:lnTo>
                    <a:lnTo>
                      <a:pt x="1817" y="3029"/>
                    </a:lnTo>
                    <a:lnTo>
                      <a:pt x="1792" y="3043"/>
                    </a:lnTo>
                    <a:lnTo>
                      <a:pt x="1765" y="3056"/>
                    </a:lnTo>
                    <a:lnTo>
                      <a:pt x="1737" y="3069"/>
                    </a:lnTo>
                    <a:lnTo>
                      <a:pt x="1709" y="3079"/>
                    </a:lnTo>
                    <a:lnTo>
                      <a:pt x="1680" y="3088"/>
                    </a:lnTo>
                    <a:lnTo>
                      <a:pt x="1657" y="3099"/>
                    </a:lnTo>
                    <a:lnTo>
                      <a:pt x="1634" y="3107"/>
                    </a:lnTo>
                    <a:lnTo>
                      <a:pt x="1610" y="3112"/>
                    </a:lnTo>
                    <a:lnTo>
                      <a:pt x="1587" y="3116"/>
                    </a:lnTo>
                    <a:lnTo>
                      <a:pt x="1563" y="3118"/>
                    </a:lnTo>
                    <a:lnTo>
                      <a:pt x="1540" y="3119"/>
                    </a:lnTo>
                    <a:lnTo>
                      <a:pt x="1493" y="3120"/>
                    </a:lnTo>
                    <a:lnTo>
                      <a:pt x="1463" y="3119"/>
                    </a:lnTo>
                    <a:lnTo>
                      <a:pt x="1434" y="3118"/>
                    </a:lnTo>
                    <a:lnTo>
                      <a:pt x="1404" y="3115"/>
                    </a:lnTo>
                    <a:lnTo>
                      <a:pt x="1374" y="3111"/>
                    </a:lnTo>
                    <a:lnTo>
                      <a:pt x="1345" y="3106"/>
                    </a:lnTo>
                    <a:lnTo>
                      <a:pt x="1315" y="3101"/>
                    </a:lnTo>
                    <a:lnTo>
                      <a:pt x="1285" y="3093"/>
                    </a:lnTo>
                    <a:lnTo>
                      <a:pt x="1254" y="3085"/>
                    </a:lnTo>
                    <a:lnTo>
                      <a:pt x="1224" y="3076"/>
                    </a:lnTo>
                    <a:lnTo>
                      <a:pt x="1193" y="3066"/>
                    </a:lnTo>
                    <a:lnTo>
                      <a:pt x="1162" y="3053"/>
                    </a:lnTo>
                    <a:lnTo>
                      <a:pt x="1131" y="3041"/>
                    </a:lnTo>
                    <a:lnTo>
                      <a:pt x="1100" y="3028"/>
                    </a:lnTo>
                    <a:lnTo>
                      <a:pt x="1069" y="3013"/>
                    </a:lnTo>
                    <a:lnTo>
                      <a:pt x="1038" y="2997"/>
                    </a:lnTo>
                    <a:lnTo>
                      <a:pt x="1006" y="2980"/>
                    </a:lnTo>
                    <a:lnTo>
                      <a:pt x="975" y="2962"/>
                    </a:lnTo>
                    <a:lnTo>
                      <a:pt x="943" y="2942"/>
                    </a:lnTo>
                    <a:lnTo>
                      <a:pt x="912" y="2922"/>
                    </a:lnTo>
                    <a:lnTo>
                      <a:pt x="880" y="2901"/>
                    </a:lnTo>
                    <a:lnTo>
                      <a:pt x="848" y="2878"/>
                    </a:lnTo>
                    <a:lnTo>
                      <a:pt x="816" y="2855"/>
                    </a:lnTo>
                    <a:lnTo>
                      <a:pt x="784" y="2830"/>
                    </a:lnTo>
                    <a:lnTo>
                      <a:pt x="752" y="2804"/>
                    </a:lnTo>
                    <a:lnTo>
                      <a:pt x="720" y="2777"/>
                    </a:lnTo>
                    <a:lnTo>
                      <a:pt x="688" y="2749"/>
                    </a:lnTo>
                    <a:lnTo>
                      <a:pt x="656" y="2721"/>
                    </a:lnTo>
                    <a:lnTo>
                      <a:pt x="624" y="2691"/>
                    </a:lnTo>
                    <a:lnTo>
                      <a:pt x="592" y="2659"/>
                    </a:lnTo>
                    <a:lnTo>
                      <a:pt x="560" y="2627"/>
                    </a:lnTo>
                    <a:lnTo>
                      <a:pt x="528" y="2593"/>
                    </a:lnTo>
                    <a:lnTo>
                      <a:pt x="496" y="2559"/>
                    </a:lnTo>
                    <a:lnTo>
                      <a:pt x="496" y="25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>
            <p:nvSpPr>
              <p:cNvPr id="129" name="Freeform 43">
                <a:extLst>
                  <a:ext uri="{FF2B5EF4-FFF2-40B4-BE49-F238E27FC236}">
                    <a16:creationId xmlns:a16="http://schemas.microsoft.com/office/drawing/2014/main" id="{4C91F346-B626-4B71-A137-C5E510E91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6390" y="340396"/>
                <a:ext cx="477832" cy="651044"/>
              </a:xfrm>
              <a:custGeom>
                <a:avLst/>
                <a:gdLst>
                  <a:gd name="T0" fmla="*/ 77 w 2403"/>
                  <a:gd name="T1" fmla="*/ 3032 h 3283"/>
                  <a:gd name="T2" fmla="*/ 19 w 2403"/>
                  <a:gd name="T3" fmla="*/ 2902 h 3283"/>
                  <a:gd name="T4" fmla="*/ 1 w 2403"/>
                  <a:gd name="T5" fmla="*/ 2781 h 3283"/>
                  <a:gd name="T6" fmla="*/ 2 w 2403"/>
                  <a:gd name="T7" fmla="*/ 2687 h 3283"/>
                  <a:gd name="T8" fmla="*/ 377 w 2403"/>
                  <a:gd name="T9" fmla="*/ 2720 h 3283"/>
                  <a:gd name="T10" fmla="*/ 376 w 2403"/>
                  <a:gd name="T11" fmla="*/ 2729 h 3283"/>
                  <a:gd name="T12" fmla="*/ 378 w 2403"/>
                  <a:gd name="T13" fmla="*/ 2789 h 3283"/>
                  <a:gd name="T14" fmla="*/ 409 w 2403"/>
                  <a:gd name="T15" fmla="*/ 2868 h 3283"/>
                  <a:gd name="T16" fmla="*/ 453 w 2403"/>
                  <a:gd name="T17" fmla="*/ 2911 h 3283"/>
                  <a:gd name="T18" fmla="*/ 508 w 2403"/>
                  <a:gd name="T19" fmla="*/ 2932 h 3283"/>
                  <a:gd name="T20" fmla="*/ 1748 w 2403"/>
                  <a:gd name="T21" fmla="*/ 2941 h 3283"/>
                  <a:gd name="T22" fmla="*/ 1875 w 2403"/>
                  <a:gd name="T23" fmla="*/ 2914 h 3283"/>
                  <a:gd name="T24" fmla="*/ 1974 w 2403"/>
                  <a:gd name="T25" fmla="*/ 2840 h 3283"/>
                  <a:gd name="T26" fmla="*/ 2037 w 2403"/>
                  <a:gd name="T27" fmla="*/ 2731 h 3283"/>
                  <a:gd name="T28" fmla="*/ 2060 w 2403"/>
                  <a:gd name="T29" fmla="*/ 2598 h 3283"/>
                  <a:gd name="T30" fmla="*/ 2036 w 2403"/>
                  <a:gd name="T31" fmla="*/ 2461 h 3283"/>
                  <a:gd name="T32" fmla="*/ 1982 w 2403"/>
                  <a:gd name="T33" fmla="*/ 2342 h 3283"/>
                  <a:gd name="T34" fmla="*/ 1930 w 2403"/>
                  <a:gd name="T35" fmla="*/ 2257 h 3283"/>
                  <a:gd name="T36" fmla="*/ 1907 w 2403"/>
                  <a:gd name="T37" fmla="*/ 2226 h 3283"/>
                  <a:gd name="T38" fmla="*/ 1906 w 2403"/>
                  <a:gd name="T39" fmla="*/ 2217 h 3283"/>
                  <a:gd name="T40" fmla="*/ 1908 w 2403"/>
                  <a:gd name="T41" fmla="*/ 2166 h 3283"/>
                  <a:gd name="T42" fmla="*/ 1911 w 2403"/>
                  <a:gd name="T43" fmla="*/ 2073 h 3283"/>
                  <a:gd name="T44" fmla="*/ 1913 w 2403"/>
                  <a:gd name="T45" fmla="*/ 1952 h 3283"/>
                  <a:gd name="T46" fmla="*/ 1910 w 2403"/>
                  <a:gd name="T47" fmla="*/ 1675 h 3283"/>
                  <a:gd name="T48" fmla="*/ 1899 w 2403"/>
                  <a:gd name="T49" fmla="*/ 1512 h 3283"/>
                  <a:gd name="T50" fmla="*/ 1882 w 2403"/>
                  <a:gd name="T51" fmla="*/ 1404 h 3283"/>
                  <a:gd name="T52" fmla="*/ 1827 w 2403"/>
                  <a:gd name="T53" fmla="*/ 1248 h 3283"/>
                  <a:gd name="T54" fmla="*/ 1769 w 2403"/>
                  <a:gd name="T55" fmla="*/ 1094 h 3283"/>
                  <a:gd name="T56" fmla="*/ 1714 w 2403"/>
                  <a:gd name="T57" fmla="*/ 965 h 3283"/>
                  <a:gd name="T58" fmla="*/ 1618 w 2403"/>
                  <a:gd name="T59" fmla="*/ 773 h 3283"/>
                  <a:gd name="T60" fmla="*/ 1484 w 2403"/>
                  <a:gd name="T61" fmla="*/ 567 h 3283"/>
                  <a:gd name="T62" fmla="*/ 1373 w 2403"/>
                  <a:gd name="T63" fmla="*/ 423 h 3283"/>
                  <a:gd name="T64" fmla="*/ 1853 w 2403"/>
                  <a:gd name="T65" fmla="*/ 489 h 3283"/>
                  <a:gd name="T66" fmla="*/ 1888 w 2403"/>
                  <a:gd name="T67" fmla="*/ 544 h 3283"/>
                  <a:gd name="T68" fmla="*/ 1936 w 2403"/>
                  <a:gd name="T69" fmla="*/ 622 h 3283"/>
                  <a:gd name="T70" fmla="*/ 2034 w 2403"/>
                  <a:gd name="T71" fmla="*/ 796 h 3283"/>
                  <a:gd name="T72" fmla="*/ 2144 w 2403"/>
                  <a:gd name="T73" fmla="*/ 1019 h 3283"/>
                  <a:gd name="T74" fmla="*/ 2214 w 2403"/>
                  <a:gd name="T75" fmla="*/ 1205 h 3283"/>
                  <a:gd name="T76" fmla="*/ 2238 w 2403"/>
                  <a:gd name="T77" fmla="*/ 1318 h 3283"/>
                  <a:gd name="T78" fmla="*/ 2256 w 2403"/>
                  <a:gd name="T79" fmla="*/ 1534 h 3283"/>
                  <a:gd name="T80" fmla="*/ 2254 w 2403"/>
                  <a:gd name="T81" fmla="*/ 1832 h 3283"/>
                  <a:gd name="T82" fmla="*/ 2249 w 2403"/>
                  <a:gd name="T83" fmla="*/ 2052 h 3283"/>
                  <a:gd name="T84" fmla="*/ 2338 w 2403"/>
                  <a:gd name="T85" fmla="*/ 2254 h 3283"/>
                  <a:gd name="T86" fmla="*/ 2379 w 2403"/>
                  <a:gd name="T87" fmla="*/ 2372 h 3283"/>
                  <a:gd name="T88" fmla="*/ 2400 w 2403"/>
                  <a:gd name="T89" fmla="*/ 2500 h 3283"/>
                  <a:gd name="T90" fmla="*/ 2399 w 2403"/>
                  <a:gd name="T91" fmla="*/ 2644 h 3283"/>
                  <a:gd name="T92" fmla="*/ 2375 w 2403"/>
                  <a:gd name="T93" fmla="*/ 2785 h 3283"/>
                  <a:gd name="T94" fmla="*/ 2326 w 2403"/>
                  <a:gd name="T95" fmla="*/ 2914 h 3283"/>
                  <a:gd name="T96" fmla="*/ 2257 w 2403"/>
                  <a:gd name="T97" fmla="*/ 3028 h 3283"/>
                  <a:gd name="T98" fmla="*/ 2169 w 2403"/>
                  <a:gd name="T99" fmla="*/ 3124 h 3283"/>
                  <a:gd name="T100" fmla="*/ 2065 w 2403"/>
                  <a:gd name="T101" fmla="*/ 3200 h 3283"/>
                  <a:gd name="T102" fmla="*/ 1946 w 2403"/>
                  <a:gd name="T103" fmla="*/ 3252 h 3283"/>
                  <a:gd name="T104" fmla="*/ 1816 w 2403"/>
                  <a:gd name="T105" fmla="*/ 3280 h 3283"/>
                  <a:gd name="T106" fmla="*/ 528 w 2403"/>
                  <a:gd name="T107" fmla="*/ 3280 h 3283"/>
                  <a:gd name="T108" fmla="*/ 398 w 2403"/>
                  <a:gd name="T109" fmla="*/ 3263 h 3283"/>
                  <a:gd name="T110" fmla="*/ 282 w 2403"/>
                  <a:gd name="T111" fmla="*/ 3221 h 3283"/>
                  <a:gd name="T112" fmla="*/ 185 w 2403"/>
                  <a:gd name="T113" fmla="*/ 3157 h 3283"/>
                  <a:gd name="T114" fmla="*/ 126 w 2403"/>
                  <a:gd name="T115" fmla="*/ 3093 h 3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03" h="3283">
                    <a:moveTo>
                      <a:pt x="126" y="3093"/>
                    </a:moveTo>
                    <a:lnTo>
                      <a:pt x="113" y="3078"/>
                    </a:lnTo>
                    <a:lnTo>
                      <a:pt x="99" y="3063"/>
                    </a:lnTo>
                    <a:lnTo>
                      <a:pt x="77" y="3032"/>
                    </a:lnTo>
                    <a:lnTo>
                      <a:pt x="57" y="3000"/>
                    </a:lnTo>
                    <a:lnTo>
                      <a:pt x="42" y="2967"/>
                    </a:lnTo>
                    <a:lnTo>
                      <a:pt x="29" y="2935"/>
                    </a:lnTo>
                    <a:lnTo>
                      <a:pt x="19" y="2902"/>
                    </a:lnTo>
                    <a:lnTo>
                      <a:pt x="12" y="2870"/>
                    </a:lnTo>
                    <a:lnTo>
                      <a:pt x="6" y="2839"/>
                    </a:lnTo>
                    <a:lnTo>
                      <a:pt x="3" y="2809"/>
                    </a:lnTo>
                    <a:lnTo>
                      <a:pt x="1" y="2781"/>
                    </a:lnTo>
                    <a:lnTo>
                      <a:pt x="0" y="2754"/>
                    </a:lnTo>
                    <a:lnTo>
                      <a:pt x="0" y="2729"/>
                    </a:lnTo>
                    <a:lnTo>
                      <a:pt x="1" y="2706"/>
                    </a:lnTo>
                    <a:lnTo>
                      <a:pt x="2" y="2687"/>
                    </a:lnTo>
                    <a:lnTo>
                      <a:pt x="2" y="2669"/>
                    </a:lnTo>
                    <a:lnTo>
                      <a:pt x="3" y="2656"/>
                    </a:lnTo>
                    <a:lnTo>
                      <a:pt x="341" y="2331"/>
                    </a:lnTo>
                    <a:lnTo>
                      <a:pt x="377" y="2720"/>
                    </a:lnTo>
                    <a:lnTo>
                      <a:pt x="377" y="2720"/>
                    </a:lnTo>
                    <a:lnTo>
                      <a:pt x="376" y="2722"/>
                    </a:lnTo>
                    <a:lnTo>
                      <a:pt x="376" y="2725"/>
                    </a:lnTo>
                    <a:lnTo>
                      <a:pt x="376" y="2729"/>
                    </a:lnTo>
                    <a:lnTo>
                      <a:pt x="375" y="2739"/>
                    </a:lnTo>
                    <a:lnTo>
                      <a:pt x="375" y="2754"/>
                    </a:lnTo>
                    <a:lnTo>
                      <a:pt x="376" y="2770"/>
                    </a:lnTo>
                    <a:lnTo>
                      <a:pt x="378" y="2789"/>
                    </a:lnTo>
                    <a:lnTo>
                      <a:pt x="382" y="2808"/>
                    </a:lnTo>
                    <a:lnTo>
                      <a:pt x="388" y="2829"/>
                    </a:lnTo>
                    <a:lnTo>
                      <a:pt x="397" y="2849"/>
                    </a:lnTo>
                    <a:lnTo>
                      <a:pt x="409" y="2868"/>
                    </a:lnTo>
                    <a:lnTo>
                      <a:pt x="424" y="2887"/>
                    </a:lnTo>
                    <a:lnTo>
                      <a:pt x="433" y="2896"/>
                    </a:lnTo>
                    <a:lnTo>
                      <a:pt x="442" y="2903"/>
                    </a:lnTo>
                    <a:lnTo>
                      <a:pt x="453" y="2911"/>
                    </a:lnTo>
                    <a:lnTo>
                      <a:pt x="466" y="2918"/>
                    </a:lnTo>
                    <a:lnTo>
                      <a:pt x="478" y="2924"/>
                    </a:lnTo>
                    <a:lnTo>
                      <a:pt x="493" y="2929"/>
                    </a:lnTo>
                    <a:lnTo>
                      <a:pt x="508" y="2932"/>
                    </a:lnTo>
                    <a:lnTo>
                      <a:pt x="526" y="2935"/>
                    </a:lnTo>
                    <a:lnTo>
                      <a:pt x="544" y="2937"/>
                    </a:lnTo>
                    <a:lnTo>
                      <a:pt x="564" y="2938"/>
                    </a:lnTo>
                    <a:lnTo>
                      <a:pt x="1748" y="2941"/>
                    </a:lnTo>
                    <a:lnTo>
                      <a:pt x="1782" y="2939"/>
                    </a:lnTo>
                    <a:lnTo>
                      <a:pt x="1815" y="2934"/>
                    </a:lnTo>
                    <a:lnTo>
                      <a:pt x="1846" y="2926"/>
                    </a:lnTo>
                    <a:lnTo>
                      <a:pt x="1875" y="2914"/>
                    </a:lnTo>
                    <a:lnTo>
                      <a:pt x="1903" y="2900"/>
                    </a:lnTo>
                    <a:lnTo>
                      <a:pt x="1929" y="2883"/>
                    </a:lnTo>
                    <a:lnTo>
                      <a:pt x="1952" y="2863"/>
                    </a:lnTo>
                    <a:lnTo>
                      <a:pt x="1974" y="2840"/>
                    </a:lnTo>
                    <a:lnTo>
                      <a:pt x="1993" y="2816"/>
                    </a:lnTo>
                    <a:lnTo>
                      <a:pt x="2010" y="2790"/>
                    </a:lnTo>
                    <a:lnTo>
                      <a:pt x="2025" y="2761"/>
                    </a:lnTo>
                    <a:lnTo>
                      <a:pt x="2037" y="2731"/>
                    </a:lnTo>
                    <a:lnTo>
                      <a:pt x="2047" y="2700"/>
                    </a:lnTo>
                    <a:lnTo>
                      <a:pt x="2055" y="2667"/>
                    </a:lnTo>
                    <a:lnTo>
                      <a:pt x="2059" y="2633"/>
                    </a:lnTo>
                    <a:lnTo>
                      <a:pt x="2060" y="2598"/>
                    </a:lnTo>
                    <a:lnTo>
                      <a:pt x="2059" y="2563"/>
                    </a:lnTo>
                    <a:lnTo>
                      <a:pt x="2054" y="2529"/>
                    </a:lnTo>
                    <a:lnTo>
                      <a:pt x="2046" y="2495"/>
                    </a:lnTo>
                    <a:lnTo>
                      <a:pt x="2036" y="2461"/>
                    </a:lnTo>
                    <a:lnTo>
                      <a:pt x="2025" y="2429"/>
                    </a:lnTo>
                    <a:lnTo>
                      <a:pt x="2011" y="2398"/>
                    </a:lnTo>
                    <a:lnTo>
                      <a:pt x="1997" y="2369"/>
                    </a:lnTo>
                    <a:lnTo>
                      <a:pt x="1982" y="2342"/>
                    </a:lnTo>
                    <a:lnTo>
                      <a:pt x="1968" y="2316"/>
                    </a:lnTo>
                    <a:lnTo>
                      <a:pt x="1954" y="2293"/>
                    </a:lnTo>
                    <a:lnTo>
                      <a:pt x="1941" y="2274"/>
                    </a:lnTo>
                    <a:lnTo>
                      <a:pt x="1930" y="2257"/>
                    </a:lnTo>
                    <a:lnTo>
                      <a:pt x="1919" y="2243"/>
                    </a:lnTo>
                    <a:lnTo>
                      <a:pt x="1912" y="2233"/>
                    </a:lnTo>
                    <a:lnTo>
                      <a:pt x="1909" y="2229"/>
                    </a:lnTo>
                    <a:lnTo>
                      <a:pt x="1907" y="2226"/>
                    </a:lnTo>
                    <a:lnTo>
                      <a:pt x="1906" y="2225"/>
                    </a:lnTo>
                    <a:lnTo>
                      <a:pt x="1905" y="2224"/>
                    </a:lnTo>
                    <a:lnTo>
                      <a:pt x="1905" y="2223"/>
                    </a:lnTo>
                    <a:lnTo>
                      <a:pt x="1906" y="2217"/>
                    </a:lnTo>
                    <a:lnTo>
                      <a:pt x="1906" y="2209"/>
                    </a:lnTo>
                    <a:lnTo>
                      <a:pt x="1907" y="2198"/>
                    </a:lnTo>
                    <a:lnTo>
                      <a:pt x="1907" y="2183"/>
                    </a:lnTo>
                    <a:lnTo>
                      <a:pt x="1908" y="2166"/>
                    </a:lnTo>
                    <a:lnTo>
                      <a:pt x="1909" y="2146"/>
                    </a:lnTo>
                    <a:lnTo>
                      <a:pt x="1909" y="2123"/>
                    </a:lnTo>
                    <a:lnTo>
                      <a:pt x="1910" y="2100"/>
                    </a:lnTo>
                    <a:lnTo>
                      <a:pt x="1911" y="2073"/>
                    </a:lnTo>
                    <a:lnTo>
                      <a:pt x="1911" y="2045"/>
                    </a:lnTo>
                    <a:lnTo>
                      <a:pt x="1912" y="2016"/>
                    </a:lnTo>
                    <a:lnTo>
                      <a:pt x="1913" y="1985"/>
                    </a:lnTo>
                    <a:lnTo>
                      <a:pt x="1913" y="1952"/>
                    </a:lnTo>
                    <a:lnTo>
                      <a:pt x="1914" y="1885"/>
                    </a:lnTo>
                    <a:lnTo>
                      <a:pt x="1913" y="1816"/>
                    </a:lnTo>
                    <a:lnTo>
                      <a:pt x="1912" y="1745"/>
                    </a:lnTo>
                    <a:lnTo>
                      <a:pt x="1910" y="1675"/>
                    </a:lnTo>
                    <a:lnTo>
                      <a:pt x="1907" y="1606"/>
                    </a:lnTo>
                    <a:lnTo>
                      <a:pt x="1905" y="1573"/>
                    </a:lnTo>
                    <a:lnTo>
                      <a:pt x="1902" y="1541"/>
                    </a:lnTo>
                    <a:lnTo>
                      <a:pt x="1899" y="1512"/>
                    </a:lnTo>
                    <a:lnTo>
                      <a:pt x="1896" y="1482"/>
                    </a:lnTo>
                    <a:lnTo>
                      <a:pt x="1891" y="1454"/>
                    </a:lnTo>
                    <a:lnTo>
                      <a:pt x="1886" y="1428"/>
                    </a:lnTo>
                    <a:lnTo>
                      <a:pt x="1882" y="1404"/>
                    </a:lnTo>
                    <a:lnTo>
                      <a:pt x="1876" y="1383"/>
                    </a:lnTo>
                    <a:lnTo>
                      <a:pt x="1859" y="1336"/>
                    </a:lnTo>
                    <a:lnTo>
                      <a:pt x="1843" y="1291"/>
                    </a:lnTo>
                    <a:lnTo>
                      <a:pt x="1827" y="1248"/>
                    </a:lnTo>
                    <a:lnTo>
                      <a:pt x="1812" y="1207"/>
                    </a:lnTo>
                    <a:lnTo>
                      <a:pt x="1796" y="1167"/>
                    </a:lnTo>
                    <a:lnTo>
                      <a:pt x="1782" y="1130"/>
                    </a:lnTo>
                    <a:lnTo>
                      <a:pt x="1769" y="1094"/>
                    </a:lnTo>
                    <a:lnTo>
                      <a:pt x="1754" y="1060"/>
                    </a:lnTo>
                    <a:lnTo>
                      <a:pt x="1741" y="1026"/>
                    </a:lnTo>
                    <a:lnTo>
                      <a:pt x="1727" y="995"/>
                    </a:lnTo>
                    <a:lnTo>
                      <a:pt x="1714" y="965"/>
                    </a:lnTo>
                    <a:lnTo>
                      <a:pt x="1700" y="935"/>
                    </a:lnTo>
                    <a:lnTo>
                      <a:pt x="1674" y="878"/>
                    </a:lnTo>
                    <a:lnTo>
                      <a:pt x="1647" y="824"/>
                    </a:lnTo>
                    <a:lnTo>
                      <a:pt x="1618" y="773"/>
                    </a:lnTo>
                    <a:lnTo>
                      <a:pt x="1588" y="721"/>
                    </a:lnTo>
                    <a:lnTo>
                      <a:pt x="1556" y="671"/>
                    </a:lnTo>
                    <a:lnTo>
                      <a:pt x="1522" y="621"/>
                    </a:lnTo>
                    <a:lnTo>
                      <a:pt x="1484" y="567"/>
                    </a:lnTo>
                    <a:lnTo>
                      <a:pt x="1442" y="512"/>
                    </a:lnTo>
                    <a:lnTo>
                      <a:pt x="1421" y="484"/>
                    </a:lnTo>
                    <a:lnTo>
                      <a:pt x="1398" y="454"/>
                    </a:lnTo>
                    <a:lnTo>
                      <a:pt x="1373" y="423"/>
                    </a:lnTo>
                    <a:lnTo>
                      <a:pt x="1348" y="391"/>
                    </a:lnTo>
                    <a:lnTo>
                      <a:pt x="1488" y="0"/>
                    </a:lnTo>
                    <a:lnTo>
                      <a:pt x="1847" y="479"/>
                    </a:lnTo>
                    <a:lnTo>
                      <a:pt x="1853" y="489"/>
                    </a:lnTo>
                    <a:lnTo>
                      <a:pt x="1862" y="500"/>
                    </a:lnTo>
                    <a:lnTo>
                      <a:pt x="1870" y="513"/>
                    </a:lnTo>
                    <a:lnTo>
                      <a:pt x="1879" y="528"/>
                    </a:lnTo>
                    <a:lnTo>
                      <a:pt x="1888" y="544"/>
                    </a:lnTo>
                    <a:lnTo>
                      <a:pt x="1900" y="562"/>
                    </a:lnTo>
                    <a:lnTo>
                      <a:pt x="1911" y="580"/>
                    </a:lnTo>
                    <a:lnTo>
                      <a:pt x="1922" y="601"/>
                    </a:lnTo>
                    <a:lnTo>
                      <a:pt x="1936" y="622"/>
                    </a:lnTo>
                    <a:lnTo>
                      <a:pt x="1948" y="644"/>
                    </a:lnTo>
                    <a:lnTo>
                      <a:pt x="1976" y="692"/>
                    </a:lnTo>
                    <a:lnTo>
                      <a:pt x="2004" y="742"/>
                    </a:lnTo>
                    <a:lnTo>
                      <a:pt x="2034" y="796"/>
                    </a:lnTo>
                    <a:lnTo>
                      <a:pt x="2063" y="850"/>
                    </a:lnTo>
                    <a:lnTo>
                      <a:pt x="2091" y="906"/>
                    </a:lnTo>
                    <a:lnTo>
                      <a:pt x="2119" y="963"/>
                    </a:lnTo>
                    <a:lnTo>
                      <a:pt x="2144" y="1019"/>
                    </a:lnTo>
                    <a:lnTo>
                      <a:pt x="2167" y="1075"/>
                    </a:lnTo>
                    <a:lnTo>
                      <a:pt x="2189" y="1128"/>
                    </a:lnTo>
                    <a:lnTo>
                      <a:pt x="2206" y="1180"/>
                    </a:lnTo>
                    <a:lnTo>
                      <a:pt x="2214" y="1205"/>
                    </a:lnTo>
                    <a:lnTo>
                      <a:pt x="2220" y="1228"/>
                    </a:lnTo>
                    <a:lnTo>
                      <a:pt x="2225" y="1249"/>
                    </a:lnTo>
                    <a:lnTo>
                      <a:pt x="2230" y="1272"/>
                    </a:lnTo>
                    <a:lnTo>
                      <a:pt x="2238" y="1318"/>
                    </a:lnTo>
                    <a:lnTo>
                      <a:pt x="2246" y="1368"/>
                    </a:lnTo>
                    <a:lnTo>
                      <a:pt x="2250" y="1422"/>
                    </a:lnTo>
                    <a:lnTo>
                      <a:pt x="2254" y="1477"/>
                    </a:lnTo>
                    <a:lnTo>
                      <a:pt x="2256" y="1534"/>
                    </a:lnTo>
                    <a:lnTo>
                      <a:pt x="2257" y="1593"/>
                    </a:lnTo>
                    <a:lnTo>
                      <a:pt x="2257" y="1653"/>
                    </a:lnTo>
                    <a:lnTo>
                      <a:pt x="2256" y="1772"/>
                    </a:lnTo>
                    <a:lnTo>
                      <a:pt x="2254" y="1832"/>
                    </a:lnTo>
                    <a:lnTo>
                      <a:pt x="2253" y="1890"/>
                    </a:lnTo>
                    <a:lnTo>
                      <a:pt x="2251" y="1946"/>
                    </a:lnTo>
                    <a:lnTo>
                      <a:pt x="2250" y="2001"/>
                    </a:lnTo>
                    <a:lnTo>
                      <a:pt x="2249" y="2052"/>
                    </a:lnTo>
                    <a:lnTo>
                      <a:pt x="2249" y="2101"/>
                    </a:lnTo>
                    <a:lnTo>
                      <a:pt x="2282" y="2149"/>
                    </a:lnTo>
                    <a:lnTo>
                      <a:pt x="2312" y="2201"/>
                    </a:lnTo>
                    <a:lnTo>
                      <a:pt x="2338" y="2254"/>
                    </a:lnTo>
                    <a:lnTo>
                      <a:pt x="2350" y="2282"/>
                    </a:lnTo>
                    <a:lnTo>
                      <a:pt x="2361" y="2312"/>
                    </a:lnTo>
                    <a:lnTo>
                      <a:pt x="2370" y="2341"/>
                    </a:lnTo>
                    <a:lnTo>
                      <a:pt x="2379" y="2372"/>
                    </a:lnTo>
                    <a:lnTo>
                      <a:pt x="2386" y="2403"/>
                    </a:lnTo>
                    <a:lnTo>
                      <a:pt x="2392" y="2434"/>
                    </a:lnTo>
                    <a:lnTo>
                      <a:pt x="2397" y="2466"/>
                    </a:lnTo>
                    <a:lnTo>
                      <a:pt x="2400" y="2500"/>
                    </a:lnTo>
                    <a:lnTo>
                      <a:pt x="2402" y="2534"/>
                    </a:lnTo>
                    <a:lnTo>
                      <a:pt x="2403" y="2568"/>
                    </a:lnTo>
                    <a:lnTo>
                      <a:pt x="2402" y="2606"/>
                    </a:lnTo>
                    <a:lnTo>
                      <a:pt x="2399" y="2644"/>
                    </a:lnTo>
                    <a:lnTo>
                      <a:pt x="2395" y="2680"/>
                    </a:lnTo>
                    <a:lnTo>
                      <a:pt x="2390" y="2716"/>
                    </a:lnTo>
                    <a:lnTo>
                      <a:pt x="2383" y="2751"/>
                    </a:lnTo>
                    <a:lnTo>
                      <a:pt x="2375" y="2785"/>
                    </a:lnTo>
                    <a:lnTo>
                      <a:pt x="2364" y="2819"/>
                    </a:lnTo>
                    <a:lnTo>
                      <a:pt x="2353" y="2852"/>
                    </a:lnTo>
                    <a:lnTo>
                      <a:pt x="2341" y="2884"/>
                    </a:lnTo>
                    <a:lnTo>
                      <a:pt x="2326" y="2914"/>
                    </a:lnTo>
                    <a:lnTo>
                      <a:pt x="2311" y="2944"/>
                    </a:lnTo>
                    <a:lnTo>
                      <a:pt x="2294" y="2973"/>
                    </a:lnTo>
                    <a:lnTo>
                      <a:pt x="2275" y="3001"/>
                    </a:lnTo>
                    <a:lnTo>
                      <a:pt x="2257" y="3028"/>
                    </a:lnTo>
                    <a:lnTo>
                      <a:pt x="2236" y="3054"/>
                    </a:lnTo>
                    <a:lnTo>
                      <a:pt x="2215" y="3078"/>
                    </a:lnTo>
                    <a:lnTo>
                      <a:pt x="2193" y="3102"/>
                    </a:lnTo>
                    <a:lnTo>
                      <a:pt x="2169" y="3124"/>
                    </a:lnTo>
                    <a:lnTo>
                      <a:pt x="2144" y="3145"/>
                    </a:lnTo>
                    <a:lnTo>
                      <a:pt x="2119" y="3165"/>
                    </a:lnTo>
                    <a:lnTo>
                      <a:pt x="2092" y="3183"/>
                    </a:lnTo>
                    <a:lnTo>
                      <a:pt x="2065" y="3200"/>
                    </a:lnTo>
                    <a:lnTo>
                      <a:pt x="2036" y="3215"/>
                    </a:lnTo>
                    <a:lnTo>
                      <a:pt x="2007" y="3230"/>
                    </a:lnTo>
                    <a:lnTo>
                      <a:pt x="1977" y="3242"/>
                    </a:lnTo>
                    <a:lnTo>
                      <a:pt x="1946" y="3252"/>
                    </a:lnTo>
                    <a:lnTo>
                      <a:pt x="1914" y="3262"/>
                    </a:lnTo>
                    <a:lnTo>
                      <a:pt x="1882" y="3270"/>
                    </a:lnTo>
                    <a:lnTo>
                      <a:pt x="1849" y="3276"/>
                    </a:lnTo>
                    <a:lnTo>
                      <a:pt x="1816" y="3280"/>
                    </a:lnTo>
                    <a:lnTo>
                      <a:pt x="1781" y="3282"/>
                    </a:lnTo>
                    <a:lnTo>
                      <a:pt x="1747" y="3283"/>
                    </a:lnTo>
                    <a:lnTo>
                      <a:pt x="563" y="3281"/>
                    </a:lnTo>
                    <a:lnTo>
                      <a:pt x="528" y="3280"/>
                    </a:lnTo>
                    <a:lnTo>
                      <a:pt x="494" y="3278"/>
                    </a:lnTo>
                    <a:lnTo>
                      <a:pt x="461" y="3274"/>
                    </a:lnTo>
                    <a:lnTo>
                      <a:pt x="429" y="3269"/>
                    </a:lnTo>
                    <a:lnTo>
                      <a:pt x="398" y="3263"/>
                    </a:lnTo>
                    <a:lnTo>
                      <a:pt x="367" y="3254"/>
                    </a:lnTo>
                    <a:lnTo>
                      <a:pt x="338" y="3244"/>
                    </a:lnTo>
                    <a:lnTo>
                      <a:pt x="309" y="3234"/>
                    </a:lnTo>
                    <a:lnTo>
                      <a:pt x="282" y="3221"/>
                    </a:lnTo>
                    <a:lnTo>
                      <a:pt x="256" y="3207"/>
                    </a:lnTo>
                    <a:lnTo>
                      <a:pt x="231" y="3192"/>
                    </a:lnTo>
                    <a:lnTo>
                      <a:pt x="208" y="3175"/>
                    </a:lnTo>
                    <a:lnTo>
                      <a:pt x="185" y="3157"/>
                    </a:lnTo>
                    <a:lnTo>
                      <a:pt x="164" y="3137"/>
                    </a:lnTo>
                    <a:lnTo>
                      <a:pt x="145" y="3115"/>
                    </a:lnTo>
                    <a:lnTo>
                      <a:pt x="126" y="3093"/>
                    </a:lnTo>
                    <a:lnTo>
                      <a:pt x="126" y="30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>
            <p:nvSpPr>
              <p:cNvPr id="130" name="Freeform 44">
                <a:extLst>
                  <a:ext uri="{FF2B5EF4-FFF2-40B4-BE49-F238E27FC236}">
                    <a16:creationId xmlns:a16="http://schemas.microsoft.com/office/drawing/2014/main" id="{58794814-939C-4777-A452-F73E90A3C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75176" y="-1203590"/>
                <a:ext cx="3082012" cy="2284628"/>
              </a:xfrm>
              <a:custGeom>
                <a:avLst/>
                <a:gdLst>
                  <a:gd name="T0" fmla="*/ 10977 w 15471"/>
                  <a:gd name="T1" fmla="*/ 1806 h 11467"/>
                  <a:gd name="T2" fmla="*/ 11863 w 15471"/>
                  <a:gd name="T3" fmla="*/ 2687 h 11467"/>
                  <a:gd name="T4" fmla="*/ 11965 w 15471"/>
                  <a:gd name="T5" fmla="*/ 3282 h 11467"/>
                  <a:gd name="T6" fmla="*/ 12755 w 15471"/>
                  <a:gd name="T7" fmla="*/ 3676 h 11467"/>
                  <a:gd name="T8" fmla="*/ 12767 w 15471"/>
                  <a:gd name="T9" fmla="*/ 4735 h 11467"/>
                  <a:gd name="T10" fmla="*/ 13108 w 15471"/>
                  <a:gd name="T11" fmla="*/ 1674 h 11467"/>
                  <a:gd name="T12" fmla="*/ 14652 w 15471"/>
                  <a:gd name="T13" fmla="*/ 942 h 11467"/>
                  <a:gd name="T14" fmla="*/ 15075 w 15471"/>
                  <a:gd name="T15" fmla="*/ 4776 h 11467"/>
                  <a:gd name="T16" fmla="*/ 12080 w 15471"/>
                  <a:gd name="T17" fmla="*/ 6929 h 11467"/>
                  <a:gd name="T18" fmla="*/ 10191 w 15471"/>
                  <a:gd name="T19" fmla="*/ 5810 h 11467"/>
                  <a:gd name="T20" fmla="*/ 11264 w 15471"/>
                  <a:gd name="T21" fmla="*/ 7535 h 11467"/>
                  <a:gd name="T22" fmla="*/ 10824 w 15471"/>
                  <a:gd name="T23" fmla="*/ 8068 h 11467"/>
                  <a:gd name="T24" fmla="*/ 8547 w 15471"/>
                  <a:gd name="T25" fmla="*/ 6706 h 11467"/>
                  <a:gd name="T26" fmla="*/ 9172 w 15471"/>
                  <a:gd name="T27" fmla="*/ 8211 h 11467"/>
                  <a:gd name="T28" fmla="*/ 6576 w 15471"/>
                  <a:gd name="T29" fmla="*/ 11116 h 11467"/>
                  <a:gd name="T30" fmla="*/ 6156 w 15471"/>
                  <a:gd name="T31" fmla="*/ 9541 h 11467"/>
                  <a:gd name="T32" fmla="*/ 6205 w 15471"/>
                  <a:gd name="T33" fmla="*/ 9052 h 11467"/>
                  <a:gd name="T34" fmla="*/ 4485 w 15471"/>
                  <a:gd name="T35" fmla="*/ 9219 h 11467"/>
                  <a:gd name="T36" fmla="*/ 3981 w 15471"/>
                  <a:gd name="T37" fmla="*/ 10956 h 11467"/>
                  <a:gd name="T38" fmla="*/ 2377 w 15471"/>
                  <a:gd name="T39" fmla="*/ 9801 h 11467"/>
                  <a:gd name="T40" fmla="*/ 1530 w 15471"/>
                  <a:gd name="T41" fmla="*/ 7314 h 11467"/>
                  <a:gd name="T42" fmla="*/ 1041 w 15471"/>
                  <a:gd name="T43" fmla="*/ 5673 h 11467"/>
                  <a:gd name="T44" fmla="*/ 412 w 15471"/>
                  <a:gd name="T45" fmla="*/ 4456 h 11467"/>
                  <a:gd name="T46" fmla="*/ 938 w 15471"/>
                  <a:gd name="T47" fmla="*/ 4506 h 11467"/>
                  <a:gd name="T48" fmla="*/ 1436 w 15471"/>
                  <a:gd name="T49" fmla="*/ 5064 h 11467"/>
                  <a:gd name="T50" fmla="*/ 4800 w 15471"/>
                  <a:gd name="T51" fmla="*/ 2713 h 11467"/>
                  <a:gd name="T52" fmla="*/ 3605 w 15471"/>
                  <a:gd name="T53" fmla="*/ 4402 h 11467"/>
                  <a:gd name="T54" fmla="*/ 3968 w 15471"/>
                  <a:gd name="T55" fmla="*/ 6936 h 11467"/>
                  <a:gd name="T56" fmla="*/ 6878 w 15471"/>
                  <a:gd name="T57" fmla="*/ 7007 h 11467"/>
                  <a:gd name="T58" fmla="*/ 8016 w 15471"/>
                  <a:gd name="T59" fmla="*/ 5640 h 11467"/>
                  <a:gd name="T60" fmla="*/ 7464 w 15471"/>
                  <a:gd name="T61" fmla="*/ 4107 h 11467"/>
                  <a:gd name="T62" fmla="*/ 7291 w 15471"/>
                  <a:gd name="T63" fmla="*/ 6616 h 11467"/>
                  <a:gd name="T64" fmla="*/ 4638 w 15471"/>
                  <a:gd name="T65" fmla="*/ 7120 h 11467"/>
                  <a:gd name="T66" fmla="*/ 3893 w 15471"/>
                  <a:gd name="T67" fmla="*/ 4655 h 11467"/>
                  <a:gd name="T68" fmla="*/ 7348 w 15471"/>
                  <a:gd name="T69" fmla="*/ 1684 h 11467"/>
                  <a:gd name="T70" fmla="*/ 7505 w 15471"/>
                  <a:gd name="T71" fmla="*/ 821 h 11467"/>
                  <a:gd name="T72" fmla="*/ 14394 w 15471"/>
                  <a:gd name="T73" fmla="*/ 1187 h 11467"/>
                  <a:gd name="T74" fmla="*/ 13401 w 15471"/>
                  <a:gd name="T75" fmla="*/ 1768 h 11467"/>
                  <a:gd name="T76" fmla="*/ 9509 w 15471"/>
                  <a:gd name="T77" fmla="*/ 2321 h 11467"/>
                  <a:gd name="T78" fmla="*/ 9002 w 15471"/>
                  <a:gd name="T79" fmla="*/ 2398 h 11467"/>
                  <a:gd name="T80" fmla="*/ 9753 w 15471"/>
                  <a:gd name="T81" fmla="*/ 3768 h 11467"/>
                  <a:gd name="T82" fmla="*/ 9917 w 15471"/>
                  <a:gd name="T83" fmla="*/ 4293 h 11467"/>
                  <a:gd name="T84" fmla="*/ 10789 w 15471"/>
                  <a:gd name="T85" fmla="*/ 3533 h 11467"/>
                  <a:gd name="T86" fmla="*/ 10668 w 15471"/>
                  <a:gd name="T87" fmla="*/ 3016 h 11467"/>
                  <a:gd name="T88" fmla="*/ 9418 w 15471"/>
                  <a:gd name="T89" fmla="*/ 3866 h 11467"/>
                  <a:gd name="T90" fmla="*/ 6560 w 15471"/>
                  <a:gd name="T91" fmla="*/ 1283 h 11467"/>
                  <a:gd name="T92" fmla="*/ 4869 w 15471"/>
                  <a:gd name="T93" fmla="*/ 2378 h 11467"/>
                  <a:gd name="T94" fmla="*/ 1533 w 15471"/>
                  <a:gd name="T95" fmla="*/ 4436 h 11467"/>
                  <a:gd name="T96" fmla="*/ 865 w 15471"/>
                  <a:gd name="T97" fmla="*/ 3460 h 11467"/>
                  <a:gd name="T98" fmla="*/ 523 w 15471"/>
                  <a:gd name="T99" fmla="*/ 5835 h 11467"/>
                  <a:gd name="T100" fmla="*/ 2021 w 15471"/>
                  <a:gd name="T101" fmla="*/ 9156 h 11467"/>
                  <a:gd name="T102" fmla="*/ 2536 w 15471"/>
                  <a:gd name="T103" fmla="*/ 11188 h 11467"/>
                  <a:gd name="T104" fmla="*/ 4423 w 15471"/>
                  <a:gd name="T105" fmla="*/ 10332 h 11467"/>
                  <a:gd name="T106" fmla="*/ 5268 w 15471"/>
                  <a:gd name="T107" fmla="*/ 9942 h 11467"/>
                  <a:gd name="T108" fmla="*/ 7052 w 15471"/>
                  <a:gd name="T109" fmla="*/ 11297 h 11467"/>
                  <a:gd name="T110" fmla="*/ 9714 w 15471"/>
                  <a:gd name="T111" fmla="*/ 7999 h 11467"/>
                  <a:gd name="T112" fmla="*/ 11839 w 15471"/>
                  <a:gd name="T113" fmla="*/ 7522 h 11467"/>
                  <a:gd name="T114" fmla="*/ 14957 w 15471"/>
                  <a:gd name="T115" fmla="*/ 5826 h 11467"/>
                  <a:gd name="T116" fmla="*/ 14949 w 15471"/>
                  <a:gd name="T117" fmla="*/ 867 h 11467"/>
                  <a:gd name="T118" fmla="*/ 13419 w 15471"/>
                  <a:gd name="T119" fmla="*/ 1053 h 11467"/>
                  <a:gd name="T120" fmla="*/ 12890 w 15471"/>
                  <a:gd name="T121" fmla="*/ 3396 h 11467"/>
                  <a:gd name="T122" fmla="*/ 12179 w 15471"/>
                  <a:gd name="T123" fmla="*/ 1882 h 11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71" h="11467">
                    <a:moveTo>
                      <a:pt x="9231" y="342"/>
                    </a:moveTo>
                    <a:lnTo>
                      <a:pt x="9450" y="342"/>
                    </a:lnTo>
                    <a:lnTo>
                      <a:pt x="9501" y="346"/>
                    </a:lnTo>
                    <a:lnTo>
                      <a:pt x="9553" y="351"/>
                    </a:lnTo>
                    <a:lnTo>
                      <a:pt x="9604" y="357"/>
                    </a:lnTo>
                    <a:lnTo>
                      <a:pt x="9654" y="364"/>
                    </a:lnTo>
                    <a:lnTo>
                      <a:pt x="9703" y="373"/>
                    </a:lnTo>
                    <a:lnTo>
                      <a:pt x="9752" y="383"/>
                    </a:lnTo>
                    <a:lnTo>
                      <a:pt x="9801" y="394"/>
                    </a:lnTo>
                    <a:lnTo>
                      <a:pt x="9848" y="405"/>
                    </a:lnTo>
                    <a:lnTo>
                      <a:pt x="9894" y="419"/>
                    </a:lnTo>
                    <a:lnTo>
                      <a:pt x="9941" y="433"/>
                    </a:lnTo>
                    <a:lnTo>
                      <a:pt x="10031" y="464"/>
                    </a:lnTo>
                    <a:lnTo>
                      <a:pt x="10118" y="499"/>
                    </a:lnTo>
                    <a:lnTo>
                      <a:pt x="10203" y="537"/>
                    </a:lnTo>
                    <a:lnTo>
                      <a:pt x="10285" y="579"/>
                    </a:lnTo>
                    <a:lnTo>
                      <a:pt x="10364" y="623"/>
                    </a:lnTo>
                    <a:lnTo>
                      <a:pt x="10441" y="669"/>
                    </a:lnTo>
                    <a:lnTo>
                      <a:pt x="10514" y="718"/>
                    </a:lnTo>
                    <a:lnTo>
                      <a:pt x="10585" y="768"/>
                    </a:lnTo>
                    <a:lnTo>
                      <a:pt x="10653" y="820"/>
                    </a:lnTo>
                    <a:lnTo>
                      <a:pt x="10719" y="873"/>
                    </a:lnTo>
                    <a:lnTo>
                      <a:pt x="10781" y="927"/>
                    </a:lnTo>
                    <a:lnTo>
                      <a:pt x="10841" y="980"/>
                    </a:lnTo>
                    <a:lnTo>
                      <a:pt x="10899" y="1035"/>
                    </a:lnTo>
                    <a:lnTo>
                      <a:pt x="10954" y="1089"/>
                    </a:lnTo>
                    <a:lnTo>
                      <a:pt x="11005" y="1144"/>
                    </a:lnTo>
                    <a:lnTo>
                      <a:pt x="11054" y="1198"/>
                    </a:lnTo>
                    <a:lnTo>
                      <a:pt x="11100" y="1249"/>
                    </a:lnTo>
                    <a:lnTo>
                      <a:pt x="11144" y="1301"/>
                    </a:lnTo>
                    <a:lnTo>
                      <a:pt x="11185" y="1350"/>
                    </a:lnTo>
                    <a:lnTo>
                      <a:pt x="11223" y="1397"/>
                    </a:lnTo>
                    <a:lnTo>
                      <a:pt x="11258" y="1443"/>
                    </a:lnTo>
                    <a:lnTo>
                      <a:pt x="11291" y="1486"/>
                    </a:lnTo>
                    <a:lnTo>
                      <a:pt x="11321" y="1526"/>
                    </a:lnTo>
                    <a:lnTo>
                      <a:pt x="11348" y="1562"/>
                    </a:lnTo>
                    <a:lnTo>
                      <a:pt x="11373" y="1596"/>
                    </a:lnTo>
                    <a:lnTo>
                      <a:pt x="11393" y="1626"/>
                    </a:lnTo>
                    <a:lnTo>
                      <a:pt x="11404" y="1638"/>
                    </a:lnTo>
                    <a:lnTo>
                      <a:pt x="11413" y="1651"/>
                    </a:lnTo>
                    <a:lnTo>
                      <a:pt x="11381" y="1651"/>
                    </a:lnTo>
                    <a:lnTo>
                      <a:pt x="11351" y="1653"/>
                    </a:lnTo>
                    <a:lnTo>
                      <a:pt x="11319" y="1658"/>
                    </a:lnTo>
                    <a:lnTo>
                      <a:pt x="11286" y="1665"/>
                    </a:lnTo>
                    <a:lnTo>
                      <a:pt x="11253" y="1676"/>
                    </a:lnTo>
                    <a:lnTo>
                      <a:pt x="11219" y="1687"/>
                    </a:lnTo>
                    <a:lnTo>
                      <a:pt x="11185" y="1700"/>
                    </a:lnTo>
                    <a:lnTo>
                      <a:pt x="11152" y="1715"/>
                    </a:lnTo>
                    <a:lnTo>
                      <a:pt x="11121" y="1729"/>
                    </a:lnTo>
                    <a:lnTo>
                      <a:pt x="11091" y="1743"/>
                    </a:lnTo>
                    <a:lnTo>
                      <a:pt x="11064" y="1758"/>
                    </a:lnTo>
                    <a:lnTo>
                      <a:pt x="11039" y="1770"/>
                    </a:lnTo>
                    <a:lnTo>
                      <a:pt x="11018" y="1783"/>
                    </a:lnTo>
                    <a:lnTo>
                      <a:pt x="11008" y="1788"/>
                    </a:lnTo>
                    <a:lnTo>
                      <a:pt x="11001" y="1792"/>
                    </a:lnTo>
                    <a:lnTo>
                      <a:pt x="10994" y="1796"/>
                    </a:lnTo>
                    <a:lnTo>
                      <a:pt x="10988" y="1800"/>
                    </a:lnTo>
                    <a:lnTo>
                      <a:pt x="10983" y="1803"/>
                    </a:lnTo>
                    <a:lnTo>
                      <a:pt x="10979" y="1805"/>
                    </a:lnTo>
                    <a:lnTo>
                      <a:pt x="10977" y="1806"/>
                    </a:lnTo>
                    <a:lnTo>
                      <a:pt x="10976" y="1806"/>
                    </a:lnTo>
                    <a:lnTo>
                      <a:pt x="11257" y="1806"/>
                    </a:lnTo>
                    <a:lnTo>
                      <a:pt x="11303" y="1806"/>
                    </a:lnTo>
                    <a:lnTo>
                      <a:pt x="11345" y="1807"/>
                    </a:lnTo>
                    <a:lnTo>
                      <a:pt x="11385" y="1808"/>
                    </a:lnTo>
                    <a:lnTo>
                      <a:pt x="11424" y="1810"/>
                    </a:lnTo>
                    <a:lnTo>
                      <a:pt x="11462" y="1815"/>
                    </a:lnTo>
                    <a:lnTo>
                      <a:pt x="11498" y="1820"/>
                    </a:lnTo>
                    <a:lnTo>
                      <a:pt x="11534" y="1828"/>
                    </a:lnTo>
                    <a:lnTo>
                      <a:pt x="11569" y="1838"/>
                    </a:lnTo>
                    <a:lnTo>
                      <a:pt x="11603" y="1851"/>
                    </a:lnTo>
                    <a:lnTo>
                      <a:pt x="11637" y="1863"/>
                    </a:lnTo>
                    <a:lnTo>
                      <a:pt x="11671" y="1877"/>
                    </a:lnTo>
                    <a:lnTo>
                      <a:pt x="11704" y="1893"/>
                    </a:lnTo>
                    <a:lnTo>
                      <a:pt x="11737" y="1910"/>
                    </a:lnTo>
                    <a:lnTo>
                      <a:pt x="11771" y="1930"/>
                    </a:lnTo>
                    <a:lnTo>
                      <a:pt x="11804" y="1951"/>
                    </a:lnTo>
                    <a:lnTo>
                      <a:pt x="11837" y="1974"/>
                    </a:lnTo>
                    <a:lnTo>
                      <a:pt x="11871" y="2000"/>
                    </a:lnTo>
                    <a:lnTo>
                      <a:pt x="11905" y="2029"/>
                    </a:lnTo>
                    <a:lnTo>
                      <a:pt x="11941" y="2061"/>
                    </a:lnTo>
                    <a:lnTo>
                      <a:pt x="11977" y="2097"/>
                    </a:lnTo>
                    <a:lnTo>
                      <a:pt x="12013" y="2135"/>
                    </a:lnTo>
                    <a:lnTo>
                      <a:pt x="12051" y="2177"/>
                    </a:lnTo>
                    <a:lnTo>
                      <a:pt x="12070" y="2200"/>
                    </a:lnTo>
                    <a:lnTo>
                      <a:pt x="12089" y="2223"/>
                    </a:lnTo>
                    <a:lnTo>
                      <a:pt x="12110" y="2248"/>
                    </a:lnTo>
                    <a:lnTo>
                      <a:pt x="12129" y="2274"/>
                    </a:lnTo>
                    <a:lnTo>
                      <a:pt x="12157" y="2310"/>
                    </a:lnTo>
                    <a:lnTo>
                      <a:pt x="12182" y="2345"/>
                    </a:lnTo>
                    <a:lnTo>
                      <a:pt x="12204" y="2381"/>
                    </a:lnTo>
                    <a:lnTo>
                      <a:pt x="12221" y="2416"/>
                    </a:lnTo>
                    <a:lnTo>
                      <a:pt x="12237" y="2451"/>
                    </a:lnTo>
                    <a:lnTo>
                      <a:pt x="12247" y="2484"/>
                    </a:lnTo>
                    <a:lnTo>
                      <a:pt x="12254" y="2517"/>
                    </a:lnTo>
                    <a:lnTo>
                      <a:pt x="12258" y="2547"/>
                    </a:lnTo>
                    <a:lnTo>
                      <a:pt x="12258" y="2561"/>
                    </a:lnTo>
                    <a:lnTo>
                      <a:pt x="12257" y="2575"/>
                    </a:lnTo>
                    <a:lnTo>
                      <a:pt x="12255" y="2588"/>
                    </a:lnTo>
                    <a:lnTo>
                      <a:pt x="12253" y="2600"/>
                    </a:lnTo>
                    <a:lnTo>
                      <a:pt x="12249" y="2612"/>
                    </a:lnTo>
                    <a:lnTo>
                      <a:pt x="12244" y="2623"/>
                    </a:lnTo>
                    <a:lnTo>
                      <a:pt x="12238" y="2632"/>
                    </a:lnTo>
                    <a:lnTo>
                      <a:pt x="12231" y="2642"/>
                    </a:lnTo>
                    <a:lnTo>
                      <a:pt x="12222" y="2650"/>
                    </a:lnTo>
                    <a:lnTo>
                      <a:pt x="12212" y="2658"/>
                    </a:lnTo>
                    <a:lnTo>
                      <a:pt x="12202" y="2664"/>
                    </a:lnTo>
                    <a:lnTo>
                      <a:pt x="12189" y="2670"/>
                    </a:lnTo>
                    <a:lnTo>
                      <a:pt x="12177" y="2674"/>
                    </a:lnTo>
                    <a:lnTo>
                      <a:pt x="12162" y="2677"/>
                    </a:lnTo>
                    <a:lnTo>
                      <a:pt x="12147" y="2679"/>
                    </a:lnTo>
                    <a:lnTo>
                      <a:pt x="12129" y="2679"/>
                    </a:lnTo>
                    <a:lnTo>
                      <a:pt x="12035" y="2679"/>
                    </a:lnTo>
                    <a:lnTo>
                      <a:pt x="12008" y="2679"/>
                    </a:lnTo>
                    <a:lnTo>
                      <a:pt x="11980" y="2680"/>
                    </a:lnTo>
                    <a:lnTo>
                      <a:pt x="11954" y="2681"/>
                    </a:lnTo>
                    <a:lnTo>
                      <a:pt x="11930" y="2682"/>
                    </a:lnTo>
                    <a:lnTo>
                      <a:pt x="11906" y="2684"/>
                    </a:lnTo>
                    <a:lnTo>
                      <a:pt x="11885" y="2685"/>
                    </a:lnTo>
                    <a:lnTo>
                      <a:pt x="11863" y="2687"/>
                    </a:lnTo>
                    <a:lnTo>
                      <a:pt x="11843" y="2690"/>
                    </a:lnTo>
                    <a:lnTo>
                      <a:pt x="11806" y="2695"/>
                    </a:lnTo>
                    <a:lnTo>
                      <a:pt x="11772" y="2702"/>
                    </a:lnTo>
                    <a:lnTo>
                      <a:pt x="11741" y="2710"/>
                    </a:lnTo>
                    <a:lnTo>
                      <a:pt x="11712" y="2718"/>
                    </a:lnTo>
                    <a:lnTo>
                      <a:pt x="11686" y="2727"/>
                    </a:lnTo>
                    <a:lnTo>
                      <a:pt x="11660" y="2737"/>
                    </a:lnTo>
                    <a:lnTo>
                      <a:pt x="11611" y="2758"/>
                    </a:lnTo>
                    <a:lnTo>
                      <a:pt x="11586" y="2769"/>
                    </a:lnTo>
                    <a:lnTo>
                      <a:pt x="11561" y="2781"/>
                    </a:lnTo>
                    <a:lnTo>
                      <a:pt x="11535" y="2792"/>
                    </a:lnTo>
                    <a:lnTo>
                      <a:pt x="11506" y="2803"/>
                    </a:lnTo>
                    <a:lnTo>
                      <a:pt x="11519" y="2802"/>
                    </a:lnTo>
                    <a:lnTo>
                      <a:pt x="11535" y="2799"/>
                    </a:lnTo>
                    <a:lnTo>
                      <a:pt x="11552" y="2794"/>
                    </a:lnTo>
                    <a:lnTo>
                      <a:pt x="11572" y="2788"/>
                    </a:lnTo>
                    <a:lnTo>
                      <a:pt x="11594" y="2783"/>
                    </a:lnTo>
                    <a:lnTo>
                      <a:pt x="11615" y="2778"/>
                    </a:lnTo>
                    <a:lnTo>
                      <a:pt x="11639" y="2775"/>
                    </a:lnTo>
                    <a:lnTo>
                      <a:pt x="11662" y="2773"/>
                    </a:lnTo>
                    <a:lnTo>
                      <a:pt x="11709" y="2774"/>
                    </a:lnTo>
                    <a:lnTo>
                      <a:pt x="11733" y="2775"/>
                    </a:lnTo>
                    <a:lnTo>
                      <a:pt x="11757" y="2777"/>
                    </a:lnTo>
                    <a:lnTo>
                      <a:pt x="11781" y="2781"/>
                    </a:lnTo>
                    <a:lnTo>
                      <a:pt x="11803" y="2787"/>
                    </a:lnTo>
                    <a:lnTo>
                      <a:pt x="11826" y="2795"/>
                    </a:lnTo>
                    <a:lnTo>
                      <a:pt x="11849" y="2805"/>
                    </a:lnTo>
                    <a:lnTo>
                      <a:pt x="11870" y="2819"/>
                    </a:lnTo>
                    <a:lnTo>
                      <a:pt x="11890" y="2835"/>
                    </a:lnTo>
                    <a:lnTo>
                      <a:pt x="11910" y="2856"/>
                    </a:lnTo>
                    <a:lnTo>
                      <a:pt x="11920" y="2867"/>
                    </a:lnTo>
                    <a:lnTo>
                      <a:pt x="11928" y="2880"/>
                    </a:lnTo>
                    <a:lnTo>
                      <a:pt x="11937" y="2894"/>
                    </a:lnTo>
                    <a:lnTo>
                      <a:pt x="11946" y="2908"/>
                    </a:lnTo>
                    <a:lnTo>
                      <a:pt x="11954" y="2925"/>
                    </a:lnTo>
                    <a:lnTo>
                      <a:pt x="11961" y="2942"/>
                    </a:lnTo>
                    <a:lnTo>
                      <a:pt x="11968" y="2961"/>
                    </a:lnTo>
                    <a:lnTo>
                      <a:pt x="11976" y="2981"/>
                    </a:lnTo>
                    <a:lnTo>
                      <a:pt x="11982" y="3002"/>
                    </a:lnTo>
                    <a:lnTo>
                      <a:pt x="11988" y="3025"/>
                    </a:lnTo>
                    <a:lnTo>
                      <a:pt x="11989" y="3058"/>
                    </a:lnTo>
                    <a:lnTo>
                      <a:pt x="11988" y="3088"/>
                    </a:lnTo>
                    <a:lnTo>
                      <a:pt x="11987" y="3117"/>
                    </a:lnTo>
                    <a:lnTo>
                      <a:pt x="11986" y="3142"/>
                    </a:lnTo>
                    <a:lnTo>
                      <a:pt x="11983" y="3166"/>
                    </a:lnTo>
                    <a:lnTo>
                      <a:pt x="11980" y="3188"/>
                    </a:lnTo>
                    <a:lnTo>
                      <a:pt x="11976" y="3207"/>
                    </a:lnTo>
                    <a:lnTo>
                      <a:pt x="11970" y="3226"/>
                    </a:lnTo>
                    <a:lnTo>
                      <a:pt x="11963" y="3241"/>
                    </a:lnTo>
                    <a:lnTo>
                      <a:pt x="11956" y="3256"/>
                    </a:lnTo>
                    <a:lnTo>
                      <a:pt x="11947" y="3268"/>
                    </a:lnTo>
                    <a:lnTo>
                      <a:pt x="11936" y="3278"/>
                    </a:lnTo>
                    <a:lnTo>
                      <a:pt x="11925" y="3288"/>
                    </a:lnTo>
                    <a:lnTo>
                      <a:pt x="11912" y="3296"/>
                    </a:lnTo>
                    <a:lnTo>
                      <a:pt x="11897" y="3302"/>
                    </a:lnTo>
                    <a:lnTo>
                      <a:pt x="11881" y="3307"/>
                    </a:lnTo>
                    <a:lnTo>
                      <a:pt x="11905" y="3298"/>
                    </a:lnTo>
                    <a:lnTo>
                      <a:pt x="11928" y="3291"/>
                    </a:lnTo>
                    <a:lnTo>
                      <a:pt x="11952" y="3284"/>
                    </a:lnTo>
                    <a:lnTo>
                      <a:pt x="11965" y="3282"/>
                    </a:lnTo>
                    <a:lnTo>
                      <a:pt x="11979" y="3280"/>
                    </a:lnTo>
                    <a:lnTo>
                      <a:pt x="11994" y="3278"/>
                    </a:lnTo>
                    <a:lnTo>
                      <a:pt x="12011" y="3277"/>
                    </a:lnTo>
                    <a:lnTo>
                      <a:pt x="12029" y="3275"/>
                    </a:lnTo>
                    <a:lnTo>
                      <a:pt x="12050" y="3274"/>
                    </a:lnTo>
                    <a:lnTo>
                      <a:pt x="12074" y="3273"/>
                    </a:lnTo>
                    <a:lnTo>
                      <a:pt x="12100" y="3273"/>
                    </a:lnTo>
                    <a:lnTo>
                      <a:pt x="12128" y="3272"/>
                    </a:lnTo>
                    <a:lnTo>
                      <a:pt x="12160" y="3271"/>
                    </a:lnTo>
                    <a:lnTo>
                      <a:pt x="12184" y="3272"/>
                    </a:lnTo>
                    <a:lnTo>
                      <a:pt x="12208" y="3275"/>
                    </a:lnTo>
                    <a:lnTo>
                      <a:pt x="12232" y="3279"/>
                    </a:lnTo>
                    <a:lnTo>
                      <a:pt x="12255" y="3284"/>
                    </a:lnTo>
                    <a:lnTo>
                      <a:pt x="12279" y="3293"/>
                    </a:lnTo>
                    <a:lnTo>
                      <a:pt x="12302" y="3301"/>
                    </a:lnTo>
                    <a:lnTo>
                      <a:pt x="12325" y="3311"/>
                    </a:lnTo>
                    <a:lnTo>
                      <a:pt x="12346" y="3324"/>
                    </a:lnTo>
                    <a:lnTo>
                      <a:pt x="12367" y="3336"/>
                    </a:lnTo>
                    <a:lnTo>
                      <a:pt x="12386" y="3350"/>
                    </a:lnTo>
                    <a:lnTo>
                      <a:pt x="12404" y="3366"/>
                    </a:lnTo>
                    <a:lnTo>
                      <a:pt x="12422" y="3382"/>
                    </a:lnTo>
                    <a:lnTo>
                      <a:pt x="12437" y="3400"/>
                    </a:lnTo>
                    <a:lnTo>
                      <a:pt x="12450" y="3418"/>
                    </a:lnTo>
                    <a:lnTo>
                      <a:pt x="12463" y="3438"/>
                    </a:lnTo>
                    <a:lnTo>
                      <a:pt x="12472" y="3459"/>
                    </a:lnTo>
                    <a:lnTo>
                      <a:pt x="12481" y="3479"/>
                    </a:lnTo>
                    <a:lnTo>
                      <a:pt x="12490" y="3499"/>
                    </a:lnTo>
                    <a:lnTo>
                      <a:pt x="12498" y="3518"/>
                    </a:lnTo>
                    <a:lnTo>
                      <a:pt x="12505" y="3537"/>
                    </a:lnTo>
                    <a:lnTo>
                      <a:pt x="12511" y="3555"/>
                    </a:lnTo>
                    <a:lnTo>
                      <a:pt x="12516" y="3574"/>
                    </a:lnTo>
                    <a:lnTo>
                      <a:pt x="12518" y="3592"/>
                    </a:lnTo>
                    <a:lnTo>
                      <a:pt x="12518" y="3612"/>
                    </a:lnTo>
                    <a:lnTo>
                      <a:pt x="12514" y="3633"/>
                    </a:lnTo>
                    <a:lnTo>
                      <a:pt x="12508" y="3654"/>
                    </a:lnTo>
                    <a:lnTo>
                      <a:pt x="12499" y="3677"/>
                    </a:lnTo>
                    <a:lnTo>
                      <a:pt x="12493" y="3688"/>
                    </a:lnTo>
                    <a:lnTo>
                      <a:pt x="12486" y="3701"/>
                    </a:lnTo>
                    <a:lnTo>
                      <a:pt x="12477" y="3714"/>
                    </a:lnTo>
                    <a:lnTo>
                      <a:pt x="12468" y="3727"/>
                    </a:lnTo>
                    <a:lnTo>
                      <a:pt x="12458" y="3742"/>
                    </a:lnTo>
                    <a:lnTo>
                      <a:pt x="12445" y="3756"/>
                    </a:lnTo>
                    <a:lnTo>
                      <a:pt x="12433" y="3771"/>
                    </a:lnTo>
                    <a:lnTo>
                      <a:pt x="12418" y="3787"/>
                    </a:lnTo>
                    <a:lnTo>
                      <a:pt x="12403" y="3804"/>
                    </a:lnTo>
                    <a:lnTo>
                      <a:pt x="12386" y="3820"/>
                    </a:lnTo>
                    <a:lnTo>
                      <a:pt x="12404" y="3804"/>
                    </a:lnTo>
                    <a:lnTo>
                      <a:pt x="12423" y="3788"/>
                    </a:lnTo>
                    <a:lnTo>
                      <a:pt x="12441" y="3774"/>
                    </a:lnTo>
                    <a:lnTo>
                      <a:pt x="12461" y="3760"/>
                    </a:lnTo>
                    <a:lnTo>
                      <a:pt x="12481" y="3748"/>
                    </a:lnTo>
                    <a:lnTo>
                      <a:pt x="12501" y="3737"/>
                    </a:lnTo>
                    <a:lnTo>
                      <a:pt x="12523" y="3726"/>
                    </a:lnTo>
                    <a:lnTo>
                      <a:pt x="12543" y="3717"/>
                    </a:lnTo>
                    <a:lnTo>
                      <a:pt x="12587" y="3702"/>
                    </a:lnTo>
                    <a:lnTo>
                      <a:pt x="12631" y="3690"/>
                    </a:lnTo>
                    <a:lnTo>
                      <a:pt x="12677" y="3682"/>
                    </a:lnTo>
                    <a:lnTo>
                      <a:pt x="12722" y="3677"/>
                    </a:lnTo>
                    <a:lnTo>
                      <a:pt x="12739" y="3676"/>
                    </a:lnTo>
                    <a:lnTo>
                      <a:pt x="12755" y="3676"/>
                    </a:lnTo>
                    <a:lnTo>
                      <a:pt x="12773" y="3677"/>
                    </a:lnTo>
                    <a:lnTo>
                      <a:pt x="12789" y="3679"/>
                    </a:lnTo>
                    <a:lnTo>
                      <a:pt x="12806" y="3683"/>
                    </a:lnTo>
                    <a:lnTo>
                      <a:pt x="12821" y="3689"/>
                    </a:lnTo>
                    <a:lnTo>
                      <a:pt x="12835" y="3697"/>
                    </a:lnTo>
                    <a:lnTo>
                      <a:pt x="12846" y="3708"/>
                    </a:lnTo>
                    <a:lnTo>
                      <a:pt x="12861" y="3724"/>
                    </a:lnTo>
                    <a:lnTo>
                      <a:pt x="12875" y="3740"/>
                    </a:lnTo>
                    <a:lnTo>
                      <a:pt x="12887" y="3755"/>
                    </a:lnTo>
                    <a:lnTo>
                      <a:pt x="12899" y="3770"/>
                    </a:lnTo>
                    <a:lnTo>
                      <a:pt x="12908" y="3784"/>
                    </a:lnTo>
                    <a:lnTo>
                      <a:pt x="12916" y="3799"/>
                    </a:lnTo>
                    <a:lnTo>
                      <a:pt x="12922" y="3816"/>
                    </a:lnTo>
                    <a:lnTo>
                      <a:pt x="12927" y="3834"/>
                    </a:lnTo>
                    <a:lnTo>
                      <a:pt x="12931" y="3854"/>
                    </a:lnTo>
                    <a:lnTo>
                      <a:pt x="12932" y="3876"/>
                    </a:lnTo>
                    <a:lnTo>
                      <a:pt x="12931" y="3900"/>
                    </a:lnTo>
                    <a:lnTo>
                      <a:pt x="12928" y="3928"/>
                    </a:lnTo>
                    <a:lnTo>
                      <a:pt x="12924" y="3959"/>
                    </a:lnTo>
                    <a:lnTo>
                      <a:pt x="12921" y="3977"/>
                    </a:lnTo>
                    <a:lnTo>
                      <a:pt x="12917" y="3995"/>
                    </a:lnTo>
                    <a:lnTo>
                      <a:pt x="12913" y="4014"/>
                    </a:lnTo>
                    <a:lnTo>
                      <a:pt x="12909" y="4034"/>
                    </a:lnTo>
                    <a:lnTo>
                      <a:pt x="12904" y="4056"/>
                    </a:lnTo>
                    <a:lnTo>
                      <a:pt x="12899" y="4079"/>
                    </a:lnTo>
                    <a:lnTo>
                      <a:pt x="12892" y="4108"/>
                    </a:lnTo>
                    <a:lnTo>
                      <a:pt x="12885" y="4139"/>
                    </a:lnTo>
                    <a:lnTo>
                      <a:pt x="12870" y="4203"/>
                    </a:lnTo>
                    <a:lnTo>
                      <a:pt x="12853" y="4269"/>
                    </a:lnTo>
                    <a:lnTo>
                      <a:pt x="12835" y="4337"/>
                    </a:lnTo>
                    <a:lnTo>
                      <a:pt x="12815" y="4405"/>
                    </a:lnTo>
                    <a:lnTo>
                      <a:pt x="12795" y="4473"/>
                    </a:lnTo>
                    <a:lnTo>
                      <a:pt x="12775" y="4539"/>
                    </a:lnTo>
                    <a:lnTo>
                      <a:pt x="12755" y="4602"/>
                    </a:lnTo>
                    <a:lnTo>
                      <a:pt x="12746" y="4633"/>
                    </a:lnTo>
                    <a:lnTo>
                      <a:pt x="12736" y="4662"/>
                    </a:lnTo>
                    <a:lnTo>
                      <a:pt x="12727" y="4690"/>
                    </a:lnTo>
                    <a:lnTo>
                      <a:pt x="12719" y="4717"/>
                    </a:lnTo>
                    <a:lnTo>
                      <a:pt x="12710" y="4742"/>
                    </a:lnTo>
                    <a:lnTo>
                      <a:pt x="12702" y="4766"/>
                    </a:lnTo>
                    <a:lnTo>
                      <a:pt x="12695" y="4788"/>
                    </a:lnTo>
                    <a:lnTo>
                      <a:pt x="12688" y="4809"/>
                    </a:lnTo>
                    <a:lnTo>
                      <a:pt x="12682" y="4827"/>
                    </a:lnTo>
                    <a:lnTo>
                      <a:pt x="12676" y="4844"/>
                    </a:lnTo>
                    <a:lnTo>
                      <a:pt x="12671" y="4858"/>
                    </a:lnTo>
                    <a:lnTo>
                      <a:pt x="12667" y="4870"/>
                    </a:lnTo>
                    <a:lnTo>
                      <a:pt x="12664" y="4879"/>
                    </a:lnTo>
                    <a:lnTo>
                      <a:pt x="12661" y="4886"/>
                    </a:lnTo>
                    <a:lnTo>
                      <a:pt x="12660" y="4890"/>
                    </a:lnTo>
                    <a:lnTo>
                      <a:pt x="12659" y="4892"/>
                    </a:lnTo>
                    <a:lnTo>
                      <a:pt x="12661" y="4890"/>
                    </a:lnTo>
                    <a:lnTo>
                      <a:pt x="12664" y="4886"/>
                    </a:lnTo>
                    <a:lnTo>
                      <a:pt x="12670" y="4878"/>
                    </a:lnTo>
                    <a:lnTo>
                      <a:pt x="12679" y="4867"/>
                    </a:lnTo>
                    <a:lnTo>
                      <a:pt x="12689" y="4852"/>
                    </a:lnTo>
                    <a:lnTo>
                      <a:pt x="12701" y="4836"/>
                    </a:lnTo>
                    <a:lnTo>
                      <a:pt x="12716" y="4815"/>
                    </a:lnTo>
                    <a:lnTo>
                      <a:pt x="12731" y="4791"/>
                    </a:lnTo>
                    <a:lnTo>
                      <a:pt x="12749" y="4765"/>
                    </a:lnTo>
                    <a:lnTo>
                      <a:pt x="12767" y="4735"/>
                    </a:lnTo>
                    <a:lnTo>
                      <a:pt x="12786" y="4702"/>
                    </a:lnTo>
                    <a:lnTo>
                      <a:pt x="12807" y="4666"/>
                    </a:lnTo>
                    <a:lnTo>
                      <a:pt x="12828" y="4627"/>
                    </a:lnTo>
                    <a:lnTo>
                      <a:pt x="12850" y="4584"/>
                    </a:lnTo>
                    <a:lnTo>
                      <a:pt x="12873" y="4538"/>
                    </a:lnTo>
                    <a:lnTo>
                      <a:pt x="12895" y="4490"/>
                    </a:lnTo>
                    <a:lnTo>
                      <a:pt x="12918" y="4438"/>
                    </a:lnTo>
                    <a:lnTo>
                      <a:pt x="12941" y="4384"/>
                    </a:lnTo>
                    <a:lnTo>
                      <a:pt x="12964" y="4326"/>
                    </a:lnTo>
                    <a:lnTo>
                      <a:pt x="12986" y="4264"/>
                    </a:lnTo>
                    <a:lnTo>
                      <a:pt x="13008" y="4200"/>
                    </a:lnTo>
                    <a:lnTo>
                      <a:pt x="13030" y="4133"/>
                    </a:lnTo>
                    <a:lnTo>
                      <a:pt x="13050" y="4063"/>
                    </a:lnTo>
                    <a:lnTo>
                      <a:pt x="13070" y="3990"/>
                    </a:lnTo>
                    <a:lnTo>
                      <a:pt x="13088" y="3914"/>
                    </a:lnTo>
                    <a:lnTo>
                      <a:pt x="13106" y="3833"/>
                    </a:lnTo>
                    <a:lnTo>
                      <a:pt x="13123" y="3751"/>
                    </a:lnTo>
                    <a:lnTo>
                      <a:pt x="13137" y="3666"/>
                    </a:lnTo>
                    <a:lnTo>
                      <a:pt x="13150" y="3577"/>
                    </a:lnTo>
                    <a:lnTo>
                      <a:pt x="13161" y="3485"/>
                    </a:lnTo>
                    <a:lnTo>
                      <a:pt x="13170" y="3391"/>
                    </a:lnTo>
                    <a:lnTo>
                      <a:pt x="13177" y="3293"/>
                    </a:lnTo>
                    <a:lnTo>
                      <a:pt x="13179" y="3239"/>
                    </a:lnTo>
                    <a:lnTo>
                      <a:pt x="13181" y="3188"/>
                    </a:lnTo>
                    <a:lnTo>
                      <a:pt x="13183" y="3136"/>
                    </a:lnTo>
                    <a:lnTo>
                      <a:pt x="13184" y="3087"/>
                    </a:lnTo>
                    <a:lnTo>
                      <a:pt x="13186" y="3037"/>
                    </a:lnTo>
                    <a:lnTo>
                      <a:pt x="13186" y="2990"/>
                    </a:lnTo>
                    <a:lnTo>
                      <a:pt x="13186" y="2944"/>
                    </a:lnTo>
                    <a:lnTo>
                      <a:pt x="13186" y="2898"/>
                    </a:lnTo>
                    <a:lnTo>
                      <a:pt x="13184" y="2854"/>
                    </a:lnTo>
                    <a:lnTo>
                      <a:pt x="13182" y="2811"/>
                    </a:lnTo>
                    <a:lnTo>
                      <a:pt x="13181" y="2768"/>
                    </a:lnTo>
                    <a:lnTo>
                      <a:pt x="13179" y="2727"/>
                    </a:lnTo>
                    <a:lnTo>
                      <a:pt x="13177" y="2687"/>
                    </a:lnTo>
                    <a:lnTo>
                      <a:pt x="13174" y="2648"/>
                    </a:lnTo>
                    <a:lnTo>
                      <a:pt x="13169" y="2573"/>
                    </a:lnTo>
                    <a:lnTo>
                      <a:pt x="13162" y="2502"/>
                    </a:lnTo>
                    <a:lnTo>
                      <a:pt x="13155" y="2435"/>
                    </a:lnTo>
                    <a:lnTo>
                      <a:pt x="13147" y="2371"/>
                    </a:lnTo>
                    <a:lnTo>
                      <a:pt x="13139" y="2310"/>
                    </a:lnTo>
                    <a:lnTo>
                      <a:pt x="13130" y="2253"/>
                    </a:lnTo>
                    <a:lnTo>
                      <a:pt x="13121" y="2200"/>
                    </a:lnTo>
                    <a:lnTo>
                      <a:pt x="13112" y="2149"/>
                    </a:lnTo>
                    <a:lnTo>
                      <a:pt x="13104" y="2102"/>
                    </a:lnTo>
                    <a:lnTo>
                      <a:pt x="13096" y="2058"/>
                    </a:lnTo>
                    <a:lnTo>
                      <a:pt x="13088" y="2015"/>
                    </a:lnTo>
                    <a:lnTo>
                      <a:pt x="13081" y="1977"/>
                    </a:lnTo>
                    <a:lnTo>
                      <a:pt x="13075" y="1940"/>
                    </a:lnTo>
                    <a:lnTo>
                      <a:pt x="13070" y="1906"/>
                    </a:lnTo>
                    <a:lnTo>
                      <a:pt x="13067" y="1875"/>
                    </a:lnTo>
                    <a:lnTo>
                      <a:pt x="13064" y="1845"/>
                    </a:lnTo>
                    <a:lnTo>
                      <a:pt x="13063" y="1818"/>
                    </a:lnTo>
                    <a:lnTo>
                      <a:pt x="13063" y="1793"/>
                    </a:lnTo>
                    <a:lnTo>
                      <a:pt x="13065" y="1769"/>
                    </a:lnTo>
                    <a:lnTo>
                      <a:pt x="13069" y="1748"/>
                    </a:lnTo>
                    <a:lnTo>
                      <a:pt x="13075" y="1727"/>
                    </a:lnTo>
                    <a:lnTo>
                      <a:pt x="13084" y="1708"/>
                    </a:lnTo>
                    <a:lnTo>
                      <a:pt x="13095" y="1691"/>
                    </a:lnTo>
                    <a:lnTo>
                      <a:pt x="13108" y="1674"/>
                    </a:lnTo>
                    <a:lnTo>
                      <a:pt x="13125" y="1659"/>
                    </a:lnTo>
                    <a:lnTo>
                      <a:pt x="13140" y="1643"/>
                    </a:lnTo>
                    <a:lnTo>
                      <a:pt x="13157" y="1627"/>
                    </a:lnTo>
                    <a:lnTo>
                      <a:pt x="13174" y="1613"/>
                    </a:lnTo>
                    <a:lnTo>
                      <a:pt x="13193" y="1599"/>
                    </a:lnTo>
                    <a:lnTo>
                      <a:pt x="13212" y="1587"/>
                    </a:lnTo>
                    <a:lnTo>
                      <a:pt x="13233" y="1576"/>
                    </a:lnTo>
                    <a:lnTo>
                      <a:pt x="13277" y="1556"/>
                    </a:lnTo>
                    <a:lnTo>
                      <a:pt x="13326" y="1539"/>
                    </a:lnTo>
                    <a:lnTo>
                      <a:pt x="13376" y="1522"/>
                    </a:lnTo>
                    <a:lnTo>
                      <a:pt x="13429" y="1507"/>
                    </a:lnTo>
                    <a:lnTo>
                      <a:pt x="13484" y="1491"/>
                    </a:lnTo>
                    <a:lnTo>
                      <a:pt x="13541" y="1476"/>
                    </a:lnTo>
                    <a:lnTo>
                      <a:pt x="13597" y="1458"/>
                    </a:lnTo>
                    <a:lnTo>
                      <a:pt x="13655" y="1439"/>
                    </a:lnTo>
                    <a:lnTo>
                      <a:pt x="13714" y="1416"/>
                    </a:lnTo>
                    <a:lnTo>
                      <a:pt x="13742" y="1403"/>
                    </a:lnTo>
                    <a:lnTo>
                      <a:pt x="13771" y="1389"/>
                    </a:lnTo>
                    <a:lnTo>
                      <a:pt x="13800" y="1374"/>
                    </a:lnTo>
                    <a:lnTo>
                      <a:pt x="13828" y="1357"/>
                    </a:lnTo>
                    <a:lnTo>
                      <a:pt x="13855" y="1340"/>
                    </a:lnTo>
                    <a:lnTo>
                      <a:pt x="13883" y="1320"/>
                    </a:lnTo>
                    <a:lnTo>
                      <a:pt x="13910" y="1300"/>
                    </a:lnTo>
                    <a:lnTo>
                      <a:pt x="13937" y="1277"/>
                    </a:lnTo>
                    <a:lnTo>
                      <a:pt x="13957" y="1262"/>
                    </a:lnTo>
                    <a:lnTo>
                      <a:pt x="13976" y="1246"/>
                    </a:lnTo>
                    <a:lnTo>
                      <a:pt x="14012" y="1211"/>
                    </a:lnTo>
                    <a:lnTo>
                      <a:pt x="14045" y="1173"/>
                    </a:lnTo>
                    <a:lnTo>
                      <a:pt x="14076" y="1134"/>
                    </a:lnTo>
                    <a:lnTo>
                      <a:pt x="14105" y="1093"/>
                    </a:lnTo>
                    <a:lnTo>
                      <a:pt x="14133" y="1050"/>
                    </a:lnTo>
                    <a:lnTo>
                      <a:pt x="14160" y="1009"/>
                    </a:lnTo>
                    <a:lnTo>
                      <a:pt x="14187" y="969"/>
                    </a:lnTo>
                    <a:lnTo>
                      <a:pt x="14213" y="931"/>
                    </a:lnTo>
                    <a:lnTo>
                      <a:pt x="14240" y="895"/>
                    </a:lnTo>
                    <a:lnTo>
                      <a:pt x="14253" y="878"/>
                    </a:lnTo>
                    <a:lnTo>
                      <a:pt x="14267" y="863"/>
                    </a:lnTo>
                    <a:lnTo>
                      <a:pt x="14282" y="847"/>
                    </a:lnTo>
                    <a:lnTo>
                      <a:pt x="14296" y="834"/>
                    </a:lnTo>
                    <a:lnTo>
                      <a:pt x="14312" y="822"/>
                    </a:lnTo>
                    <a:lnTo>
                      <a:pt x="14327" y="811"/>
                    </a:lnTo>
                    <a:lnTo>
                      <a:pt x="14344" y="801"/>
                    </a:lnTo>
                    <a:lnTo>
                      <a:pt x="14360" y="793"/>
                    </a:lnTo>
                    <a:lnTo>
                      <a:pt x="14379" y="787"/>
                    </a:lnTo>
                    <a:lnTo>
                      <a:pt x="14396" y="782"/>
                    </a:lnTo>
                    <a:lnTo>
                      <a:pt x="14416" y="779"/>
                    </a:lnTo>
                    <a:lnTo>
                      <a:pt x="14436" y="778"/>
                    </a:lnTo>
                    <a:lnTo>
                      <a:pt x="14451" y="779"/>
                    </a:lnTo>
                    <a:lnTo>
                      <a:pt x="14470" y="785"/>
                    </a:lnTo>
                    <a:lnTo>
                      <a:pt x="14489" y="793"/>
                    </a:lnTo>
                    <a:lnTo>
                      <a:pt x="14510" y="805"/>
                    </a:lnTo>
                    <a:lnTo>
                      <a:pt x="14534" y="821"/>
                    </a:lnTo>
                    <a:lnTo>
                      <a:pt x="14557" y="840"/>
                    </a:lnTo>
                    <a:lnTo>
                      <a:pt x="14571" y="851"/>
                    </a:lnTo>
                    <a:lnTo>
                      <a:pt x="14583" y="864"/>
                    </a:lnTo>
                    <a:lnTo>
                      <a:pt x="14597" y="877"/>
                    </a:lnTo>
                    <a:lnTo>
                      <a:pt x="14610" y="892"/>
                    </a:lnTo>
                    <a:lnTo>
                      <a:pt x="14625" y="907"/>
                    </a:lnTo>
                    <a:lnTo>
                      <a:pt x="14638" y="924"/>
                    </a:lnTo>
                    <a:lnTo>
                      <a:pt x="14652" y="942"/>
                    </a:lnTo>
                    <a:lnTo>
                      <a:pt x="14667" y="961"/>
                    </a:lnTo>
                    <a:lnTo>
                      <a:pt x="14681" y="981"/>
                    </a:lnTo>
                    <a:lnTo>
                      <a:pt x="14696" y="1003"/>
                    </a:lnTo>
                    <a:lnTo>
                      <a:pt x="14711" y="1026"/>
                    </a:lnTo>
                    <a:lnTo>
                      <a:pt x="14727" y="1049"/>
                    </a:lnTo>
                    <a:lnTo>
                      <a:pt x="14741" y="1075"/>
                    </a:lnTo>
                    <a:lnTo>
                      <a:pt x="14757" y="1101"/>
                    </a:lnTo>
                    <a:lnTo>
                      <a:pt x="14772" y="1129"/>
                    </a:lnTo>
                    <a:lnTo>
                      <a:pt x="14788" y="1158"/>
                    </a:lnTo>
                    <a:lnTo>
                      <a:pt x="14803" y="1188"/>
                    </a:lnTo>
                    <a:lnTo>
                      <a:pt x="14818" y="1220"/>
                    </a:lnTo>
                    <a:lnTo>
                      <a:pt x="14833" y="1254"/>
                    </a:lnTo>
                    <a:lnTo>
                      <a:pt x="14849" y="1288"/>
                    </a:lnTo>
                    <a:lnTo>
                      <a:pt x="14864" y="1324"/>
                    </a:lnTo>
                    <a:lnTo>
                      <a:pt x="14880" y="1362"/>
                    </a:lnTo>
                    <a:lnTo>
                      <a:pt x="14894" y="1402"/>
                    </a:lnTo>
                    <a:lnTo>
                      <a:pt x="14909" y="1442"/>
                    </a:lnTo>
                    <a:lnTo>
                      <a:pt x="14925" y="1484"/>
                    </a:lnTo>
                    <a:lnTo>
                      <a:pt x="14939" y="1527"/>
                    </a:lnTo>
                    <a:lnTo>
                      <a:pt x="14954" y="1573"/>
                    </a:lnTo>
                    <a:lnTo>
                      <a:pt x="14968" y="1620"/>
                    </a:lnTo>
                    <a:lnTo>
                      <a:pt x="14983" y="1668"/>
                    </a:lnTo>
                    <a:lnTo>
                      <a:pt x="14997" y="1718"/>
                    </a:lnTo>
                    <a:lnTo>
                      <a:pt x="15011" y="1770"/>
                    </a:lnTo>
                    <a:lnTo>
                      <a:pt x="15024" y="1823"/>
                    </a:lnTo>
                    <a:lnTo>
                      <a:pt x="15037" y="1878"/>
                    </a:lnTo>
                    <a:lnTo>
                      <a:pt x="15051" y="1935"/>
                    </a:lnTo>
                    <a:lnTo>
                      <a:pt x="15063" y="1994"/>
                    </a:lnTo>
                    <a:lnTo>
                      <a:pt x="15076" y="2054"/>
                    </a:lnTo>
                    <a:lnTo>
                      <a:pt x="15088" y="2115"/>
                    </a:lnTo>
                    <a:lnTo>
                      <a:pt x="15099" y="2179"/>
                    </a:lnTo>
                    <a:lnTo>
                      <a:pt x="15111" y="2245"/>
                    </a:lnTo>
                    <a:lnTo>
                      <a:pt x="15121" y="2312"/>
                    </a:lnTo>
                    <a:lnTo>
                      <a:pt x="15132" y="2381"/>
                    </a:lnTo>
                    <a:lnTo>
                      <a:pt x="15142" y="2452"/>
                    </a:lnTo>
                    <a:lnTo>
                      <a:pt x="15152" y="2525"/>
                    </a:lnTo>
                    <a:lnTo>
                      <a:pt x="15161" y="2600"/>
                    </a:lnTo>
                    <a:lnTo>
                      <a:pt x="15170" y="2678"/>
                    </a:lnTo>
                    <a:lnTo>
                      <a:pt x="15178" y="2756"/>
                    </a:lnTo>
                    <a:lnTo>
                      <a:pt x="15185" y="2837"/>
                    </a:lnTo>
                    <a:lnTo>
                      <a:pt x="15192" y="2920"/>
                    </a:lnTo>
                    <a:lnTo>
                      <a:pt x="15199" y="3004"/>
                    </a:lnTo>
                    <a:lnTo>
                      <a:pt x="15205" y="3092"/>
                    </a:lnTo>
                    <a:lnTo>
                      <a:pt x="15210" y="3180"/>
                    </a:lnTo>
                    <a:lnTo>
                      <a:pt x="15215" y="3271"/>
                    </a:lnTo>
                    <a:lnTo>
                      <a:pt x="15218" y="3383"/>
                    </a:lnTo>
                    <a:lnTo>
                      <a:pt x="15219" y="3494"/>
                    </a:lnTo>
                    <a:lnTo>
                      <a:pt x="15219" y="3602"/>
                    </a:lnTo>
                    <a:lnTo>
                      <a:pt x="15217" y="3709"/>
                    </a:lnTo>
                    <a:lnTo>
                      <a:pt x="15212" y="3814"/>
                    </a:lnTo>
                    <a:lnTo>
                      <a:pt x="15206" y="3917"/>
                    </a:lnTo>
                    <a:lnTo>
                      <a:pt x="15199" y="4019"/>
                    </a:lnTo>
                    <a:lnTo>
                      <a:pt x="15188" y="4120"/>
                    </a:lnTo>
                    <a:lnTo>
                      <a:pt x="15177" y="4219"/>
                    </a:lnTo>
                    <a:lnTo>
                      <a:pt x="15164" y="4316"/>
                    </a:lnTo>
                    <a:lnTo>
                      <a:pt x="15149" y="4411"/>
                    </a:lnTo>
                    <a:lnTo>
                      <a:pt x="15133" y="4505"/>
                    </a:lnTo>
                    <a:lnTo>
                      <a:pt x="15115" y="4597"/>
                    </a:lnTo>
                    <a:lnTo>
                      <a:pt x="15095" y="4687"/>
                    </a:lnTo>
                    <a:lnTo>
                      <a:pt x="15075" y="4776"/>
                    </a:lnTo>
                    <a:lnTo>
                      <a:pt x="15052" y="4864"/>
                    </a:lnTo>
                    <a:lnTo>
                      <a:pt x="15028" y="4949"/>
                    </a:lnTo>
                    <a:lnTo>
                      <a:pt x="15003" y="5033"/>
                    </a:lnTo>
                    <a:lnTo>
                      <a:pt x="14977" y="5115"/>
                    </a:lnTo>
                    <a:lnTo>
                      <a:pt x="14949" y="5196"/>
                    </a:lnTo>
                    <a:lnTo>
                      <a:pt x="14919" y="5274"/>
                    </a:lnTo>
                    <a:lnTo>
                      <a:pt x="14889" y="5352"/>
                    </a:lnTo>
                    <a:lnTo>
                      <a:pt x="14857" y="5427"/>
                    </a:lnTo>
                    <a:lnTo>
                      <a:pt x="14824" y="5501"/>
                    </a:lnTo>
                    <a:lnTo>
                      <a:pt x="14790" y="5573"/>
                    </a:lnTo>
                    <a:lnTo>
                      <a:pt x="14755" y="5643"/>
                    </a:lnTo>
                    <a:lnTo>
                      <a:pt x="14718" y="5712"/>
                    </a:lnTo>
                    <a:lnTo>
                      <a:pt x="14680" y="5779"/>
                    </a:lnTo>
                    <a:lnTo>
                      <a:pt x="14642" y="5844"/>
                    </a:lnTo>
                    <a:lnTo>
                      <a:pt x="14603" y="5908"/>
                    </a:lnTo>
                    <a:lnTo>
                      <a:pt x="14563" y="5970"/>
                    </a:lnTo>
                    <a:lnTo>
                      <a:pt x="14521" y="6030"/>
                    </a:lnTo>
                    <a:lnTo>
                      <a:pt x="14479" y="6087"/>
                    </a:lnTo>
                    <a:lnTo>
                      <a:pt x="14437" y="6144"/>
                    </a:lnTo>
                    <a:lnTo>
                      <a:pt x="14393" y="6199"/>
                    </a:lnTo>
                    <a:lnTo>
                      <a:pt x="14349" y="6252"/>
                    </a:lnTo>
                    <a:lnTo>
                      <a:pt x="14304" y="6304"/>
                    </a:lnTo>
                    <a:lnTo>
                      <a:pt x="14257" y="6353"/>
                    </a:lnTo>
                    <a:lnTo>
                      <a:pt x="14211" y="6400"/>
                    </a:lnTo>
                    <a:lnTo>
                      <a:pt x="14164" y="6447"/>
                    </a:lnTo>
                    <a:lnTo>
                      <a:pt x="14116" y="6491"/>
                    </a:lnTo>
                    <a:lnTo>
                      <a:pt x="14068" y="6533"/>
                    </a:lnTo>
                    <a:lnTo>
                      <a:pt x="14019" y="6574"/>
                    </a:lnTo>
                    <a:lnTo>
                      <a:pt x="13970" y="6614"/>
                    </a:lnTo>
                    <a:lnTo>
                      <a:pt x="13921" y="6651"/>
                    </a:lnTo>
                    <a:lnTo>
                      <a:pt x="13870" y="6686"/>
                    </a:lnTo>
                    <a:lnTo>
                      <a:pt x="13819" y="6720"/>
                    </a:lnTo>
                    <a:lnTo>
                      <a:pt x="13769" y="6751"/>
                    </a:lnTo>
                    <a:lnTo>
                      <a:pt x="13718" y="6781"/>
                    </a:lnTo>
                    <a:lnTo>
                      <a:pt x="13667" y="6809"/>
                    </a:lnTo>
                    <a:lnTo>
                      <a:pt x="13615" y="6835"/>
                    </a:lnTo>
                    <a:lnTo>
                      <a:pt x="13563" y="6860"/>
                    </a:lnTo>
                    <a:lnTo>
                      <a:pt x="13511" y="6882"/>
                    </a:lnTo>
                    <a:lnTo>
                      <a:pt x="13459" y="6904"/>
                    </a:lnTo>
                    <a:lnTo>
                      <a:pt x="13407" y="6923"/>
                    </a:lnTo>
                    <a:lnTo>
                      <a:pt x="13355" y="6940"/>
                    </a:lnTo>
                    <a:lnTo>
                      <a:pt x="13302" y="6956"/>
                    </a:lnTo>
                    <a:lnTo>
                      <a:pt x="13251" y="6969"/>
                    </a:lnTo>
                    <a:lnTo>
                      <a:pt x="13198" y="6980"/>
                    </a:lnTo>
                    <a:lnTo>
                      <a:pt x="13146" y="6991"/>
                    </a:lnTo>
                    <a:lnTo>
                      <a:pt x="13095" y="6998"/>
                    </a:lnTo>
                    <a:lnTo>
                      <a:pt x="13043" y="7004"/>
                    </a:lnTo>
                    <a:lnTo>
                      <a:pt x="12991" y="7008"/>
                    </a:lnTo>
                    <a:lnTo>
                      <a:pt x="12940" y="7011"/>
                    </a:lnTo>
                    <a:lnTo>
                      <a:pt x="12846" y="7011"/>
                    </a:lnTo>
                    <a:lnTo>
                      <a:pt x="12763" y="7010"/>
                    </a:lnTo>
                    <a:lnTo>
                      <a:pt x="12683" y="7007"/>
                    </a:lnTo>
                    <a:lnTo>
                      <a:pt x="12602" y="7003"/>
                    </a:lnTo>
                    <a:lnTo>
                      <a:pt x="12524" y="6997"/>
                    </a:lnTo>
                    <a:lnTo>
                      <a:pt x="12446" y="6990"/>
                    </a:lnTo>
                    <a:lnTo>
                      <a:pt x="12370" y="6980"/>
                    </a:lnTo>
                    <a:lnTo>
                      <a:pt x="12296" y="6970"/>
                    </a:lnTo>
                    <a:lnTo>
                      <a:pt x="12222" y="6958"/>
                    </a:lnTo>
                    <a:lnTo>
                      <a:pt x="12150" y="6944"/>
                    </a:lnTo>
                    <a:lnTo>
                      <a:pt x="12080" y="6929"/>
                    </a:lnTo>
                    <a:lnTo>
                      <a:pt x="12011" y="6913"/>
                    </a:lnTo>
                    <a:lnTo>
                      <a:pt x="11943" y="6896"/>
                    </a:lnTo>
                    <a:lnTo>
                      <a:pt x="11875" y="6877"/>
                    </a:lnTo>
                    <a:lnTo>
                      <a:pt x="11810" y="6858"/>
                    </a:lnTo>
                    <a:lnTo>
                      <a:pt x="11745" y="6838"/>
                    </a:lnTo>
                    <a:lnTo>
                      <a:pt x="11683" y="6816"/>
                    </a:lnTo>
                    <a:lnTo>
                      <a:pt x="11622" y="6794"/>
                    </a:lnTo>
                    <a:lnTo>
                      <a:pt x="11562" y="6770"/>
                    </a:lnTo>
                    <a:lnTo>
                      <a:pt x="11503" y="6746"/>
                    </a:lnTo>
                    <a:lnTo>
                      <a:pt x="11445" y="6722"/>
                    </a:lnTo>
                    <a:lnTo>
                      <a:pt x="11388" y="6696"/>
                    </a:lnTo>
                    <a:lnTo>
                      <a:pt x="11334" y="6670"/>
                    </a:lnTo>
                    <a:lnTo>
                      <a:pt x="11280" y="6643"/>
                    </a:lnTo>
                    <a:lnTo>
                      <a:pt x="11227" y="6617"/>
                    </a:lnTo>
                    <a:lnTo>
                      <a:pt x="11177" y="6589"/>
                    </a:lnTo>
                    <a:lnTo>
                      <a:pt x="11127" y="6561"/>
                    </a:lnTo>
                    <a:lnTo>
                      <a:pt x="11079" y="6532"/>
                    </a:lnTo>
                    <a:lnTo>
                      <a:pt x="11031" y="6504"/>
                    </a:lnTo>
                    <a:lnTo>
                      <a:pt x="10986" y="6476"/>
                    </a:lnTo>
                    <a:lnTo>
                      <a:pt x="10941" y="6446"/>
                    </a:lnTo>
                    <a:lnTo>
                      <a:pt x="10898" y="6417"/>
                    </a:lnTo>
                    <a:lnTo>
                      <a:pt x="10856" y="6388"/>
                    </a:lnTo>
                    <a:lnTo>
                      <a:pt x="10815" y="6358"/>
                    </a:lnTo>
                    <a:lnTo>
                      <a:pt x="10776" y="6329"/>
                    </a:lnTo>
                    <a:lnTo>
                      <a:pt x="10738" y="6300"/>
                    </a:lnTo>
                    <a:lnTo>
                      <a:pt x="10701" y="6272"/>
                    </a:lnTo>
                    <a:lnTo>
                      <a:pt x="10666" y="6243"/>
                    </a:lnTo>
                    <a:lnTo>
                      <a:pt x="10632" y="6215"/>
                    </a:lnTo>
                    <a:lnTo>
                      <a:pt x="10599" y="6186"/>
                    </a:lnTo>
                    <a:lnTo>
                      <a:pt x="10568" y="6159"/>
                    </a:lnTo>
                    <a:lnTo>
                      <a:pt x="10537" y="6131"/>
                    </a:lnTo>
                    <a:lnTo>
                      <a:pt x="10508" y="6105"/>
                    </a:lnTo>
                    <a:lnTo>
                      <a:pt x="10480" y="6079"/>
                    </a:lnTo>
                    <a:lnTo>
                      <a:pt x="10454" y="6053"/>
                    </a:lnTo>
                    <a:lnTo>
                      <a:pt x="10429" y="6028"/>
                    </a:lnTo>
                    <a:lnTo>
                      <a:pt x="10405" y="6005"/>
                    </a:lnTo>
                    <a:lnTo>
                      <a:pt x="10383" y="5982"/>
                    </a:lnTo>
                    <a:lnTo>
                      <a:pt x="10361" y="5959"/>
                    </a:lnTo>
                    <a:lnTo>
                      <a:pt x="10341" y="5938"/>
                    </a:lnTo>
                    <a:lnTo>
                      <a:pt x="10323" y="5917"/>
                    </a:lnTo>
                    <a:lnTo>
                      <a:pt x="10305" y="5898"/>
                    </a:lnTo>
                    <a:lnTo>
                      <a:pt x="10290" y="5879"/>
                    </a:lnTo>
                    <a:lnTo>
                      <a:pt x="10274" y="5863"/>
                    </a:lnTo>
                    <a:lnTo>
                      <a:pt x="10261" y="5846"/>
                    </a:lnTo>
                    <a:lnTo>
                      <a:pt x="10250" y="5832"/>
                    </a:lnTo>
                    <a:lnTo>
                      <a:pt x="10238" y="5818"/>
                    </a:lnTo>
                    <a:lnTo>
                      <a:pt x="10229" y="5806"/>
                    </a:lnTo>
                    <a:lnTo>
                      <a:pt x="10221" y="5796"/>
                    </a:lnTo>
                    <a:lnTo>
                      <a:pt x="10213" y="5786"/>
                    </a:lnTo>
                    <a:lnTo>
                      <a:pt x="10207" y="5778"/>
                    </a:lnTo>
                    <a:lnTo>
                      <a:pt x="10203" y="5773"/>
                    </a:lnTo>
                    <a:lnTo>
                      <a:pt x="10200" y="5768"/>
                    </a:lnTo>
                    <a:lnTo>
                      <a:pt x="10198" y="5766"/>
                    </a:lnTo>
                    <a:lnTo>
                      <a:pt x="10197" y="5765"/>
                    </a:lnTo>
                    <a:lnTo>
                      <a:pt x="10197" y="5766"/>
                    </a:lnTo>
                    <a:lnTo>
                      <a:pt x="10197" y="5770"/>
                    </a:lnTo>
                    <a:lnTo>
                      <a:pt x="10196" y="5776"/>
                    </a:lnTo>
                    <a:lnTo>
                      <a:pt x="10194" y="5785"/>
                    </a:lnTo>
                    <a:lnTo>
                      <a:pt x="10193" y="5797"/>
                    </a:lnTo>
                    <a:lnTo>
                      <a:pt x="10191" y="5810"/>
                    </a:lnTo>
                    <a:lnTo>
                      <a:pt x="10189" y="5826"/>
                    </a:lnTo>
                    <a:lnTo>
                      <a:pt x="10187" y="5844"/>
                    </a:lnTo>
                    <a:lnTo>
                      <a:pt x="10185" y="5864"/>
                    </a:lnTo>
                    <a:lnTo>
                      <a:pt x="10182" y="5885"/>
                    </a:lnTo>
                    <a:lnTo>
                      <a:pt x="10179" y="5909"/>
                    </a:lnTo>
                    <a:lnTo>
                      <a:pt x="10177" y="5935"/>
                    </a:lnTo>
                    <a:lnTo>
                      <a:pt x="10175" y="5963"/>
                    </a:lnTo>
                    <a:lnTo>
                      <a:pt x="10172" y="5991"/>
                    </a:lnTo>
                    <a:lnTo>
                      <a:pt x="10170" y="6021"/>
                    </a:lnTo>
                    <a:lnTo>
                      <a:pt x="10168" y="6053"/>
                    </a:lnTo>
                    <a:lnTo>
                      <a:pt x="10165" y="6086"/>
                    </a:lnTo>
                    <a:lnTo>
                      <a:pt x="10163" y="6121"/>
                    </a:lnTo>
                    <a:lnTo>
                      <a:pt x="10162" y="6157"/>
                    </a:lnTo>
                    <a:lnTo>
                      <a:pt x="10160" y="6194"/>
                    </a:lnTo>
                    <a:lnTo>
                      <a:pt x="10159" y="6231"/>
                    </a:lnTo>
                    <a:lnTo>
                      <a:pt x="10158" y="6271"/>
                    </a:lnTo>
                    <a:lnTo>
                      <a:pt x="10157" y="6351"/>
                    </a:lnTo>
                    <a:lnTo>
                      <a:pt x="10157" y="6434"/>
                    </a:lnTo>
                    <a:lnTo>
                      <a:pt x="10159" y="6520"/>
                    </a:lnTo>
                    <a:lnTo>
                      <a:pt x="10163" y="6607"/>
                    </a:lnTo>
                    <a:lnTo>
                      <a:pt x="10170" y="6696"/>
                    </a:lnTo>
                    <a:lnTo>
                      <a:pt x="10179" y="6784"/>
                    </a:lnTo>
                    <a:lnTo>
                      <a:pt x="10192" y="6872"/>
                    </a:lnTo>
                    <a:lnTo>
                      <a:pt x="10207" y="6959"/>
                    </a:lnTo>
                    <a:lnTo>
                      <a:pt x="10226" y="7044"/>
                    </a:lnTo>
                    <a:lnTo>
                      <a:pt x="10249" y="7128"/>
                    </a:lnTo>
                    <a:lnTo>
                      <a:pt x="10262" y="7168"/>
                    </a:lnTo>
                    <a:lnTo>
                      <a:pt x="10275" y="7207"/>
                    </a:lnTo>
                    <a:lnTo>
                      <a:pt x="10291" y="7246"/>
                    </a:lnTo>
                    <a:lnTo>
                      <a:pt x="10306" y="7283"/>
                    </a:lnTo>
                    <a:lnTo>
                      <a:pt x="10324" y="7320"/>
                    </a:lnTo>
                    <a:lnTo>
                      <a:pt x="10342" y="7355"/>
                    </a:lnTo>
                    <a:lnTo>
                      <a:pt x="10361" y="7389"/>
                    </a:lnTo>
                    <a:lnTo>
                      <a:pt x="10383" y="7422"/>
                    </a:lnTo>
                    <a:lnTo>
                      <a:pt x="10404" y="7454"/>
                    </a:lnTo>
                    <a:lnTo>
                      <a:pt x="10427" y="7484"/>
                    </a:lnTo>
                    <a:lnTo>
                      <a:pt x="10452" y="7512"/>
                    </a:lnTo>
                    <a:lnTo>
                      <a:pt x="10478" y="7539"/>
                    </a:lnTo>
                    <a:lnTo>
                      <a:pt x="10506" y="7564"/>
                    </a:lnTo>
                    <a:lnTo>
                      <a:pt x="10535" y="7587"/>
                    </a:lnTo>
                    <a:lnTo>
                      <a:pt x="10564" y="7609"/>
                    </a:lnTo>
                    <a:lnTo>
                      <a:pt x="10596" y="7627"/>
                    </a:lnTo>
                    <a:lnTo>
                      <a:pt x="10629" y="7645"/>
                    </a:lnTo>
                    <a:lnTo>
                      <a:pt x="10665" y="7660"/>
                    </a:lnTo>
                    <a:lnTo>
                      <a:pt x="10702" y="7672"/>
                    </a:lnTo>
                    <a:lnTo>
                      <a:pt x="10740" y="7683"/>
                    </a:lnTo>
                    <a:lnTo>
                      <a:pt x="10779" y="7691"/>
                    </a:lnTo>
                    <a:lnTo>
                      <a:pt x="10820" y="7697"/>
                    </a:lnTo>
                    <a:lnTo>
                      <a:pt x="10882" y="7697"/>
                    </a:lnTo>
                    <a:lnTo>
                      <a:pt x="10923" y="7695"/>
                    </a:lnTo>
                    <a:lnTo>
                      <a:pt x="10962" y="7690"/>
                    </a:lnTo>
                    <a:lnTo>
                      <a:pt x="11000" y="7683"/>
                    </a:lnTo>
                    <a:lnTo>
                      <a:pt x="11037" y="7671"/>
                    </a:lnTo>
                    <a:lnTo>
                      <a:pt x="11073" y="7658"/>
                    </a:lnTo>
                    <a:lnTo>
                      <a:pt x="11108" y="7643"/>
                    </a:lnTo>
                    <a:lnTo>
                      <a:pt x="11142" y="7624"/>
                    </a:lnTo>
                    <a:lnTo>
                      <a:pt x="11175" y="7604"/>
                    </a:lnTo>
                    <a:lnTo>
                      <a:pt x="11206" y="7583"/>
                    </a:lnTo>
                    <a:lnTo>
                      <a:pt x="11235" y="7559"/>
                    </a:lnTo>
                    <a:lnTo>
                      <a:pt x="11264" y="7535"/>
                    </a:lnTo>
                    <a:lnTo>
                      <a:pt x="11291" y="7510"/>
                    </a:lnTo>
                    <a:lnTo>
                      <a:pt x="11318" y="7483"/>
                    </a:lnTo>
                    <a:lnTo>
                      <a:pt x="11343" y="7456"/>
                    </a:lnTo>
                    <a:lnTo>
                      <a:pt x="11367" y="7428"/>
                    </a:lnTo>
                    <a:lnTo>
                      <a:pt x="11389" y="7401"/>
                    </a:lnTo>
                    <a:lnTo>
                      <a:pt x="11411" y="7373"/>
                    </a:lnTo>
                    <a:lnTo>
                      <a:pt x="11431" y="7346"/>
                    </a:lnTo>
                    <a:lnTo>
                      <a:pt x="11449" y="7318"/>
                    </a:lnTo>
                    <a:lnTo>
                      <a:pt x="11467" y="7292"/>
                    </a:lnTo>
                    <a:lnTo>
                      <a:pt x="11483" y="7267"/>
                    </a:lnTo>
                    <a:lnTo>
                      <a:pt x="11498" y="7242"/>
                    </a:lnTo>
                    <a:lnTo>
                      <a:pt x="11511" y="7219"/>
                    </a:lnTo>
                    <a:lnTo>
                      <a:pt x="11522" y="7198"/>
                    </a:lnTo>
                    <a:lnTo>
                      <a:pt x="11534" y="7177"/>
                    </a:lnTo>
                    <a:lnTo>
                      <a:pt x="11543" y="7159"/>
                    </a:lnTo>
                    <a:lnTo>
                      <a:pt x="11550" y="7144"/>
                    </a:lnTo>
                    <a:lnTo>
                      <a:pt x="11558" y="7130"/>
                    </a:lnTo>
                    <a:lnTo>
                      <a:pt x="11562" y="7119"/>
                    </a:lnTo>
                    <a:lnTo>
                      <a:pt x="11566" y="7111"/>
                    </a:lnTo>
                    <a:lnTo>
                      <a:pt x="11568" y="7106"/>
                    </a:lnTo>
                    <a:lnTo>
                      <a:pt x="11569" y="7105"/>
                    </a:lnTo>
                    <a:lnTo>
                      <a:pt x="11724" y="7136"/>
                    </a:lnTo>
                    <a:lnTo>
                      <a:pt x="11724" y="7136"/>
                    </a:lnTo>
                    <a:lnTo>
                      <a:pt x="11724" y="7138"/>
                    </a:lnTo>
                    <a:lnTo>
                      <a:pt x="11723" y="7142"/>
                    </a:lnTo>
                    <a:lnTo>
                      <a:pt x="11721" y="7146"/>
                    </a:lnTo>
                    <a:lnTo>
                      <a:pt x="11720" y="7152"/>
                    </a:lnTo>
                    <a:lnTo>
                      <a:pt x="11718" y="7158"/>
                    </a:lnTo>
                    <a:lnTo>
                      <a:pt x="11714" y="7167"/>
                    </a:lnTo>
                    <a:lnTo>
                      <a:pt x="11712" y="7176"/>
                    </a:lnTo>
                    <a:lnTo>
                      <a:pt x="11705" y="7197"/>
                    </a:lnTo>
                    <a:lnTo>
                      <a:pt x="11696" y="7222"/>
                    </a:lnTo>
                    <a:lnTo>
                      <a:pt x="11686" y="7250"/>
                    </a:lnTo>
                    <a:lnTo>
                      <a:pt x="11674" y="7282"/>
                    </a:lnTo>
                    <a:lnTo>
                      <a:pt x="11660" y="7316"/>
                    </a:lnTo>
                    <a:lnTo>
                      <a:pt x="11644" y="7352"/>
                    </a:lnTo>
                    <a:lnTo>
                      <a:pt x="11627" y="7391"/>
                    </a:lnTo>
                    <a:lnTo>
                      <a:pt x="11607" y="7431"/>
                    </a:lnTo>
                    <a:lnTo>
                      <a:pt x="11586" y="7474"/>
                    </a:lnTo>
                    <a:lnTo>
                      <a:pt x="11563" y="7516"/>
                    </a:lnTo>
                    <a:lnTo>
                      <a:pt x="11538" y="7559"/>
                    </a:lnTo>
                    <a:lnTo>
                      <a:pt x="11510" y="7603"/>
                    </a:lnTo>
                    <a:lnTo>
                      <a:pt x="11480" y="7647"/>
                    </a:lnTo>
                    <a:lnTo>
                      <a:pt x="11449" y="7690"/>
                    </a:lnTo>
                    <a:lnTo>
                      <a:pt x="11415" y="7733"/>
                    </a:lnTo>
                    <a:lnTo>
                      <a:pt x="11379" y="7774"/>
                    </a:lnTo>
                    <a:lnTo>
                      <a:pt x="11341" y="7816"/>
                    </a:lnTo>
                    <a:lnTo>
                      <a:pt x="11299" y="7854"/>
                    </a:lnTo>
                    <a:lnTo>
                      <a:pt x="11257" y="7891"/>
                    </a:lnTo>
                    <a:lnTo>
                      <a:pt x="11212" y="7925"/>
                    </a:lnTo>
                    <a:lnTo>
                      <a:pt x="11164" y="7956"/>
                    </a:lnTo>
                    <a:lnTo>
                      <a:pt x="11114" y="7985"/>
                    </a:lnTo>
                    <a:lnTo>
                      <a:pt x="11061" y="8009"/>
                    </a:lnTo>
                    <a:lnTo>
                      <a:pt x="11005" y="8031"/>
                    </a:lnTo>
                    <a:lnTo>
                      <a:pt x="10977" y="8040"/>
                    </a:lnTo>
                    <a:lnTo>
                      <a:pt x="10947" y="8047"/>
                    </a:lnTo>
                    <a:lnTo>
                      <a:pt x="10917" y="8055"/>
                    </a:lnTo>
                    <a:lnTo>
                      <a:pt x="10888" y="8061"/>
                    </a:lnTo>
                    <a:lnTo>
                      <a:pt x="10856" y="8065"/>
                    </a:lnTo>
                    <a:lnTo>
                      <a:pt x="10824" y="8068"/>
                    </a:lnTo>
                    <a:lnTo>
                      <a:pt x="10792" y="8070"/>
                    </a:lnTo>
                    <a:lnTo>
                      <a:pt x="10759" y="8071"/>
                    </a:lnTo>
                    <a:lnTo>
                      <a:pt x="10711" y="8069"/>
                    </a:lnTo>
                    <a:lnTo>
                      <a:pt x="10665" y="8065"/>
                    </a:lnTo>
                    <a:lnTo>
                      <a:pt x="10618" y="8058"/>
                    </a:lnTo>
                    <a:lnTo>
                      <a:pt x="10572" y="8047"/>
                    </a:lnTo>
                    <a:lnTo>
                      <a:pt x="10524" y="8034"/>
                    </a:lnTo>
                    <a:lnTo>
                      <a:pt x="10478" y="8019"/>
                    </a:lnTo>
                    <a:lnTo>
                      <a:pt x="10431" y="7999"/>
                    </a:lnTo>
                    <a:lnTo>
                      <a:pt x="10384" y="7977"/>
                    </a:lnTo>
                    <a:lnTo>
                      <a:pt x="10331" y="7952"/>
                    </a:lnTo>
                    <a:lnTo>
                      <a:pt x="10276" y="7924"/>
                    </a:lnTo>
                    <a:lnTo>
                      <a:pt x="10222" y="7892"/>
                    </a:lnTo>
                    <a:lnTo>
                      <a:pt x="10166" y="7857"/>
                    </a:lnTo>
                    <a:lnTo>
                      <a:pt x="10109" y="7821"/>
                    </a:lnTo>
                    <a:lnTo>
                      <a:pt x="10053" y="7781"/>
                    </a:lnTo>
                    <a:lnTo>
                      <a:pt x="9999" y="7739"/>
                    </a:lnTo>
                    <a:lnTo>
                      <a:pt x="9944" y="7696"/>
                    </a:lnTo>
                    <a:lnTo>
                      <a:pt x="9890" y="7652"/>
                    </a:lnTo>
                    <a:lnTo>
                      <a:pt x="9839" y="7607"/>
                    </a:lnTo>
                    <a:lnTo>
                      <a:pt x="9788" y="7560"/>
                    </a:lnTo>
                    <a:lnTo>
                      <a:pt x="9740" y="7513"/>
                    </a:lnTo>
                    <a:lnTo>
                      <a:pt x="9694" y="7465"/>
                    </a:lnTo>
                    <a:lnTo>
                      <a:pt x="9651" y="7417"/>
                    </a:lnTo>
                    <a:lnTo>
                      <a:pt x="9611" y="7370"/>
                    </a:lnTo>
                    <a:lnTo>
                      <a:pt x="9573" y="7323"/>
                    </a:lnTo>
                    <a:lnTo>
                      <a:pt x="9524" y="7310"/>
                    </a:lnTo>
                    <a:lnTo>
                      <a:pt x="9475" y="7295"/>
                    </a:lnTo>
                    <a:lnTo>
                      <a:pt x="9426" y="7279"/>
                    </a:lnTo>
                    <a:lnTo>
                      <a:pt x="9377" y="7260"/>
                    </a:lnTo>
                    <a:lnTo>
                      <a:pt x="9330" y="7241"/>
                    </a:lnTo>
                    <a:lnTo>
                      <a:pt x="9282" y="7219"/>
                    </a:lnTo>
                    <a:lnTo>
                      <a:pt x="9236" y="7197"/>
                    </a:lnTo>
                    <a:lnTo>
                      <a:pt x="9189" y="7173"/>
                    </a:lnTo>
                    <a:lnTo>
                      <a:pt x="9145" y="7148"/>
                    </a:lnTo>
                    <a:lnTo>
                      <a:pt x="9101" y="7123"/>
                    </a:lnTo>
                    <a:lnTo>
                      <a:pt x="9057" y="7098"/>
                    </a:lnTo>
                    <a:lnTo>
                      <a:pt x="9016" y="7071"/>
                    </a:lnTo>
                    <a:lnTo>
                      <a:pt x="8975" y="7044"/>
                    </a:lnTo>
                    <a:lnTo>
                      <a:pt x="8935" y="7017"/>
                    </a:lnTo>
                    <a:lnTo>
                      <a:pt x="8897" y="6991"/>
                    </a:lnTo>
                    <a:lnTo>
                      <a:pt x="8861" y="6965"/>
                    </a:lnTo>
                    <a:lnTo>
                      <a:pt x="8826" y="6938"/>
                    </a:lnTo>
                    <a:lnTo>
                      <a:pt x="8793" y="6912"/>
                    </a:lnTo>
                    <a:lnTo>
                      <a:pt x="8761" y="6888"/>
                    </a:lnTo>
                    <a:lnTo>
                      <a:pt x="8731" y="6864"/>
                    </a:lnTo>
                    <a:lnTo>
                      <a:pt x="8703" y="6841"/>
                    </a:lnTo>
                    <a:lnTo>
                      <a:pt x="8677" y="6819"/>
                    </a:lnTo>
                    <a:lnTo>
                      <a:pt x="8654" y="6798"/>
                    </a:lnTo>
                    <a:lnTo>
                      <a:pt x="8632" y="6779"/>
                    </a:lnTo>
                    <a:lnTo>
                      <a:pt x="8612" y="6762"/>
                    </a:lnTo>
                    <a:lnTo>
                      <a:pt x="8595" y="6746"/>
                    </a:lnTo>
                    <a:lnTo>
                      <a:pt x="8580" y="6733"/>
                    </a:lnTo>
                    <a:lnTo>
                      <a:pt x="8568" y="6721"/>
                    </a:lnTo>
                    <a:lnTo>
                      <a:pt x="8559" y="6711"/>
                    </a:lnTo>
                    <a:lnTo>
                      <a:pt x="8551" y="6705"/>
                    </a:lnTo>
                    <a:lnTo>
                      <a:pt x="8547" y="6701"/>
                    </a:lnTo>
                    <a:lnTo>
                      <a:pt x="8545" y="6699"/>
                    </a:lnTo>
                    <a:lnTo>
                      <a:pt x="8546" y="6701"/>
                    </a:lnTo>
                    <a:lnTo>
                      <a:pt x="8547" y="6706"/>
                    </a:lnTo>
                    <a:lnTo>
                      <a:pt x="8549" y="6716"/>
                    </a:lnTo>
                    <a:lnTo>
                      <a:pt x="8553" y="6728"/>
                    </a:lnTo>
                    <a:lnTo>
                      <a:pt x="8559" y="6743"/>
                    </a:lnTo>
                    <a:lnTo>
                      <a:pt x="8565" y="6762"/>
                    </a:lnTo>
                    <a:lnTo>
                      <a:pt x="8574" y="6784"/>
                    </a:lnTo>
                    <a:lnTo>
                      <a:pt x="8584" y="6808"/>
                    </a:lnTo>
                    <a:lnTo>
                      <a:pt x="8597" y="6836"/>
                    </a:lnTo>
                    <a:lnTo>
                      <a:pt x="8612" y="6867"/>
                    </a:lnTo>
                    <a:lnTo>
                      <a:pt x="8630" y="6900"/>
                    </a:lnTo>
                    <a:lnTo>
                      <a:pt x="8651" y="6936"/>
                    </a:lnTo>
                    <a:lnTo>
                      <a:pt x="8674" y="6975"/>
                    </a:lnTo>
                    <a:lnTo>
                      <a:pt x="8701" y="7015"/>
                    </a:lnTo>
                    <a:lnTo>
                      <a:pt x="8730" y="7059"/>
                    </a:lnTo>
                    <a:lnTo>
                      <a:pt x="8764" y="7105"/>
                    </a:lnTo>
                    <a:lnTo>
                      <a:pt x="8812" y="7163"/>
                    </a:lnTo>
                    <a:lnTo>
                      <a:pt x="8862" y="7218"/>
                    </a:lnTo>
                    <a:lnTo>
                      <a:pt x="8914" y="7272"/>
                    </a:lnTo>
                    <a:lnTo>
                      <a:pt x="8966" y="7323"/>
                    </a:lnTo>
                    <a:lnTo>
                      <a:pt x="9019" y="7373"/>
                    </a:lnTo>
                    <a:lnTo>
                      <a:pt x="9071" y="7419"/>
                    </a:lnTo>
                    <a:lnTo>
                      <a:pt x="9121" y="7462"/>
                    </a:lnTo>
                    <a:lnTo>
                      <a:pt x="9169" y="7501"/>
                    </a:lnTo>
                    <a:lnTo>
                      <a:pt x="9214" y="7539"/>
                    </a:lnTo>
                    <a:lnTo>
                      <a:pt x="9235" y="7555"/>
                    </a:lnTo>
                    <a:lnTo>
                      <a:pt x="9255" y="7570"/>
                    </a:lnTo>
                    <a:lnTo>
                      <a:pt x="9275" y="7585"/>
                    </a:lnTo>
                    <a:lnTo>
                      <a:pt x="9293" y="7598"/>
                    </a:lnTo>
                    <a:lnTo>
                      <a:pt x="9309" y="7611"/>
                    </a:lnTo>
                    <a:lnTo>
                      <a:pt x="9325" y="7622"/>
                    </a:lnTo>
                    <a:lnTo>
                      <a:pt x="9338" y="7631"/>
                    </a:lnTo>
                    <a:lnTo>
                      <a:pt x="9350" y="7641"/>
                    </a:lnTo>
                    <a:lnTo>
                      <a:pt x="9362" y="7648"/>
                    </a:lnTo>
                    <a:lnTo>
                      <a:pt x="9370" y="7654"/>
                    </a:lnTo>
                    <a:lnTo>
                      <a:pt x="9377" y="7659"/>
                    </a:lnTo>
                    <a:lnTo>
                      <a:pt x="9382" y="7662"/>
                    </a:lnTo>
                    <a:lnTo>
                      <a:pt x="9386" y="7665"/>
                    </a:lnTo>
                    <a:lnTo>
                      <a:pt x="9387" y="7665"/>
                    </a:lnTo>
                    <a:lnTo>
                      <a:pt x="9387" y="7666"/>
                    </a:lnTo>
                    <a:lnTo>
                      <a:pt x="9386" y="7670"/>
                    </a:lnTo>
                    <a:lnTo>
                      <a:pt x="9382" y="7677"/>
                    </a:lnTo>
                    <a:lnTo>
                      <a:pt x="9379" y="7684"/>
                    </a:lnTo>
                    <a:lnTo>
                      <a:pt x="9376" y="7694"/>
                    </a:lnTo>
                    <a:lnTo>
                      <a:pt x="9371" y="7706"/>
                    </a:lnTo>
                    <a:lnTo>
                      <a:pt x="9366" y="7721"/>
                    </a:lnTo>
                    <a:lnTo>
                      <a:pt x="9360" y="7737"/>
                    </a:lnTo>
                    <a:lnTo>
                      <a:pt x="9352" y="7756"/>
                    </a:lnTo>
                    <a:lnTo>
                      <a:pt x="9344" y="7775"/>
                    </a:lnTo>
                    <a:lnTo>
                      <a:pt x="9336" y="7797"/>
                    </a:lnTo>
                    <a:lnTo>
                      <a:pt x="9327" y="7821"/>
                    </a:lnTo>
                    <a:lnTo>
                      <a:pt x="9317" y="7845"/>
                    </a:lnTo>
                    <a:lnTo>
                      <a:pt x="9307" y="7872"/>
                    </a:lnTo>
                    <a:lnTo>
                      <a:pt x="9296" y="7901"/>
                    </a:lnTo>
                    <a:lnTo>
                      <a:pt x="9284" y="7930"/>
                    </a:lnTo>
                    <a:lnTo>
                      <a:pt x="9272" y="7962"/>
                    </a:lnTo>
                    <a:lnTo>
                      <a:pt x="9260" y="7994"/>
                    </a:lnTo>
                    <a:lnTo>
                      <a:pt x="9246" y="8027"/>
                    </a:lnTo>
                    <a:lnTo>
                      <a:pt x="9232" y="8062"/>
                    </a:lnTo>
                    <a:lnTo>
                      <a:pt x="9217" y="8098"/>
                    </a:lnTo>
                    <a:lnTo>
                      <a:pt x="9203" y="8135"/>
                    </a:lnTo>
                    <a:lnTo>
                      <a:pt x="9172" y="8211"/>
                    </a:lnTo>
                    <a:lnTo>
                      <a:pt x="9139" y="8291"/>
                    </a:lnTo>
                    <a:lnTo>
                      <a:pt x="9105" y="8374"/>
                    </a:lnTo>
                    <a:lnTo>
                      <a:pt x="9070" y="8459"/>
                    </a:lnTo>
                    <a:lnTo>
                      <a:pt x="9032" y="8546"/>
                    </a:lnTo>
                    <a:lnTo>
                      <a:pt x="8994" y="8635"/>
                    </a:lnTo>
                    <a:lnTo>
                      <a:pt x="8956" y="8723"/>
                    </a:lnTo>
                    <a:lnTo>
                      <a:pt x="8878" y="8901"/>
                    </a:lnTo>
                    <a:lnTo>
                      <a:pt x="8837" y="8989"/>
                    </a:lnTo>
                    <a:lnTo>
                      <a:pt x="8797" y="9075"/>
                    </a:lnTo>
                    <a:lnTo>
                      <a:pt x="8757" y="9161"/>
                    </a:lnTo>
                    <a:lnTo>
                      <a:pt x="8717" y="9243"/>
                    </a:lnTo>
                    <a:lnTo>
                      <a:pt x="8676" y="9323"/>
                    </a:lnTo>
                    <a:lnTo>
                      <a:pt x="8637" y="9399"/>
                    </a:lnTo>
                    <a:lnTo>
                      <a:pt x="8617" y="9435"/>
                    </a:lnTo>
                    <a:lnTo>
                      <a:pt x="8599" y="9471"/>
                    </a:lnTo>
                    <a:lnTo>
                      <a:pt x="8579" y="9505"/>
                    </a:lnTo>
                    <a:lnTo>
                      <a:pt x="8561" y="9539"/>
                    </a:lnTo>
                    <a:lnTo>
                      <a:pt x="8542" y="9571"/>
                    </a:lnTo>
                    <a:lnTo>
                      <a:pt x="8524" y="9601"/>
                    </a:lnTo>
                    <a:lnTo>
                      <a:pt x="8506" y="9631"/>
                    </a:lnTo>
                    <a:lnTo>
                      <a:pt x="8488" y="9658"/>
                    </a:lnTo>
                    <a:lnTo>
                      <a:pt x="8471" y="9684"/>
                    </a:lnTo>
                    <a:lnTo>
                      <a:pt x="8453" y="9709"/>
                    </a:lnTo>
                    <a:lnTo>
                      <a:pt x="8437" y="9733"/>
                    </a:lnTo>
                    <a:lnTo>
                      <a:pt x="8420" y="9753"/>
                    </a:lnTo>
                    <a:lnTo>
                      <a:pt x="8388" y="9794"/>
                    </a:lnTo>
                    <a:lnTo>
                      <a:pt x="8354" y="9835"/>
                    </a:lnTo>
                    <a:lnTo>
                      <a:pt x="8284" y="9913"/>
                    </a:lnTo>
                    <a:lnTo>
                      <a:pt x="8210" y="9990"/>
                    </a:lnTo>
                    <a:lnTo>
                      <a:pt x="8132" y="10065"/>
                    </a:lnTo>
                    <a:lnTo>
                      <a:pt x="8052" y="10138"/>
                    </a:lnTo>
                    <a:lnTo>
                      <a:pt x="7969" y="10212"/>
                    </a:lnTo>
                    <a:lnTo>
                      <a:pt x="7885" y="10283"/>
                    </a:lnTo>
                    <a:lnTo>
                      <a:pt x="7798" y="10354"/>
                    </a:lnTo>
                    <a:lnTo>
                      <a:pt x="7709" y="10423"/>
                    </a:lnTo>
                    <a:lnTo>
                      <a:pt x="7620" y="10493"/>
                    </a:lnTo>
                    <a:lnTo>
                      <a:pt x="7440" y="10630"/>
                    </a:lnTo>
                    <a:lnTo>
                      <a:pt x="7258" y="10768"/>
                    </a:lnTo>
                    <a:lnTo>
                      <a:pt x="7169" y="10837"/>
                    </a:lnTo>
                    <a:lnTo>
                      <a:pt x="7080" y="10907"/>
                    </a:lnTo>
                    <a:lnTo>
                      <a:pt x="7046" y="10935"/>
                    </a:lnTo>
                    <a:lnTo>
                      <a:pt x="7013" y="10960"/>
                    </a:lnTo>
                    <a:lnTo>
                      <a:pt x="6981" y="10984"/>
                    </a:lnTo>
                    <a:lnTo>
                      <a:pt x="6951" y="11007"/>
                    </a:lnTo>
                    <a:lnTo>
                      <a:pt x="6921" y="11026"/>
                    </a:lnTo>
                    <a:lnTo>
                      <a:pt x="6894" y="11044"/>
                    </a:lnTo>
                    <a:lnTo>
                      <a:pt x="6866" y="11060"/>
                    </a:lnTo>
                    <a:lnTo>
                      <a:pt x="6839" y="11074"/>
                    </a:lnTo>
                    <a:lnTo>
                      <a:pt x="6813" y="11086"/>
                    </a:lnTo>
                    <a:lnTo>
                      <a:pt x="6788" y="11097"/>
                    </a:lnTo>
                    <a:lnTo>
                      <a:pt x="6763" y="11106"/>
                    </a:lnTo>
                    <a:lnTo>
                      <a:pt x="6739" y="11113"/>
                    </a:lnTo>
                    <a:lnTo>
                      <a:pt x="6715" y="11118"/>
                    </a:lnTo>
                    <a:lnTo>
                      <a:pt x="6691" y="11122"/>
                    </a:lnTo>
                    <a:lnTo>
                      <a:pt x="6667" y="11124"/>
                    </a:lnTo>
                    <a:lnTo>
                      <a:pt x="6645" y="11125"/>
                    </a:lnTo>
                    <a:lnTo>
                      <a:pt x="6627" y="11124"/>
                    </a:lnTo>
                    <a:lnTo>
                      <a:pt x="6610" y="11123"/>
                    </a:lnTo>
                    <a:lnTo>
                      <a:pt x="6592" y="11120"/>
                    </a:lnTo>
                    <a:lnTo>
                      <a:pt x="6576" y="11116"/>
                    </a:lnTo>
                    <a:lnTo>
                      <a:pt x="6558" y="11111"/>
                    </a:lnTo>
                    <a:lnTo>
                      <a:pt x="6541" y="11105"/>
                    </a:lnTo>
                    <a:lnTo>
                      <a:pt x="6524" y="11097"/>
                    </a:lnTo>
                    <a:lnTo>
                      <a:pt x="6506" y="11089"/>
                    </a:lnTo>
                    <a:lnTo>
                      <a:pt x="6489" y="11080"/>
                    </a:lnTo>
                    <a:lnTo>
                      <a:pt x="6471" y="11070"/>
                    </a:lnTo>
                    <a:lnTo>
                      <a:pt x="6454" y="11057"/>
                    </a:lnTo>
                    <a:lnTo>
                      <a:pt x="6436" y="11044"/>
                    </a:lnTo>
                    <a:lnTo>
                      <a:pt x="6418" y="11030"/>
                    </a:lnTo>
                    <a:lnTo>
                      <a:pt x="6399" y="11015"/>
                    </a:lnTo>
                    <a:lnTo>
                      <a:pt x="6379" y="10998"/>
                    </a:lnTo>
                    <a:lnTo>
                      <a:pt x="6360" y="10981"/>
                    </a:lnTo>
                    <a:lnTo>
                      <a:pt x="6340" y="10961"/>
                    </a:lnTo>
                    <a:lnTo>
                      <a:pt x="6320" y="10942"/>
                    </a:lnTo>
                    <a:lnTo>
                      <a:pt x="6299" y="10920"/>
                    </a:lnTo>
                    <a:lnTo>
                      <a:pt x="6277" y="10898"/>
                    </a:lnTo>
                    <a:lnTo>
                      <a:pt x="6255" y="10874"/>
                    </a:lnTo>
                    <a:lnTo>
                      <a:pt x="6232" y="10849"/>
                    </a:lnTo>
                    <a:lnTo>
                      <a:pt x="6208" y="10823"/>
                    </a:lnTo>
                    <a:lnTo>
                      <a:pt x="6184" y="10796"/>
                    </a:lnTo>
                    <a:lnTo>
                      <a:pt x="6160" y="10768"/>
                    </a:lnTo>
                    <a:lnTo>
                      <a:pt x="6134" y="10738"/>
                    </a:lnTo>
                    <a:lnTo>
                      <a:pt x="6107" y="10707"/>
                    </a:lnTo>
                    <a:lnTo>
                      <a:pt x="6079" y="10674"/>
                    </a:lnTo>
                    <a:lnTo>
                      <a:pt x="6050" y="10641"/>
                    </a:lnTo>
                    <a:lnTo>
                      <a:pt x="6021" y="10606"/>
                    </a:lnTo>
                    <a:lnTo>
                      <a:pt x="5990" y="10570"/>
                    </a:lnTo>
                    <a:lnTo>
                      <a:pt x="5958" y="10533"/>
                    </a:lnTo>
                    <a:lnTo>
                      <a:pt x="5938" y="10505"/>
                    </a:lnTo>
                    <a:lnTo>
                      <a:pt x="5917" y="10478"/>
                    </a:lnTo>
                    <a:lnTo>
                      <a:pt x="5897" y="10453"/>
                    </a:lnTo>
                    <a:lnTo>
                      <a:pt x="5880" y="10427"/>
                    </a:lnTo>
                    <a:lnTo>
                      <a:pt x="5846" y="10377"/>
                    </a:lnTo>
                    <a:lnTo>
                      <a:pt x="5817" y="10330"/>
                    </a:lnTo>
                    <a:lnTo>
                      <a:pt x="5791" y="10286"/>
                    </a:lnTo>
                    <a:lnTo>
                      <a:pt x="5769" y="10242"/>
                    </a:lnTo>
                    <a:lnTo>
                      <a:pt x="5751" y="10202"/>
                    </a:lnTo>
                    <a:lnTo>
                      <a:pt x="5735" y="10163"/>
                    </a:lnTo>
                    <a:lnTo>
                      <a:pt x="5724" y="10127"/>
                    </a:lnTo>
                    <a:lnTo>
                      <a:pt x="5715" y="10092"/>
                    </a:lnTo>
                    <a:lnTo>
                      <a:pt x="5708" y="10059"/>
                    </a:lnTo>
                    <a:lnTo>
                      <a:pt x="5705" y="10027"/>
                    </a:lnTo>
                    <a:lnTo>
                      <a:pt x="5705" y="9997"/>
                    </a:lnTo>
                    <a:lnTo>
                      <a:pt x="5706" y="9969"/>
                    </a:lnTo>
                    <a:lnTo>
                      <a:pt x="5710" y="9943"/>
                    </a:lnTo>
                    <a:lnTo>
                      <a:pt x="5718" y="9917"/>
                    </a:lnTo>
                    <a:lnTo>
                      <a:pt x="5726" y="9893"/>
                    </a:lnTo>
                    <a:lnTo>
                      <a:pt x="5735" y="9870"/>
                    </a:lnTo>
                    <a:lnTo>
                      <a:pt x="5748" y="9848"/>
                    </a:lnTo>
                    <a:lnTo>
                      <a:pt x="5761" y="9827"/>
                    </a:lnTo>
                    <a:lnTo>
                      <a:pt x="5776" y="9808"/>
                    </a:lnTo>
                    <a:lnTo>
                      <a:pt x="5792" y="9788"/>
                    </a:lnTo>
                    <a:lnTo>
                      <a:pt x="5810" y="9770"/>
                    </a:lnTo>
                    <a:lnTo>
                      <a:pt x="5827" y="9752"/>
                    </a:lnTo>
                    <a:lnTo>
                      <a:pt x="5866" y="9719"/>
                    </a:lnTo>
                    <a:lnTo>
                      <a:pt x="5907" y="9688"/>
                    </a:lnTo>
                    <a:lnTo>
                      <a:pt x="5949" y="9658"/>
                    </a:lnTo>
                    <a:lnTo>
                      <a:pt x="5990" y="9628"/>
                    </a:lnTo>
                    <a:lnTo>
                      <a:pt x="6073" y="9583"/>
                    </a:lnTo>
                    <a:lnTo>
                      <a:pt x="6156" y="9541"/>
                    </a:lnTo>
                    <a:lnTo>
                      <a:pt x="6197" y="9520"/>
                    </a:lnTo>
                    <a:lnTo>
                      <a:pt x="6237" y="9500"/>
                    </a:lnTo>
                    <a:lnTo>
                      <a:pt x="6276" y="9480"/>
                    </a:lnTo>
                    <a:lnTo>
                      <a:pt x="6313" y="9462"/>
                    </a:lnTo>
                    <a:lnTo>
                      <a:pt x="6348" y="9442"/>
                    </a:lnTo>
                    <a:lnTo>
                      <a:pt x="6383" y="9424"/>
                    </a:lnTo>
                    <a:lnTo>
                      <a:pt x="6413" y="9406"/>
                    </a:lnTo>
                    <a:lnTo>
                      <a:pt x="6441" y="9387"/>
                    </a:lnTo>
                    <a:lnTo>
                      <a:pt x="6466" y="9370"/>
                    </a:lnTo>
                    <a:lnTo>
                      <a:pt x="6488" y="9352"/>
                    </a:lnTo>
                    <a:lnTo>
                      <a:pt x="6505" y="9335"/>
                    </a:lnTo>
                    <a:lnTo>
                      <a:pt x="6514" y="9326"/>
                    </a:lnTo>
                    <a:lnTo>
                      <a:pt x="6520" y="9317"/>
                    </a:lnTo>
                    <a:lnTo>
                      <a:pt x="6525" y="9307"/>
                    </a:lnTo>
                    <a:lnTo>
                      <a:pt x="6530" y="9295"/>
                    </a:lnTo>
                    <a:lnTo>
                      <a:pt x="6535" y="9279"/>
                    </a:lnTo>
                    <a:lnTo>
                      <a:pt x="6538" y="9262"/>
                    </a:lnTo>
                    <a:lnTo>
                      <a:pt x="6543" y="9242"/>
                    </a:lnTo>
                    <a:lnTo>
                      <a:pt x="6546" y="9222"/>
                    </a:lnTo>
                    <a:lnTo>
                      <a:pt x="6549" y="9198"/>
                    </a:lnTo>
                    <a:lnTo>
                      <a:pt x="6551" y="9173"/>
                    </a:lnTo>
                    <a:lnTo>
                      <a:pt x="6553" y="9147"/>
                    </a:lnTo>
                    <a:lnTo>
                      <a:pt x="6555" y="9120"/>
                    </a:lnTo>
                    <a:lnTo>
                      <a:pt x="6556" y="9092"/>
                    </a:lnTo>
                    <a:lnTo>
                      <a:pt x="6557" y="9062"/>
                    </a:lnTo>
                    <a:lnTo>
                      <a:pt x="6558" y="9001"/>
                    </a:lnTo>
                    <a:lnTo>
                      <a:pt x="6559" y="8939"/>
                    </a:lnTo>
                    <a:lnTo>
                      <a:pt x="6558" y="8877"/>
                    </a:lnTo>
                    <a:lnTo>
                      <a:pt x="6558" y="8815"/>
                    </a:lnTo>
                    <a:lnTo>
                      <a:pt x="6556" y="8755"/>
                    </a:lnTo>
                    <a:lnTo>
                      <a:pt x="6556" y="8726"/>
                    </a:lnTo>
                    <a:lnTo>
                      <a:pt x="6555" y="8699"/>
                    </a:lnTo>
                    <a:lnTo>
                      <a:pt x="6554" y="8673"/>
                    </a:lnTo>
                    <a:lnTo>
                      <a:pt x="6554" y="8648"/>
                    </a:lnTo>
                    <a:lnTo>
                      <a:pt x="6553" y="8625"/>
                    </a:lnTo>
                    <a:lnTo>
                      <a:pt x="6552" y="8604"/>
                    </a:lnTo>
                    <a:lnTo>
                      <a:pt x="6552" y="8584"/>
                    </a:lnTo>
                    <a:lnTo>
                      <a:pt x="6552" y="8567"/>
                    </a:lnTo>
                    <a:lnTo>
                      <a:pt x="6551" y="8551"/>
                    </a:lnTo>
                    <a:lnTo>
                      <a:pt x="6551" y="8538"/>
                    </a:lnTo>
                    <a:lnTo>
                      <a:pt x="6548" y="8561"/>
                    </a:lnTo>
                    <a:lnTo>
                      <a:pt x="6543" y="8586"/>
                    </a:lnTo>
                    <a:lnTo>
                      <a:pt x="6537" y="8612"/>
                    </a:lnTo>
                    <a:lnTo>
                      <a:pt x="6530" y="8638"/>
                    </a:lnTo>
                    <a:lnTo>
                      <a:pt x="6522" y="8664"/>
                    </a:lnTo>
                    <a:lnTo>
                      <a:pt x="6512" y="8691"/>
                    </a:lnTo>
                    <a:lnTo>
                      <a:pt x="6500" y="8718"/>
                    </a:lnTo>
                    <a:lnTo>
                      <a:pt x="6488" y="8746"/>
                    </a:lnTo>
                    <a:lnTo>
                      <a:pt x="6474" y="8773"/>
                    </a:lnTo>
                    <a:lnTo>
                      <a:pt x="6458" y="8800"/>
                    </a:lnTo>
                    <a:lnTo>
                      <a:pt x="6441" y="8827"/>
                    </a:lnTo>
                    <a:lnTo>
                      <a:pt x="6422" y="8855"/>
                    </a:lnTo>
                    <a:lnTo>
                      <a:pt x="6401" y="8882"/>
                    </a:lnTo>
                    <a:lnTo>
                      <a:pt x="6379" y="8907"/>
                    </a:lnTo>
                    <a:lnTo>
                      <a:pt x="6355" y="8933"/>
                    </a:lnTo>
                    <a:lnTo>
                      <a:pt x="6329" y="8959"/>
                    </a:lnTo>
                    <a:lnTo>
                      <a:pt x="6301" y="8984"/>
                    </a:lnTo>
                    <a:lnTo>
                      <a:pt x="6271" y="9006"/>
                    </a:lnTo>
                    <a:lnTo>
                      <a:pt x="6239" y="9029"/>
                    </a:lnTo>
                    <a:lnTo>
                      <a:pt x="6205" y="9052"/>
                    </a:lnTo>
                    <a:lnTo>
                      <a:pt x="6169" y="9071"/>
                    </a:lnTo>
                    <a:lnTo>
                      <a:pt x="6131" y="9091"/>
                    </a:lnTo>
                    <a:lnTo>
                      <a:pt x="6089" y="9109"/>
                    </a:lnTo>
                    <a:lnTo>
                      <a:pt x="6047" y="9126"/>
                    </a:lnTo>
                    <a:lnTo>
                      <a:pt x="6002" y="9140"/>
                    </a:lnTo>
                    <a:lnTo>
                      <a:pt x="5954" y="9154"/>
                    </a:lnTo>
                    <a:lnTo>
                      <a:pt x="5905" y="9165"/>
                    </a:lnTo>
                    <a:lnTo>
                      <a:pt x="5852" y="9174"/>
                    </a:lnTo>
                    <a:lnTo>
                      <a:pt x="5796" y="9182"/>
                    </a:lnTo>
                    <a:lnTo>
                      <a:pt x="5739" y="9188"/>
                    </a:lnTo>
                    <a:lnTo>
                      <a:pt x="5678" y="9192"/>
                    </a:lnTo>
                    <a:lnTo>
                      <a:pt x="5616" y="9193"/>
                    </a:lnTo>
                    <a:lnTo>
                      <a:pt x="5554" y="9193"/>
                    </a:lnTo>
                    <a:lnTo>
                      <a:pt x="5477" y="9188"/>
                    </a:lnTo>
                    <a:lnTo>
                      <a:pt x="5403" y="9180"/>
                    </a:lnTo>
                    <a:lnTo>
                      <a:pt x="5334" y="9170"/>
                    </a:lnTo>
                    <a:lnTo>
                      <a:pt x="5267" y="9158"/>
                    </a:lnTo>
                    <a:lnTo>
                      <a:pt x="5204" y="9142"/>
                    </a:lnTo>
                    <a:lnTo>
                      <a:pt x="5144" y="9126"/>
                    </a:lnTo>
                    <a:lnTo>
                      <a:pt x="5086" y="9106"/>
                    </a:lnTo>
                    <a:lnTo>
                      <a:pt x="5032" y="9085"/>
                    </a:lnTo>
                    <a:lnTo>
                      <a:pt x="4982" y="9062"/>
                    </a:lnTo>
                    <a:lnTo>
                      <a:pt x="4934" y="9037"/>
                    </a:lnTo>
                    <a:lnTo>
                      <a:pt x="4889" y="9012"/>
                    </a:lnTo>
                    <a:lnTo>
                      <a:pt x="4847" y="8985"/>
                    </a:lnTo>
                    <a:lnTo>
                      <a:pt x="4807" y="8957"/>
                    </a:lnTo>
                    <a:lnTo>
                      <a:pt x="4771" y="8928"/>
                    </a:lnTo>
                    <a:lnTo>
                      <a:pt x="4736" y="8899"/>
                    </a:lnTo>
                    <a:lnTo>
                      <a:pt x="4704" y="8869"/>
                    </a:lnTo>
                    <a:lnTo>
                      <a:pt x="4675" y="8839"/>
                    </a:lnTo>
                    <a:lnTo>
                      <a:pt x="4647" y="8809"/>
                    </a:lnTo>
                    <a:lnTo>
                      <a:pt x="4622" y="8779"/>
                    </a:lnTo>
                    <a:lnTo>
                      <a:pt x="4600" y="8749"/>
                    </a:lnTo>
                    <a:lnTo>
                      <a:pt x="4579" y="8720"/>
                    </a:lnTo>
                    <a:lnTo>
                      <a:pt x="4560" y="8691"/>
                    </a:lnTo>
                    <a:lnTo>
                      <a:pt x="4543" y="8663"/>
                    </a:lnTo>
                    <a:lnTo>
                      <a:pt x="4528" y="8636"/>
                    </a:lnTo>
                    <a:lnTo>
                      <a:pt x="4515" y="8610"/>
                    </a:lnTo>
                    <a:lnTo>
                      <a:pt x="4503" y="8585"/>
                    </a:lnTo>
                    <a:lnTo>
                      <a:pt x="4492" y="8562"/>
                    </a:lnTo>
                    <a:lnTo>
                      <a:pt x="4484" y="8541"/>
                    </a:lnTo>
                    <a:lnTo>
                      <a:pt x="4477" y="8521"/>
                    </a:lnTo>
                    <a:lnTo>
                      <a:pt x="4471" y="8504"/>
                    </a:lnTo>
                    <a:lnTo>
                      <a:pt x="4467" y="8488"/>
                    </a:lnTo>
                    <a:lnTo>
                      <a:pt x="4462" y="8476"/>
                    </a:lnTo>
                    <a:lnTo>
                      <a:pt x="4465" y="8501"/>
                    </a:lnTo>
                    <a:lnTo>
                      <a:pt x="4469" y="8528"/>
                    </a:lnTo>
                    <a:lnTo>
                      <a:pt x="4471" y="8558"/>
                    </a:lnTo>
                    <a:lnTo>
                      <a:pt x="4473" y="8590"/>
                    </a:lnTo>
                    <a:lnTo>
                      <a:pt x="4475" y="8625"/>
                    </a:lnTo>
                    <a:lnTo>
                      <a:pt x="4477" y="8661"/>
                    </a:lnTo>
                    <a:lnTo>
                      <a:pt x="4479" y="8699"/>
                    </a:lnTo>
                    <a:lnTo>
                      <a:pt x="4480" y="8740"/>
                    </a:lnTo>
                    <a:lnTo>
                      <a:pt x="4482" y="8780"/>
                    </a:lnTo>
                    <a:lnTo>
                      <a:pt x="4483" y="8822"/>
                    </a:lnTo>
                    <a:lnTo>
                      <a:pt x="4485" y="8910"/>
                    </a:lnTo>
                    <a:lnTo>
                      <a:pt x="4486" y="8998"/>
                    </a:lnTo>
                    <a:lnTo>
                      <a:pt x="4486" y="9088"/>
                    </a:lnTo>
                    <a:lnTo>
                      <a:pt x="4486" y="9175"/>
                    </a:lnTo>
                    <a:lnTo>
                      <a:pt x="4485" y="9219"/>
                    </a:lnTo>
                    <a:lnTo>
                      <a:pt x="4485" y="9262"/>
                    </a:lnTo>
                    <a:lnTo>
                      <a:pt x="4484" y="9303"/>
                    </a:lnTo>
                    <a:lnTo>
                      <a:pt x="4483" y="9342"/>
                    </a:lnTo>
                    <a:lnTo>
                      <a:pt x="4482" y="9381"/>
                    </a:lnTo>
                    <a:lnTo>
                      <a:pt x="4480" y="9418"/>
                    </a:lnTo>
                    <a:lnTo>
                      <a:pt x="4479" y="9453"/>
                    </a:lnTo>
                    <a:lnTo>
                      <a:pt x="4477" y="9486"/>
                    </a:lnTo>
                    <a:lnTo>
                      <a:pt x="4475" y="9516"/>
                    </a:lnTo>
                    <a:lnTo>
                      <a:pt x="4473" y="9545"/>
                    </a:lnTo>
                    <a:lnTo>
                      <a:pt x="4471" y="9571"/>
                    </a:lnTo>
                    <a:lnTo>
                      <a:pt x="4469" y="9592"/>
                    </a:lnTo>
                    <a:lnTo>
                      <a:pt x="4465" y="9612"/>
                    </a:lnTo>
                    <a:lnTo>
                      <a:pt x="4462" y="9628"/>
                    </a:lnTo>
                    <a:lnTo>
                      <a:pt x="4459" y="9642"/>
                    </a:lnTo>
                    <a:lnTo>
                      <a:pt x="4454" y="9656"/>
                    </a:lnTo>
                    <a:lnTo>
                      <a:pt x="4448" y="9673"/>
                    </a:lnTo>
                    <a:lnTo>
                      <a:pt x="4441" y="9691"/>
                    </a:lnTo>
                    <a:lnTo>
                      <a:pt x="4431" y="9712"/>
                    </a:lnTo>
                    <a:lnTo>
                      <a:pt x="4422" y="9734"/>
                    </a:lnTo>
                    <a:lnTo>
                      <a:pt x="4412" y="9756"/>
                    </a:lnTo>
                    <a:lnTo>
                      <a:pt x="4400" y="9781"/>
                    </a:lnTo>
                    <a:lnTo>
                      <a:pt x="4388" y="9806"/>
                    </a:lnTo>
                    <a:lnTo>
                      <a:pt x="4376" y="9832"/>
                    </a:lnTo>
                    <a:lnTo>
                      <a:pt x="4349" y="9887"/>
                    </a:lnTo>
                    <a:lnTo>
                      <a:pt x="4320" y="9945"/>
                    </a:lnTo>
                    <a:lnTo>
                      <a:pt x="4291" y="10002"/>
                    </a:lnTo>
                    <a:lnTo>
                      <a:pt x="4262" y="10061"/>
                    </a:lnTo>
                    <a:lnTo>
                      <a:pt x="4234" y="10118"/>
                    </a:lnTo>
                    <a:lnTo>
                      <a:pt x="4207" y="10173"/>
                    </a:lnTo>
                    <a:lnTo>
                      <a:pt x="4194" y="10199"/>
                    </a:lnTo>
                    <a:lnTo>
                      <a:pt x="4183" y="10225"/>
                    </a:lnTo>
                    <a:lnTo>
                      <a:pt x="4171" y="10249"/>
                    </a:lnTo>
                    <a:lnTo>
                      <a:pt x="4160" y="10272"/>
                    </a:lnTo>
                    <a:lnTo>
                      <a:pt x="4151" y="10294"/>
                    </a:lnTo>
                    <a:lnTo>
                      <a:pt x="4142" y="10313"/>
                    </a:lnTo>
                    <a:lnTo>
                      <a:pt x="4135" y="10332"/>
                    </a:lnTo>
                    <a:lnTo>
                      <a:pt x="4129" y="10350"/>
                    </a:lnTo>
                    <a:lnTo>
                      <a:pt x="4124" y="10364"/>
                    </a:lnTo>
                    <a:lnTo>
                      <a:pt x="4120" y="10376"/>
                    </a:lnTo>
                    <a:lnTo>
                      <a:pt x="4118" y="10389"/>
                    </a:lnTo>
                    <a:lnTo>
                      <a:pt x="4116" y="10402"/>
                    </a:lnTo>
                    <a:lnTo>
                      <a:pt x="4113" y="10418"/>
                    </a:lnTo>
                    <a:lnTo>
                      <a:pt x="4112" y="10433"/>
                    </a:lnTo>
                    <a:lnTo>
                      <a:pt x="4110" y="10467"/>
                    </a:lnTo>
                    <a:lnTo>
                      <a:pt x="4108" y="10504"/>
                    </a:lnTo>
                    <a:lnTo>
                      <a:pt x="4107" y="10544"/>
                    </a:lnTo>
                    <a:lnTo>
                      <a:pt x="4106" y="10585"/>
                    </a:lnTo>
                    <a:lnTo>
                      <a:pt x="4104" y="10629"/>
                    </a:lnTo>
                    <a:lnTo>
                      <a:pt x="4100" y="10673"/>
                    </a:lnTo>
                    <a:lnTo>
                      <a:pt x="4095" y="10716"/>
                    </a:lnTo>
                    <a:lnTo>
                      <a:pt x="4088" y="10759"/>
                    </a:lnTo>
                    <a:lnTo>
                      <a:pt x="4076" y="10802"/>
                    </a:lnTo>
                    <a:lnTo>
                      <a:pt x="4063" y="10841"/>
                    </a:lnTo>
                    <a:lnTo>
                      <a:pt x="4055" y="10860"/>
                    </a:lnTo>
                    <a:lnTo>
                      <a:pt x="4045" y="10879"/>
                    </a:lnTo>
                    <a:lnTo>
                      <a:pt x="4035" y="10896"/>
                    </a:lnTo>
                    <a:lnTo>
                      <a:pt x="4024" y="10913"/>
                    </a:lnTo>
                    <a:lnTo>
                      <a:pt x="4010" y="10928"/>
                    </a:lnTo>
                    <a:lnTo>
                      <a:pt x="3996" y="10943"/>
                    </a:lnTo>
                    <a:lnTo>
                      <a:pt x="3981" y="10956"/>
                    </a:lnTo>
                    <a:lnTo>
                      <a:pt x="3964" y="10969"/>
                    </a:lnTo>
                    <a:lnTo>
                      <a:pt x="3951" y="10975"/>
                    </a:lnTo>
                    <a:lnTo>
                      <a:pt x="3938" y="10981"/>
                    </a:lnTo>
                    <a:lnTo>
                      <a:pt x="3922" y="10986"/>
                    </a:lnTo>
                    <a:lnTo>
                      <a:pt x="3906" y="10992"/>
                    </a:lnTo>
                    <a:lnTo>
                      <a:pt x="3888" y="10997"/>
                    </a:lnTo>
                    <a:lnTo>
                      <a:pt x="3869" y="11003"/>
                    </a:lnTo>
                    <a:lnTo>
                      <a:pt x="3849" y="11008"/>
                    </a:lnTo>
                    <a:lnTo>
                      <a:pt x="3828" y="11012"/>
                    </a:lnTo>
                    <a:lnTo>
                      <a:pt x="3805" y="11016"/>
                    </a:lnTo>
                    <a:lnTo>
                      <a:pt x="3782" y="11020"/>
                    </a:lnTo>
                    <a:lnTo>
                      <a:pt x="3732" y="11026"/>
                    </a:lnTo>
                    <a:lnTo>
                      <a:pt x="3678" y="11029"/>
                    </a:lnTo>
                    <a:lnTo>
                      <a:pt x="3621" y="11031"/>
                    </a:lnTo>
                    <a:lnTo>
                      <a:pt x="3556" y="11029"/>
                    </a:lnTo>
                    <a:lnTo>
                      <a:pt x="3490" y="11025"/>
                    </a:lnTo>
                    <a:lnTo>
                      <a:pt x="3423" y="11019"/>
                    </a:lnTo>
                    <a:lnTo>
                      <a:pt x="3355" y="11010"/>
                    </a:lnTo>
                    <a:lnTo>
                      <a:pt x="3286" y="10998"/>
                    </a:lnTo>
                    <a:lnTo>
                      <a:pt x="3215" y="10984"/>
                    </a:lnTo>
                    <a:lnTo>
                      <a:pt x="3145" y="10969"/>
                    </a:lnTo>
                    <a:lnTo>
                      <a:pt x="3075" y="10950"/>
                    </a:lnTo>
                    <a:lnTo>
                      <a:pt x="3005" y="10930"/>
                    </a:lnTo>
                    <a:lnTo>
                      <a:pt x="2936" y="10909"/>
                    </a:lnTo>
                    <a:lnTo>
                      <a:pt x="2865" y="10886"/>
                    </a:lnTo>
                    <a:lnTo>
                      <a:pt x="2796" y="10861"/>
                    </a:lnTo>
                    <a:lnTo>
                      <a:pt x="2728" y="10836"/>
                    </a:lnTo>
                    <a:lnTo>
                      <a:pt x="2661" y="10808"/>
                    </a:lnTo>
                    <a:lnTo>
                      <a:pt x="2595" y="10780"/>
                    </a:lnTo>
                    <a:lnTo>
                      <a:pt x="2531" y="10751"/>
                    </a:lnTo>
                    <a:lnTo>
                      <a:pt x="2507" y="10741"/>
                    </a:lnTo>
                    <a:lnTo>
                      <a:pt x="2482" y="10732"/>
                    </a:lnTo>
                    <a:lnTo>
                      <a:pt x="2457" y="10721"/>
                    </a:lnTo>
                    <a:lnTo>
                      <a:pt x="2429" y="10712"/>
                    </a:lnTo>
                    <a:lnTo>
                      <a:pt x="2374" y="10693"/>
                    </a:lnTo>
                    <a:lnTo>
                      <a:pt x="2348" y="10681"/>
                    </a:lnTo>
                    <a:lnTo>
                      <a:pt x="2322" y="10670"/>
                    </a:lnTo>
                    <a:lnTo>
                      <a:pt x="2298" y="10658"/>
                    </a:lnTo>
                    <a:lnTo>
                      <a:pt x="2276" y="10643"/>
                    </a:lnTo>
                    <a:lnTo>
                      <a:pt x="2256" y="10629"/>
                    </a:lnTo>
                    <a:lnTo>
                      <a:pt x="2240" y="10611"/>
                    </a:lnTo>
                    <a:lnTo>
                      <a:pt x="2226" y="10593"/>
                    </a:lnTo>
                    <a:lnTo>
                      <a:pt x="2221" y="10583"/>
                    </a:lnTo>
                    <a:lnTo>
                      <a:pt x="2216" y="10573"/>
                    </a:lnTo>
                    <a:lnTo>
                      <a:pt x="2213" y="10562"/>
                    </a:lnTo>
                    <a:lnTo>
                      <a:pt x="2211" y="10550"/>
                    </a:lnTo>
                    <a:lnTo>
                      <a:pt x="2210" y="10538"/>
                    </a:lnTo>
                    <a:lnTo>
                      <a:pt x="2211" y="10525"/>
                    </a:lnTo>
                    <a:lnTo>
                      <a:pt x="2214" y="10490"/>
                    </a:lnTo>
                    <a:lnTo>
                      <a:pt x="2219" y="10452"/>
                    </a:lnTo>
                    <a:lnTo>
                      <a:pt x="2225" y="10411"/>
                    </a:lnTo>
                    <a:lnTo>
                      <a:pt x="2233" y="10369"/>
                    </a:lnTo>
                    <a:lnTo>
                      <a:pt x="2241" y="10326"/>
                    </a:lnTo>
                    <a:lnTo>
                      <a:pt x="2250" y="10281"/>
                    </a:lnTo>
                    <a:lnTo>
                      <a:pt x="2260" y="10234"/>
                    </a:lnTo>
                    <a:lnTo>
                      <a:pt x="2271" y="10187"/>
                    </a:lnTo>
                    <a:lnTo>
                      <a:pt x="2296" y="10091"/>
                    </a:lnTo>
                    <a:lnTo>
                      <a:pt x="2321" y="9993"/>
                    </a:lnTo>
                    <a:lnTo>
                      <a:pt x="2349" y="9895"/>
                    </a:lnTo>
                    <a:lnTo>
                      <a:pt x="2377" y="9801"/>
                    </a:lnTo>
                    <a:lnTo>
                      <a:pt x="2391" y="9754"/>
                    </a:lnTo>
                    <a:lnTo>
                      <a:pt x="2405" y="9709"/>
                    </a:lnTo>
                    <a:lnTo>
                      <a:pt x="2418" y="9666"/>
                    </a:lnTo>
                    <a:lnTo>
                      <a:pt x="2432" y="9623"/>
                    </a:lnTo>
                    <a:lnTo>
                      <a:pt x="2444" y="9583"/>
                    </a:lnTo>
                    <a:lnTo>
                      <a:pt x="2457" y="9545"/>
                    </a:lnTo>
                    <a:lnTo>
                      <a:pt x="2469" y="9509"/>
                    </a:lnTo>
                    <a:lnTo>
                      <a:pt x="2479" y="9476"/>
                    </a:lnTo>
                    <a:lnTo>
                      <a:pt x="2490" y="9445"/>
                    </a:lnTo>
                    <a:lnTo>
                      <a:pt x="2499" y="9417"/>
                    </a:lnTo>
                    <a:lnTo>
                      <a:pt x="2508" y="9393"/>
                    </a:lnTo>
                    <a:lnTo>
                      <a:pt x="2515" y="9372"/>
                    </a:lnTo>
                    <a:lnTo>
                      <a:pt x="2522" y="9355"/>
                    </a:lnTo>
                    <a:lnTo>
                      <a:pt x="2526" y="9340"/>
                    </a:lnTo>
                    <a:lnTo>
                      <a:pt x="2528" y="9335"/>
                    </a:lnTo>
                    <a:lnTo>
                      <a:pt x="2530" y="9331"/>
                    </a:lnTo>
                    <a:lnTo>
                      <a:pt x="2531" y="9327"/>
                    </a:lnTo>
                    <a:lnTo>
                      <a:pt x="2532" y="9325"/>
                    </a:lnTo>
                    <a:lnTo>
                      <a:pt x="2531" y="9325"/>
                    </a:lnTo>
                    <a:lnTo>
                      <a:pt x="2530" y="9322"/>
                    </a:lnTo>
                    <a:lnTo>
                      <a:pt x="2528" y="9318"/>
                    </a:lnTo>
                    <a:lnTo>
                      <a:pt x="2525" y="9313"/>
                    </a:lnTo>
                    <a:lnTo>
                      <a:pt x="2521" y="9307"/>
                    </a:lnTo>
                    <a:lnTo>
                      <a:pt x="2515" y="9300"/>
                    </a:lnTo>
                    <a:lnTo>
                      <a:pt x="2509" y="9291"/>
                    </a:lnTo>
                    <a:lnTo>
                      <a:pt x="2503" y="9280"/>
                    </a:lnTo>
                    <a:lnTo>
                      <a:pt x="2496" y="9269"/>
                    </a:lnTo>
                    <a:lnTo>
                      <a:pt x="2488" y="9256"/>
                    </a:lnTo>
                    <a:lnTo>
                      <a:pt x="2479" y="9242"/>
                    </a:lnTo>
                    <a:lnTo>
                      <a:pt x="2469" y="9227"/>
                    </a:lnTo>
                    <a:lnTo>
                      <a:pt x="2460" y="9211"/>
                    </a:lnTo>
                    <a:lnTo>
                      <a:pt x="2448" y="9194"/>
                    </a:lnTo>
                    <a:lnTo>
                      <a:pt x="2437" y="9175"/>
                    </a:lnTo>
                    <a:lnTo>
                      <a:pt x="2425" y="9156"/>
                    </a:lnTo>
                    <a:lnTo>
                      <a:pt x="2399" y="9113"/>
                    </a:lnTo>
                    <a:lnTo>
                      <a:pt x="2371" y="9068"/>
                    </a:lnTo>
                    <a:lnTo>
                      <a:pt x="2341" y="9019"/>
                    </a:lnTo>
                    <a:lnTo>
                      <a:pt x="2310" y="8966"/>
                    </a:lnTo>
                    <a:lnTo>
                      <a:pt x="2276" y="8910"/>
                    </a:lnTo>
                    <a:lnTo>
                      <a:pt x="2242" y="8851"/>
                    </a:lnTo>
                    <a:lnTo>
                      <a:pt x="2206" y="8789"/>
                    </a:lnTo>
                    <a:lnTo>
                      <a:pt x="2169" y="8725"/>
                    </a:lnTo>
                    <a:lnTo>
                      <a:pt x="2131" y="8658"/>
                    </a:lnTo>
                    <a:lnTo>
                      <a:pt x="2093" y="8590"/>
                    </a:lnTo>
                    <a:lnTo>
                      <a:pt x="2054" y="8520"/>
                    </a:lnTo>
                    <a:lnTo>
                      <a:pt x="2015" y="8448"/>
                    </a:lnTo>
                    <a:lnTo>
                      <a:pt x="1976" y="8375"/>
                    </a:lnTo>
                    <a:lnTo>
                      <a:pt x="1937" y="8300"/>
                    </a:lnTo>
                    <a:lnTo>
                      <a:pt x="1860" y="8148"/>
                    </a:lnTo>
                    <a:lnTo>
                      <a:pt x="1823" y="8072"/>
                    </a:lnTo>
                    <a:lnTo>
                      <a:pt x="1786" y="7995"/>
                    </a:lnTo>
                    <a:lnTo>
                      <a:pt x="1750" y="7918"/>
                    </a:lnTo>
                    <a:lnTo>
                      <a:pt x="1716" y="7841"/>
                    </a:lnTo>
                    <a:lnTo>
                      <a:pt x="1683" y="7765"/>
                    </a:lnTo>
                    <a:lnTo>
                      <a:pt x="1652" y="7689"/>
                    </a:lnTo>
                    <a:lnTo>
                      <a:pt x="1622" y="7615"/>
                    </a:lnTo>
                    <a:lnTo>
                      <a:pt x="1596" y="7541"/>
                    </a:lnTo>
                    <a:lnTo>
                      <a:pt x="1571" y="7466"/>
                    </a:lnTo>
                    <a:lnTo>
                      <a:pt x="1548" y="7391"/>
                    </a:lnTo>
                    <a:lnTo>
                      <a:pt x="1530" y="7314"/>
                    </a:lnTo>
                    <a:lnTo>
                      <a:pt x="1512" y="7236"/>
                    </a:lnTo>
                    <a:lnTo>
                      <a:pt x="1498" y="7156"/>
                    </a:lnTo>
                    <a:lnTo>
                      <a:pt x="1485" y="7076"/>
                    </a:lnTo>
                    <a:lnTo>
                      <a:pt x="1476" y="6996"/>
                    </a:lnTo>
                    <a:lnTo>
                      <a:pt x="1468" y="6915"/>
                    </a:lnTo>
                    <a:lnTo>
                      <a:pt x="1461" y="6835"/>
                    </a:lnTo>
                    <a:lnTo>
                      <a:pt x="1457" y="6755"/>
                    </a:lnTo>
                    <a:lnTo>
                      <a:pt x="1454" y="6675"/>
                    </a:lnTo>
                    <a:lnTo>
                      <a:pt x="1452" y="6597"/>
                    </a:lnTo>
                    <a:lnTo>
                      <a:pt x="1452" y="6520"/>
                    </a:lnTo>
                    <a:lnTo>
                      <a:pt x="1454" y="6444"/>
                    </a:lnTo>
                    <a:lnTo>
                      <a:pt x="1456" y="6370"/>
                    </a:lnTo>
                    <a:lnTo>
                      <a:pt x="1459" y="6298"/>
                    </a:lnTo>
                    <a:lnTo>
                      <a:pt x="1464" y="6228"/>
                    </a:lnTo>
                    <a:lnTo>
                      <a:pt x="1468" y="6161"/>
                    </a:lnTo>
                    <a:lnTo>
                      <a:pt x="1474" y="6098"/>
                    </a:lnTo>
                    <a:lnTo>
                      <a:pt x="1479" y="6036"/>
                    </a:lnTo>
                    <a:lnTo>
                      <a:pt x="1485" y="5978"/>
                    </a:lnTo>
                    <a:lnTo>
                      <a:pt x="1491" y="5923"/>
                    </a:lnTo>
                    <a:lnTo>
                      <a:pt x="1494" y="5899"/>
                    </a:lnTo>
                    <a:lnTo>
                      <a:pt x="1498" y="5874"/>
                    </a:lnTo>
                    <a:lnTo>
                      <a:pt x="1501" y="5850"/>
                    </a:lnTo>
                    <a:lnTo>
                      <a:pt x="1504" y="5828"/>
                    </a:lnTo>
                    <a:lnTo>
                      <a:pt x="1507" y="5806"/>
                    </a:lnTo>
                    <a:lnTo>
                      <a:pt x="1510" y="5785"/>
                    </a:lnTo>
                    <a:lnTo>
                      <a:pt x="1512" y="5767"/>
                    </a:lnTo>
                    <a:lnTo>
                      <a:pt x="1515" y="5748"/>
                    </a:lnTo>
                    <a:lnTo>
                      <a:pt x="1518" y="5732"/>
                    </a:lnTo>
                    <a:lnTo>
                      <a:pt x="1520" y="5716"/>
                    </a:lnTo>
                    <a:lnTo>
                      <a:pt x="1522" y="5702"/>
                    </a:lnTo>
                    <a:lnTo>
                      <a:pt x="1524" y="5690"/>
                    </a:lnTo>
                    <a:lnTo>
                      <a:pt x="1526" y="5678"/>
                    </a:lnTo>
                    <a:lnTo>
                      <a:pt x="1529" y="5668"/>
                    </a:lnTo>
                    <a:lnTo>
                      <a:pt x="1530" y="5660"/>
                    </a:lnTo>
                    <a:lnTo>
                      <a:pt x="1531" y="5653"/>
                    </a:lnTo>
                    <a:lnTo>
                      <a:pt x="1532" y="5647"/>
                    </a:lnTo>
                    <a:lnTo>
                      <a:pt x="1533" y="5643"/>
                    </a:lnTo>
                    <a:lnTo>
                      <a:pt x="1534" y="5641"/>
                    </a:lnTo>
                    <a:lnTo>
                      <a:pt x="1534" y="5640"/>
                    </a:lnTo>
                    <a:lnTo>
                      <a:pt x="1533" y="5640"/>
                    </a:lnTo>
                    <a:lnTo>
                      <a:pt x="1530" y="5642"/>
                    </a:lnTo>
                    <a:lnTo>
                      <a:pt x="1523" y="5645"/>
                    </a:lnTo>
                    <a:lnTo>
                      <a:pt x="1516" y="5649"/>
                    </a:lnTo>
                    <a:lnTo>
                      <a:pt x="1506" y="5655"/>
                    </a:lnTo>
                    <a:lnTo>
                      <a:pt x="1493" y="5660"/>
                    </a:lnTo>
                    <a:lnTo>
                      <a:pt x="1480" y="5665"/>
                    </a:lnTo>
                    <a:lnTo>
                      <a:pt x="1464" y="5671"/>
                    </a:lnTo>
                    <a:lnTo>
                      <a:pt x="1445" y="5677"/>
                    </a:lnTo>
                    <a:lnTo>
                      <a:pt x="1423" y="5682"/>
                    </a:lnTo>
                    <a:lnTo>
                      <a:pt x="1401" y="5688"/>
                    </a:lnTo>
                    <a:lnTo>
                      <a:pt x="1376" y="5693"/>
                    </a:lnTo>
                    <a:lnTo>
                      <a:pt x="1348" y="5697"/>
                    </a:lnTo>
                    <a:lnTo>
                      <a:pt x="1318" y="5700"/>
                    </a:lnTo>
                    <a:lnTo>
                      <a:pt x="1287" y="5702"/>
                    </a:lnTo>
                    <a:lnTo>
                      <a:pt x="1253" y="5702"/>
                    </a:lnTo>
                    <a:lnTo>
                      <a:pt x="1216" y="5701"/>
                    </a:lnTo>
                    <a:lnTo>
                      <a:pt x="1177" y="5697"/>
                    </a:lnTo>
                    <a:lnTo>
                      <a:pt x="1134" y="5691"/>
                    </a:lnTo>
                    <a:lnTo>
                      <a:pt x="1089" y="5682"/>
                    </a:lnTo>
                    <a:lnTo>
                      <a:pt x="1041" y="5673"/>
                    </a:lnTo>
                    <a:lnTo>
                      <a:pt x="990" y="5663"/>
                    </a:lnTo>
                    <a:lnTo>
                      <a:pt x="936" y="5651"/>
                    </a:lnTo>
                    <a:lnTo>
                      <a:pt x="879" y="5640"/>
                    </a:lnTo>
                    <a:lnTo>
                      <a:pt x="848" y="5624"/>
                    </a:lnTo>
                    <a:lnTo>
                      <a:pt x="818" y="5606"/>
                    </a:lnTo>
                    <a:lnTo>
                      <a:pt x="791" y="5587"/>
                    </a:lnTo>
                    <a:lnTo>
                      <a:pt x="766" y="5564"/>
                    </a:lnTo>
                    <a:lnTo>
                      <a:pt x="742" y="5541"/>
                    </a:lnTo>
                    <a:lnTo>
                      <a:pt x="720" y="5516"/>
                    </a:lnTo>
                    <a:lnTo>
                      <a:pt x="700" y="5490"/>
                    </a:lnTo>
                    <a:lnTo>
                      <a:pt x="681" y="5462"/>
                    </a:lnTo>
                    <a:lnTo>
                      <a:pt x="663" y="5434"/>
                    </a:lnTo>
                    <a:lnTo>
                      <a:pt x="647" y="5404"/>
                    </a:lnTo>
                    <a:lnTo>
                      <a:pt x="632" y="5374"/>
                    </a:lnTo>
                    <a:lnTo>
                      <a:pt x="619" y="5345"/>
                    </a:lnTo>
                    <a:lnTo>
                      <a:pt x="608" y="5314"/>
                    </a:lnTo>
                    <a:lnTo>
                      <a:pt x="596" y="5284"/>
                    </a:lnTo>
                    <a:lnTo>
                      <a:pt x="587" y="5253"/>
                    </a:lnTo>
                    <a:lnTo>
                      <a:pt x="579" y="5223"/>
                    </a:lnTo>
                    <a:lnTo>
                      <a:pt x="564" y="5164"/>
                    </a:lnTo>
                    <a:lnTo>
                      <a:pt x="559" y="5136"/>
                    </a:lnTo>
                    <a:lnTo>
                      <a:pt x="554" y="5109"/>
                    </a:lnTo>
                    <a:lnTo>
                      <a:pt x="550" y="5083"/>
                    </a:lnTo>
                    <a:lnTo>
                      <a:pt x="546" y="5058"/>
                    </a:lnTo>
                    <a:lnTo>
                      <a:pt x="544" y="5034"/>
                    </a:lnTo>
                    <a:lnTo>
                      <a:pt x="541" y="5013"/>
                    </a:lnTo>
                    <a:lnTo>
                      <a:pt x="540" y="4993"/>
                    </a:lnTo>
                    <a:lnTo>
                      <a:pt x="538" y="4976"/>
                    </a:lnTo>
                    <a:lnTo>
                      <a:pt x="538" y="4960"/>
                    </a:lnTo>
                    <a:lnTo>
                      <a:pt x="536" y="4947"/>
                    </a:lnTo>
                    <a:lnTo>
                      <a:pt x="536" y="4937"/>
                    </a:lnTo>
                    <a:lnTo>
                      <a:pt x="535" y="4929"/>
                    </a:lnTo>
                    <a:lnTo>
                      <a:pt x="535" y="4924"/>
                    </a:lnTo>
                    <a:lnTo>
                      <a:pt x="535" y="4923"/>
                    </a:lnTo>
                    <a:lnTo>
                      <a:pt x="535" y="4922"/>
                    </a:lnTo>
                    <a:lnTo>
                      <a:pt x="533" y="4921"/>
                    </a:lnTo>
                    <a:lnTo>
                      <a:pt x="530" y="4920"/>
                    </a:lnTo>
                    <a:lnTo>
                      <a:pt x="526" y="4917"/>
                    </a:lnTo>
                    <a:lnTo>
                      <a:pt x="516" y="4909"/>
                    </a:lnTo>
                    <a:lnTo>
                      <a:pt x="503" y="4899"/>
                    </a:lnTo>
                    <a:lnTo>
                      <a:pt x="488" y="4884"/>
                    </a:lnTo>
                    <a:lnTo>
                      <a:pt x="471" y="4866"/>
                    </a:lnTo>
                    <a:lnTo>
                      <a:pt x="455" y="4844"/>
                    </a:lnTo>
                    <a:lnTo>
                      <a:pt x="438" y="4818"/>
                    </a:lnTo>
                    <a:lnTo>
                      <a:pt x="430" y="4804"/>
                    </a:lnTo>
                    <a:lnTo>
                      <a:pt x="423" y="4788"/>
                    </a:lnTo>
                    <a:lnTo>
                      <a:pt x="416" y="4772"/>
                    </a:lnTo>
                    <a:lnTo>
                      <a:pt x="410" y="4754"/>
                    </a:lnTo>
                    <a:lnTo>
                      <a:pt x="404" y="4736"/>
                    </a:lnTo>
                    <a:lnTo>
                      <a:pt x="399" y="4716"/>
                    </a:lnTo>
                    <a:lnTo>
                      <a:pt x="395" y="4696"/>
                    </a:lnTo>
                    <a:lnTo>
                      <a:pt x="391" y="4673"/>
                    </a:lnTo>
                    <a:lnTo>
                      <a:pt x="389" y="4650"/>
                    </a:lnTo>
                    <a:lnTo>
                      <a:pt x="388" y="4627"/>
                    </a:lnTo>
                    <a:lnTo>
                      <a:pt x="388" y="4601"/>
                    </a:lnTo>
                    <a:lnTo>
                      <a:pt x="390" y="4574"/>
                    </a:lnTo>
                    <a:lnTo>
                      <a:pt x="393" y="4546"/>
                    </a:lnTo>
                    <a:lnTo>
                      <a:pt x="397" y="4517"/>
                    </a:lnTo>
                    <a:lnTo>
                      <a:pt x="403" y="4488"/>
                    </a:lnTo>
                    <a:lnTo>
                      <a:pt x="412" y="4456"/>
                    </a:lnTo>
                    <a:lnTo>
                      <a:pt x="421" y="4424"/>
                    </a:lnTo>
                    <a:lnTo>
                      <a:pt x="433" y="4392"/>
                    </a:lnTo>
                    <a:lnTo>
                      <a:pt x="449" y="4361"/>
                    </a:lnTo>
                    <a:lnTo>
                      <a:pt x="465" y="4329"/>
                    </a:lnTo>
                    <a:lnTo>
                      <a:pt x="484" y="4298"/>
                    </a:lnTo>
                    <a:lnTo>
                      <a:pt x="503" y="4268"/>
                    </a:lnTo>
                    <a:lnTo>
                      <a:pt x="525" y="4238"/>
                    </a:lnTo>
                    <a:lnTo>
                      <a:pt x="548" y="4209"/>
                    </a:lnTo>
                    <a:lnTo>
                      <a:pt x="573" y="4181"/>
                    </a:lnTo>
                    <a:lnTo>
                      <a:pt x="597" y="4152"/>
                    </a:lnTo>
                    <a:lnTo>
                      <a:pt x="650" y="4098"/>
                    </a:lnTo>
                    <a:lnTo>
                      <a:pt x="704" y="4048"/>
                    </a:lnTo>
                    <a:lnTo>
                      <a:pt x="758" y="4000"/>
                    </a:lnTo>
                    <a:lnTo>
                      <a:pt x="785" y="3978"/>
                    </a:lnTo>
                    <a:lnTo>
                      <a:pt x="811" y="3957"/>
                    </a:lnTo>
                    <a:lnTo>
                      <a:pt x="837" y="3936"/>
                    </a:lnTo>
                    <a:lnTo>
                      <a:pt x="863" y="3918"/>
                    </a:lnTo>
                    <a:lnTo>
                      <a:pt x="886" y="3900"/>
                    </a:lnTo>
                    <a:lnTo>
                      <a:pt x="909" y="3884"/>
                    </a:lnTo>
                    <a:lnTo>
                      <a:pt x="931" y="3870"/>
                    </a:lnTo>
                    <a:lnTo>
                      <a:pt x="950" y="3855"/>
                    </a:lnTo>
                    <a:lnTo>
                      <a:pt x="969" y="3843"/>
                    </a:lnTo>
                    <a:lnTo>
                      <a:pt x="986" y="3832"/>
                    </a:lnTo>
                    <a:lnTo>
                      <a:pt x="1000" y="3823"/>
                    </a:lnTo>
                    <a:lnTo>
                      <a:pt x="1012" y="3815"/>
                    </a:lnTo>
                    <a:lnTo>
                      <a:pt x="1022" y="3810"/>
                    </a:lnTo>
                    <a:lnTo>
                      <a:pt x="1029" y="3805"/>
                    </a:lnTo>
                    <a:lnTo>
                      <a:pt x="1033" y="3803"/>
                    </a:lnTo>
                    <a:lnTo>
                      <a:pt x="1035" y="3802"/>
                    </a:lnTo>
                    <a:lnTo>
                      <a:pt x="1034" y="3803"/>
                    </a:lnTo>
                    <a:lnTo>
                      <a:pt x="1033" y="3805"/>
                    </a:lnTo>
                    <a:lnTo>
                      <a:pt x="1032" y="3809"/>
                    </a:lnTo>
                    <a:lnTo>
                      <a:pt x="1030" y="3814"/>
                    </a:lnTo>
                    <a:lnTo>
                      <a:pt x="1027" y="3821"/>
                    </a:lnTo>
                    <a:lnTo>
                      <a:pt x="1024" y="3830"/>
                    </a:lnTo>
                    <a:lnTo>
                      <a:pt x="1020" y="3841"/>
                    </a:lnTo>
                    <a:lnTo>
                      <a:pt x="1015" y="3852"/>
                    </a:lnTo>
                    <a:lnTo>
                      <a:pt x="1011" y="3865"/>
                    </a:lnTo>
                    <a:lnTo>
                      <a:pt x="1007" y="3881"/>
                    </a:lnTo>
                    <a:lnTo>
                      <a:pt x="1002" y="3897"/>
                    </a:lnTo>
                    <a:lnTo>
                      <a:pt x="997" y="3915"/>
                    </a:lnTo>
                    <a:lnTo>
                      <a:pt x="992" y="3933"/>
                    </a:lnTo>
                    <a:lnTo>
                      <a:pt x="987" y="3954"/>
                    </a:lnTo>
                    <a:lnTo>
                      <a:pt x="981" y="3977"/>
                    </a:lnTo>
                    <a:lnTo>
                      <a:pt x="976" y="4000"/>
                    </a:lnTo>
                    <a:lnTo>
                      <a:pt x="971" y="4025"/>
                    </a:lnTo>
                    <a:lnTo>
                      <a:pt x="966" y="4051"/>
                    </a:lnTo>
                    <a:lnTo>
                      <a:pt x="962" y="4079"/>
                    </a:lnTo>
                    <a:lnTo>
                      <a:pt x="957" y="4107"/>
                    </a:lnTo>
                    <a:lnTo>
                      <a:pt x="953" y="4137"/>
                    </a:lnTo>
                    <a:lnTo>
                      <a:pt x="949" y="4168"/>
                    </a:lnTo>
                    <a:lnTo>
                      <a:pt x="945" y="4201"/>
                    </a:lnTo>
                    <a:lnTo>
                      <a:pt x="942" y="4235"/>
                    </a:lnTo>
                    <a:lnTo>
                      <a:pt x="940" y="4270"/>
                    </a:lnTo>
                    <a:lnTo>
                      <a:pt x="938" y="4306"/>
                    </a:lnTo>
                    <a:lnTo>
                      <a:pt x="937" y="4344"/>
                    </a:lnTo>
                    <a:lnTo>
                      <a:pt x="936" y="4382"/>
                    </a:lnTo>
                    <a:lnTo>
                      <a:pt x="936" y="4423"/>
                    </a:lnTo>
                    <a:lnTo>
                      <a:pt x="937" y="4464"/>
                    </a:lnTo>
                    <a:lnTo>
                      <a:pt x="938" y="4506"/>
                    </a:lnTo>
                    <a:lnTo>
                      <a:pt x="941" y="4549"/>
                    </a:lnTo>
                    <a:lnTo>
                      <a:pt x="943" y="4575"/>
                    </a:lnTo>
                    <a:lnTo>
                      <a:pt x="943" y="4599"/>
                    </a:lnTo>
                    <a:lnTo>
                      <a:pt x="943" y="4621"/>
                    </a:lnTo>
                    <a:lnTo>
                      <a:pt x="940" y="4643"/>
                    </a:lnTo>
                    <a:lnTo>
                      <a:pt x="937" y="4664"/>
                    </a:lnTo>
                    <a:lnTo>
                      <a:pt x="933" y="4682"/>
                    </a:lnTo>
                    <a:lnTo>
                      <a:pt x="927" y="4700"/>
                    </a:lnTo>
                    <a:lnTo>
                      <a:pt x="921" y="4716"/>
                    </a:lnTo>
                    <a:lnTo>
                      <a:pt x="912" y="4732"/>
                    </a:lnTo>
                    <a:lnTo>
                      <a:pt x="904" y="4746"/>
                    </a:lnTo>
                    <a:lnTo>
                      <a:pt x="896" y="4758"/>
                    </a:lnTo>
                    <a:lnTo>
                      <a:pt x="885" y="4771"/>
                    </a:lnTo>
                    <a:lnTo>
                      <a:pt x="866" y="4792"/>
                    </a:lnTo>
                    <a:lnTo>
                      <a:pt x="844" y="4810"/>
                    </a:lnTo>
                    <a:lnTo>
                      <a:pt x="821" y="4824"/>
                    </a:lnTo>
                    <a:lnTo>
                      <a:pt x="801" y="4836"/>
                    </a:lnTo>
                    <a:lnTo>
                      <a:pt x="780" y="4845"/>
                    </a:lnTo>
                    <a:lnTo>
                      <a:pt x="762" y="4851"/>
                    </a:lnTo>
                    <a:lnTo>
                      <a:pt x="746" y="4856"/>
                    </a:lnTo>
                    <a:lnTo>
                      <a:pt x="740" y="4857"/>
                    </a:lnTo>
                    <a:lnTo>
                      <a:pt x="734" y="4858"/>
                    </a:lnTo>
                    <a:lnTo>
                      <a:pt x="730" y="4859"/>
                    </a:lnTo>
                    <a:lnTo>
                      <a:pt x="725" y="4860"/>
                    </a:lnTo>
                    <a:lnTo>
                      <a:pt x="723" y="4860"/>
                    </a:lnTo>
                    <a:lnTo>
                      <a:pt x="723" y="4860"/>
                    </a:lnTo>
                    <a:lnTo>
                      <a:pt x="723" y="4861"/>
                    </a:lnTo>
                    <a:lnTo>
                      <a:pt x="724" y="4865"/>
                    </a:lnTo>
                    <a:lnTo>
                      <a:pt x="726" y="4869"/>
                    </a:lnTo>
                    <a:lnTo>
                      <a:pt x="728" y="4874"/>
                    </a:lnTo>
                    <a:lnTo>
                      <a:pt x="733" y="4881"/>
                    </a:lnTo>
                    <a:lnTo>
                      <a:pt x="737" y="4889"/>
                    </a:lnTo>
                    <a:lnTo>
                      <a:pt x="741" y="4899"/>
                    </a:lnTo>
                    <a:lnTo>
                      <a:pt x="747" y="4910"/>
                    </a:lnTo>
                    <a:lnTo>
                      <a:pt x="760" y="4933"/>
                    </a:lnTo>
                    <a:lnTo>
                      <a:pt x="777" y="4959"/>
                    </a:lnTo>
                    <a:lnTo>
                      <a:pt x="798" y="4987"/>
                    </a:lnTo>
                    <a:lnTo>
                      <a:pt x="820" y="5017"/>
                    </a:lnTo>
                    <a:lnTo>
                      <a:pt x="847" y="5046"/>
                    </a:lnTo>
                    <a:lnTo>
                      <a:pt x="877" y="5074"/>
                    </a:lnTo>
                    <a:lnTo>
                      <a:pt x="910" y="5100"/>
                    </a:lnTo>
                    <a:lnTo>
                      <a:pt x="946" y="5124"/>
                    </a:lnTo>
                    <a:lnTo>
                      <a:pt x="966" y="5134"/>
                    </a:lnTo>
                    <a:lnTo>
                      <a:pt x="987" y="5144"/>
                    </a:lnTo>
                    <a:lnTo>
                      <a:pt x="1008" y="5152"/>
                    </a:lnTo>
                    <a:lnTo>
                      <a:pt x="1030" y="5159"/>
                    </a:lnTo>
                    <a:lnTo>
                      <a:pt x="1054" y="5164"/>
                    </a:lnTo>
                    <a:lnTo>
                      <a:pt x="1077" y="5168"/>
                    </a:lnTo>
                    <a:lnTo>
                      <a:pt x="1102" y="5171"/>
                    </a:lnTo>
                    <a:lnTo>
                      <a:pt x="1128" y="5173"/>
                    </a:lnTo>
                    <a:lnTo>
                      <a:pt x="1190" y="5173"/>
                    </a:lnTo>
                    <a:lnTo>
                      <a:pt x="1219" y="5168"/>
                    </a:lnTo>
                    <a:lnTo>
                      <a:pt x="1247" y="5163"/>
                    </a:lnTo>
                    <a:lnTo>
                      <a:pt x="1275" y="5155"/>
                    </a:lnTo>
                    <a:lnTo>
                      <a:pt x="1301" y="5146"/>
                    </a:lnTo>
                    <a:lnTo>
                      <a:pt x="1328" y="5133"/>
                    </a:lnTo>
                    <a:lnTo>
                      <a:pt x="1355" y="5120"/>
                    </a:lnTo>
                    <a:lnTo>
                      <a:pt x="1382" y="5104"/>
                    </a:lnTo>
                    <a:lnTo>
                      <a:pt x="1409" y="5085"/>
                    </a:lnTo>
                    <a:lnTo>
                      <a:pt x="1436" y="5064"/>
                    </a:lnTo>
                    <a:lnTo>
                      <a:pt x="1464" y="5041"/>
                    </a:lnTo>
                    <a:lnTo>
                      <a:pt x="1492" y="5015"/>
                    </a:lnTo>
                    <a:lnTo>
                      <a:pt x="1521" y="4986"/>
                    </a:lnTo>
                    <a:lnTo>
                      <a:pt x="1551" y="4955"/>
                    </a:lnTo>
                    <a:lnTo>
                      <a:pt x="1583" y="4921"/>
                    </a:lnTo>
                    <a:lnTo>
                      <a:pt x="1616" y="4885"/>
                    </a:lnTo>
                    <a:lnTo>
                      <a:pt x="1650" y="4845"/>
                    </a:lnTo>
                    <a:lnTo>
                      <a:pt x="1686" y="4803"/>
                    </a:lnTo>
                    <a:lnTo>
                      <a:pt x="1724" y="4757"/>
                    </a:lnTo>
                    <a:lnTo>
                      <a:pt x="1763" y="4709"/>
                    </a:lnTo>
                    <a:lnTo>
                      <a:pt x="1805" y="4657"/>
                    </a:lnTo>
                    <a:lnTo>
                      <a:pt x="1850" y="4603"/>
                    </a:lnTo>
                    <a:lnTo>
                      <a:pt x="1896" y="4544"/>
                    </a:lnTo>
                    <a:lnTo>
                      <a:pt x="1945" y="4483"/>
                    </a:lnTo>
                    <a:lnTo>
                      <a:pt x="1997" y="4419"/>
                    </a:lnTo>
                    <a:lnTo>
                      <a:pt x="2052" y="4351"/>
                    </a:lnTo>
                    <a:lnTo>
                      <a:pt x="2110" y="4278"/>
                    </a:lnTo>
                    <a:lnTo>
                      <a:pt x="2171" y="4203"/>
                    </a:lnTo>
                    <a:lnTo>
                      <a:pt x="2236" y="4124"/>
                    </a:lnTo>
                    <a:lnTo>
                      <a:pt x="2304" y="4042"/>
                    </a:lnTo>
                    <a:lnTo>
                      <a:pt x="2375" y="3955"/>
                    </a:lnTo>
                    <a:lnTo>
                      <a:pt x="2451" y="3864"/>
                    </a:lnTo>
                    <a:lnTo>
                      <a:pt x="2491" y="3818"/>
                    </a:lnTo>
                    <a:lnTo>
                      <a:pt x="2531" y="3770"/>
                    </a:lnTo>
                    <a:lnTo>
                      <a:pt x="2565" y="3730"/>
                    </a:lnTo>
                    <a:lnTo>
                      <a:pt x="2601" y="3692"/>
                    </a:lnTo>
                    <a:lnTo>
                      <a:pt x="2638" y="3655"/>
                    </a:lnTo>
                    <a:lnTo>
                      <a:pt x="2676" y="3619"/>
                    </a:lnTo>
                    <a:lnTo>
                      <a:pt x="2717" y="3583"/>
                    </a:lnTo>
                    <a:lnTo>
                      <a:pt x="2757" y="3548"/>
                    </a:lnTo>
                    <a:lnTo>
                      <a:pt x="2799" y="3514"/>
                    </a:lnTo>
                    <a:lnTo>
                      <a:pt x="2843" y="3481"/>
                    </a:lnTo>
                    <a:lnTo>
                      <a:pt x="2931" y="3417"/>
                    </a:lnTo>
                    <a:lnTo>
                      <a:pt x="3024" y="3357"/>
                    </a:lnTo>
                    <a:lnTo>
                      <a:pt x="3119" y="3299"/>
                    </a:lnTo>
                    <a:lnTo>
                      <a:pt x="3217" y="3244"/>
                    </a:lnTo>
                    <a:lnTo>
                      <a:pt x="3318" y="3193"/>
                    </a:lnTo>
                    <a:lnTo>
                      <a:pt x="3420" y="3144"/>
                    </a:lnTo>
                    <a:lnTo>
                      <a:pt x="3522" y="3098"/>
                    </a:lnTo>
                    <a:lnTo>
                      <a:pt x="3625" y="3055"/>
                    </a:lnTo>
                    <a:lnTo>
                      <a:pt x="3727" y="3015"/>
                    </a:lnTo>
                    <a:lnTo>
                      <a:pt x="3830" y="2976"/>
                    </a:lnTo>
                    <a:lnTo>
                      <a:pt x="3931" y="2941"/>
                    </a:lnTo>
                    <a:lnTo>
                      <a:pt x="4031" y="2908"/>
                    </a:lnTo>
                    <a:lnTo>
                      <a:pt x="4128" y="2879"/>
                    </a:lnTo>
                    <a:lnTo>
                      <a:pt x="4223" y="2851"/>
                    </a:lnTo>
                    <a:lnTo>
                      <a:pt x="4315" y="2825"/>
                    </a:lnTo>
                    <a:lnTo>
                      <a:pt x="4359" y="2814"/>
                    </a:lnTo>
                    <a:lnTo>
                      <a:pt x="4403" y="2802"/>
                    </a:lnTo>
                    <a:lnTo>
                      <a:pt x="4445" y="2792"/>
                    </a:lnTo>
                    <a:lnTo>
                      <a:pt x="4487" y="2782"/>
                    </a:lnTo>
                    <a:lnTo>
                      <a:pt x="4527" y="2771"/>
                    </a:lnTo>
                    <a:lnTo>
                      <a:pt x="4567" y="2762"/>
                    </a:lnTo>
                    <a:lnTo>
                      <a:pt x="4604" y="2754"/>
                    </a:lnTo>
                    <a:lnTo>
                      <a:pt x="4640" y="2746"/>
                    </a:lnTo>
                    <a:lnTo>
                      <a:pt x="4675" y="2739"/>
                    </a:lnTo>
                    <a:lnTo>
                      <a:pt x="4709" y="2731"/>
                    </a:lnTo>
                    <a:lnTo>
                      <a:pt x="4741" y="2724"/>
                    </a:lnTo>
                    <a:lnTo>
                      <a:pt x="4771" y="2719"/>
                    </a:lnTo>
                    <a:lnTo>
                      <a:pt x="4800" y="2713"/>
                    </a:lnTo>
                    <a:lnTo>
                      <a:pt x="4827" y="2708"/>
                    </a:lnTo>
                    <a:lnTo>
                      <a:pt x="4853" y="2702"/>
                    </a:lnTo>
                    <a:lnTo>
                      <a:pt x="4875" y="2698"/>
                    </a:lnTo>
                    <a:lnTo>
                      <a:pt x="4897" y="2695"/>
                    </a:lnTo>
                    <a:lnTo>
                      <a:pt x="4917" y="2691"/>
                    </a:lnTo>
                    <a:lnTo>
                      <a:pt x="4934" y="2688"/>
                    </a:lnTo>
                    <a:lnTo>
                      <a:pt x="4949" y="2686"/>
                    </a:lnTo>
                    <a:lnTo>
                      <a:pt x="4962" y="2684"/>
                    </a:lnTo>
                    <a:lnTo>
                      <a:pt x="4973" y="2682"/>
                    </a:lnTo>
                    <a:lnTo>
                      <a:pt x="4982" y="2681"/>
                    </a:lnTo>
                    <a:lnTo>
                      <a:pt x="4988" y="2680"/>
                    </a:lnTo>
                    <a:lnTo>
                      <a:pt x="4992" y="2679"/>
                    </a:lnTo>
                    <a:lnTo>
                      <a:pt x="4993" y="2679"/>
                    </a:lnTo>
                    <a:lnTo>
                      <a:pt x="4991" y="2681"/>
                    </a:lnTo>
                    <a:lnTo>
                      <a:pt x="4986" y="2686"/>
                    </a:lnTo>
                    <a:lnTo>
                      <a:pt x="4978" y="2695"/>
                    </a:lnTo>
                    <a:lnTo>
                      <a:pt x="4967" y="2708"/>
                    </a:lnTo>
                    <a:lnTo>
                      <a:pt x="4953" y="2723"/>
                    </a:lnTo>
                    <a:lnTo>
                      <a:pt x="4936" y="2742"/>
                    </a:lnTo>
                    <a:lnTo>
                      <a:pt x="4918" y="2762"/>
                    </a:lnTo>
                    <a:lnTo>
                      <a:pt x="4897" y="2785"/>
                    </a:lnTo>
                    <a:lnTo>
                      <a:pt x="4873" y="2811"/>
                    </a:lnTo>
                    <a:lnTo>
                      <a:pt x="4848" y="2838"/>
                    </a:lnTo>
                    <a:lnTo>
                      <a:pt x="4822" y="2868"/>
                    </a:lnTo>
                    <a:lnTo>
                      <a:pt x="4794" y="2899"/>
                    </a:lnTo>
                    <a:lnTo>
                      <a:pt x="4765" y="2932"/>
                    </a:lnTo>
                    <a:lnTo>
                      <a:pt x="4734" y="2966"/>
                    </a:lnTo>
                    <a:lnTo>
                      <a:pt x="4702" y="3001"/>
                    </a:lnTo>
                    <a:lnTo>
                      <a:pt x="4670" y="3037"/>
                    </a:lnTo>
                    <a:lnTo>
                      <a:pt x="4603" y="3111"/>
                    </a:lnTo>
                    <a:lnTo>
                      <a:pt x="4535" y="3188"/>
                    </a:lnTo>
                    <a:lnTo>
                      <a:pt x="4468" y="3263"/>
                    </a:lnTo>
                    <a:lnTo>
                      <a:pt x="4401" y="3337"/>
                    </a:lnTo>
                    <a:lnTo>
                      <a:pt x="4369" y="3372"/>
                    </a:lnTo>
                    <a:lnTo>
                      <a:pt x="4339" y="3407"/>
                    </a:lnTo>
                    <a:lnTo>
                      <a:pt x="4309" y="3440"/>
                    </a:lnTo>
                    <a:lnTo>
                      <a:pt x="4280" y="3473"/>
                    </a:lnTo>
                    <a:lnTo>
                      <a:pt x="4253" y="3503"/>
                    </a:lnTo>
                    <a:lnTo>
                      <a:pt x="4227" y="3532"/>
                    </a:lnTo>
                    <a:lnTo>
                      <a:pt x="4204" y="3558"/>
                    </a:lnTo>
                    <a:lnTo>
                      <a:pt x="4183" y="3583"/>
                    </a:lnTo>
                    <a:lnTo>
                      <a:pt x="4164" y="3607"/>
                    </a:lnTo>
                    <a:lnTo>
                      <a:pt x="4143" y="3634"/>
                    </a:lnTo>
                    <a:lnTo>
                      <a:pt x="4121" y="3661"/>
                    </a:lnTo>
                    <a:lnTo>
                      <a:pt x="4097" y="3691"/>
                    </a:lnTo>
                    <a:lnTo>
                      <a:pt x="4071" y="3723"/>
                    </a:lnTo>
                    <a:lnTo>
                      <a:pt x="4044" y="3756"/>
                    </a:lnTo>
                    <a:lnTo>
                      <a:pt x="4016" y="3791"/>
                    </a:lnTo>
                    <a:lnTo>
                      <a:pt x="3988" y="3828"/>
                    </a:lnTo>
                    <a:lnTo>
                      <a:pt x="3958" y="3865"/>
                    </a:lnTo>
                    <a:lnTo>
                      <a:pt x="3927" y="3905"/>
                    </a:lnTo>
                    <a:lnTo>
                      <a:pt x="3897" y="3945"/>
                    </a:lnTo>
                    <a:lnTo>
                      <a:pt x="3866" y="3987"/>
                    </a:lnTo>
                    <a:lnTo>
                      <a:pt x="3834" y="4029"/>
                    </a:lnTo>
                    <a:lnTo>
                      <a:pt x="3803" y="4073"/>
                    </a:lnTo>
                    <a:lnTo>
                      <a:pt x="3742" y="4163"/>
                    </a:lnTo>
                    <a:lnTo>
                      <a:pt x="3684" y="4257"/>
                    </a:lnTo>
                    <a:lnTo>
                      <a:pt x="3656" y="4305"/>
                    </a:lnTo>
                    <a:lnTo>
                      <a:pt x="3629" y="4354"/>
                    </a:lnTo>
                    <a:lnTo>
                      <a:pt x="3605" y="4402"/>
                    </a:lnTo>
                    <a:lnTo>
                      <a:pt x="3581" y="4451"/>
                    </a:lnTo>
                    <a:lnTo>
                      <a:pt x="3558" y="4502"/>
                    </a:lnTo>
                    <a:lnTo>
                      <a:pt x="3538" y="4551"/>
                    </a:lnTo>
                    <a:lnTo>
                      <a:pt x="3520" y="4602"/>
                    </a:lnTo>
                    <a:lnTo>
                      <a:pt x="3504" y="4652"/>
                    </a:lnTo>
                    <a:lnTo>
                      <a:pt x="3491" y="4703"/>
                    </a:lnTo>
                    <a:lnTo>
                      <a:pt x="3480" y="4753"/>
                    </a:lnTo>
                    <a:lnTo>
                      <a:pt x="3471" y="4804"/>
                    </a:lnTo>
                    <a:lnTo>
                      <a:pt x="3466" y="4854"/>
                    </a:lnTo>
                    <a:lnTo>
                      <a:pt x="3464" y="4905"/>
                    </a:lnTo>
                    <a:lnTo>
                      <a:pt x="3465" y="4954"/>
                    </a:lnTo>
                    <a:lnTo>
                      <a:pt x="3469" y="4984"/>
                    </a:lnTo>
                    <a:lnTo>
                      <a:pt x="3474" y="5014"/>
                    </a:lnTo>
                    <a:lnTo>
                      <a:pt x="3482" y="5045"/>
                    </a:lnTo>
                    <a:lnTo>
                      <a:pt x="3491" y="5076"/>
                    </a:lnTo>
                    <a:lnTo>
                      <a:pt x="3501" y="5107"/>
                    </a:lnTo>
                    <a:lnTo>
                      <a:pt x="3513" y="5139"/>
                    </a:lnTo>
                    <a:lnTo>
                      <a:pt x="3526" y="5170"/>
                    </a:lnTo>
                    <a:lnTo>
                      <a:pt x="3541" y="5202"/>
                    </a:lnTo>
                    <a:lnTo>
                      <a:pt x="3557" y="5234"/>
                    </a:lnTo>
                    <a:lnTo>
                      <a:pt x="3574" y="5267"/>
                    </a:lnTo>
                    <a:lnTo>
                      <a:pt x="3591" y="5300"/>
                    </a:lnTo>
                    <a:lnTo>
                      <a:pt x="3611" y="5333"/>
                    </a:lnTo>
                    <a:lnTo>
                      <a:pt x="3651" y="5399"/>
                    </a:lnTo>
                    <a:lnTo>
                      <a:pt x="3695" y="5465"/>
                    </a:lnTo>
                    <a:lnTo>
                      <a:pt x="3742" y="5530"/>
                    </a:lnTo>
                    <a:lnTo>
                      <a:pt x="3790" y="5595"/>
                    </a:lnTo>
                    <a:lnTo>
                      <a:pt x="3840" y="5659"/>
                    </a:lnTo>
                    <a:lnTo>
                      <a:pt x="3890" y="5722"/>
                    </a:lnTo>
                    <a:lnTo>
                      <a:pt x="3941" y="5782"/>
                    </a:lnTo>
                    <a:lnTo>
                      <a:pt x="3992" y="5841"/>
                    </a:lnTo>
                    <a:lnTo>
                      <a:pt x="4041" y="5898"/>
                    </a:lnTo>
                    <a:lnTo>
                      <a:pt x="4089" y="5951"/>
                    </a:lnTo>
                    <a:lnTo>
                      <a:pt x="4117" y="5986"/>
                    </a:lnTo>
                    <a:lnTo>
                      <a:pt x="4141" y="6020"/>
                    </a:lnTo>
                    <a:lnTo>
                      <a:pt x="4164" y="6052"/>
                    </a:lnTo>
                    <a:lnTo>
                      <a:pt x="4184" y="6084"/>
                    </a:lnTo>
                    <a:lnTo>
                      <a:pt x="4201" y="6114"/>
                    </a:lnTo>
                    <a:lnTo>
                      <a:pt x="4217" y="6142"/>
                    </a:lnTo>
                    <a:lnTo>
                      <a:pt x="4230" y="6169"/>
                    </a:lnTo>
                    <a:lnTo>
                      <a:pt x="4240" y="6193"/>
                    </a:lnTo>
                    <a:lnTo>
                      <a:pt x="4250" y="6215"/>
                    </a:lnTo>
                    <a:lnTo>
                      <a:pt x="4258" y="6236"/>
                    </a:lnTo>
                    <a:lnTo>
                      <a:pt x="4264" y="6253"/>
                    </a:lnTo>
                    <a:lnTo>
                      <a:pt x="4268" y="6267"/>
                    </a:lnTo>
                    <a:lnTo>
                      <a:pt x="4272" y="6279"/>
                    </a:lnTo>
                    <a:lnTo>
                      <a:pt x="4275" y="6287"/>
                    </a:lnTo>
                    <a:lnTo>
                      <a:pt x="4276" y="6293"/>
                    </a:lnTo>
                    <a:lnTo>
                      <a:pt x="4276" y="6294"/>
                    </a:lnTo>
                    <a:lnTo>
                      <a:pt x="3902" y="6856"/>
                    </a:lnTo>
                    <a:lnTo>
                      <a:pt x="3902" y="6856"/>
                    </a:lnTo>
                    <a:lnTo>
                      <a:pt x="3904" y="6858"/>
                    </a:lnTo>
                    <a:lnTo>
                      <a:pt x="3906" y="6861"/>
                    </a:lnTo>
                    <a:lnTo>
                      <a:pt x="3909" y="6865"/>
                    </a:lnTo>
                    <a:lnTo>
                      <a:pt x="3914" y="6870"/>
                    </a:lnTo>
                    <a:lnTo>
                      <a:pt x="3919" y="6877"/>
                    </a:lnTo>
                    <a:lnTo>
                      <a:pt x="3926" y="6884"/>
                    </a:lnTo>
                    <a:lnTo>
                      <a:pt x="3932" y="6893"/>
                    </a:lnTo>
                    <a:lnTo>
                      <a:pt x="3948" y="6912"/>
                    </a:lnTo>
                    <a:lnTo>
                      <a:pt x="3968" y="6936"/>
                    </a:lnTo>
                    <a:lnTo>
                      <a:pt x="3992" y="6963"/>
                    </a:lnTo>
                    <a:lnTo>
                      <a:pt x="4017" y="6993"/>
                    </a:lnTo>
                    <a:lnTo>
                      <a:pt x="4045" y="7025"/>
                    </a:lnTo>
                    <a:lnTo>
                      <a:pt x="4077" y="7059"/>
                    </a:lnTo>
                    <a:lnTo>
                      <a:pt x="4110" y="7095"/>
                    </a:lnTo>
                    <a:lnTo>
                      <a:pt x="4147" y="7133"/>
                    </a:lnTo>
                    <a:lnTo>
                      <a:pt x="4185" y="7173"/>
                    </a:lnTo>
                    <a:lnTo>
                      <a:pt x="4225" y="7213"/>
                    </a:lnTo>
                    <a:lnTo>
                      <a:pt x="4267" y="7254"/>
                    </a:lnTo>
                    <a:lnTo>
                      <a:pt x="4311" y="7295"/>
                    </a:lnTo>
                    <a:lnTo>
                      <a:pt x="4356" y="7338"/>
                    </a:lnTo>
                    <a:lnTo>
                      <a:pt x="4403" y="7379"/>
                    </a:lnTo>
                    <a:lnTo>
                      <a:pt x="4451" y="7419"/>
                    </a:lnTo>
                    <a:lnTo>
                      <a:pt x="4500" y="7459"/>
                    </a:lnTo>
                    <a:lnTo>
                      <a:pt x="4550" y="7498"/>
                    </a:lnTo>
                    <a:lnTo>
                      <a:pt x="4601" y="7535"/>
                    </a:lnTo>
                    <a:lnTo>
                      <a:pt x="4652" y="7571"/>
                    </a:lnTo>
                    <a:lnTo>
                      <a:pt x="4704" y="7604"/>
                    </a:lnTo>
                    <a:lnTo>
                      <a:pt x="4756" y="7635"/>
                    </a:lnTo>
                    <a:lnTo>
                      <a:pt x="4808" y="7664"/>
                    </a:lnTo>
                    <a:lnTo>
                      <a:pt x="4861" y="7690"/>
                    </a:lnTo>
                    <a:lnTo>
                      <a:pt x="4912" y="7712"/>
                    </a:lnTo>
                    <a:lnTo>
                      <a:pt x="4965" y="7730"/>
                    </a:lnTo>
                    <a:lnTo>
                      <a:pt x="4991" y="7737"/>
                    </a:lnTo>
                    <a:lnTo>
                      <a:pt x="5017" y="7744"/>
                    </a:lnTo>
                    <a:lnTo>
                      <a:pt x="5042" y="7750"/>
                    </a:lnTo>
                    <a:lnTo>
                      <a:pt x="5067" y="7754"/>
                    </a:lnTo>
                    <a:lnTo>
                      <a:pt x="5092" y="7757"/>
                    </a:lnTo>
                    <a:lnTo>
                      <a:pt x="5117" y="7759"/>
                    </a:lnTo>
                    <a:lnTo>
                      <a:pt x="5163" y="7758"/>
                    </a:lnTo>
                    <a:lnTo>
                      <a:pt x="5210" y="7755"/>
                    </a:lnTo>
                    <a:lnTo>
                      <a:pt x="5256" y="7750"/>
                    </a:lnTo>
                    <a:lnTo>
                      <a:pt x="5302" y="7742"/>
                    </a:lnTo>
                    <a:lnTo>
                      <a:pt x="5347" y="7733"/>
                    </a:lnTo>
                    <a:lnTo>
                      <a:pt x="5393" y="7723"/>
                    </a:lnTo>
                    <a:lnTo>
                      <a:pt x="5437" y="7711"/>
                    </a:lnTo>
                    <a:lnTo>
                      <a:pt x="5482" y="7696"/>
                    </a:lnTo>
                    <a:lnTo>
                      <a:pt x="5527" y="7681"/>
                    </a:lnTo>
                    <a:lnTo>
                      <a:pt x="5571" y="7664"/>
                    </a:lnTo>
                    <a:lnTo>
                      <a:pt x="5616" y="7646"/>
                    </a:lnTo>
                    <a:lnTo>
                      <a:pt x="5660" y="7626"/>
                    </a:lnTo>
                    <a:lnTo>
                      <a:pt x="5704" y="7605"/>
                    </a:lnTo>
                    <a:lnTo>
                      <a:pt x="5749" y="7584"/>
                    </a:lnTo>
                    <a:lnTo>
                      <a:pt x="5838" y="7538"/>
                    </a:lnTo>
                    <a:lnTo>
                      <a:pt x="5927" y="7487"/>
                    </a:lnTo>
                    <a:lnTo>
                      <a:pt x="6017" y="7435"/>
                    </a:lnTo>
                    <a:lnTo>
                      <a:pt x="6108" y="7381"/>
                    </a:lnTo>
                    <a:lnTo>
                      <a:pt x="6200" y="7325"/>
                    </a:lnTo>
                    <a:lnTo>
                      <a:pt x="6293" y="7269"/>
                    </a:lnTo>
                    <a:lnTo>
                      <a:pt x="6388" y="7213"/>
                    </a:lnTo>
                    <a:lnTo>
                      <a:pt x="6484" y="7158"/>
                    </a:lnTo>
                    <a:lnTo>
                      <a:pt x="6582" y="7105"/>
                    </a:lnTo>
                    <a:lnTo>
                      <a:pt x="6618" y="7087"/>
                    </a:lnTo>
                    <a:lnTo>
                      <a:pt x="6653" y="7072"/>
                    </a:lnTo>
                    <a:lnTo>
                      <a:pt x="6690" y="7059"/>
                    </a:lnTo>
                    <a:lnTo>
                      <a:pt x="6727" y="7045"/>
                    </a:lnTo>
                    <a:lnTo>
                      <a:pt x="6764" y="7034"/>
                    </a:lnTo>
                    <a:lnTo>
                      <a:pt x="6803" y="7025"/>
                    </a:lnTo>
                    <a:lnTo>
                      <a:pt x="6840" y="7015"/>
                    </a:lnTo>
                    <a:lnTo>
                      <a:pt x="6878" y="7007"/>
                    </a:lnTo>
                    <a:lnTo>
                      <a:pt x="6916" y="7001"/>
                    </a:lnTo>
                    <a:lnTo>
                      <a:pt x="6954" y="6995"/>
                    </a:lnTo>
                    <a:lnTo>
                      <a:pt x="7029" y="6986"/>
                    </a:lnTo>
                    <a:lnTo>
                      <a:pt x="7103" y="6981"/>
                    </a:lnTo>
                    <a:lnTo>
                      <a:pt x="7174" y="6980"/>
                    </a:lnTo>
                    <a:lnTo>
                      <a:pt x="7237" y="6981"/>
                    </a:lnTo>
                    <a:lnTo>
                      <a:pt x="7298" y="6984"/>
                    </a:lnTo>
                    <a:lnTo>
                      <a:pt x="7356" y="6988"/>
                    </a:lnTo>
                    <a:lnTo>
                      <a:pt x="7411" y="6995"/>
                    </a:lnTo>
                    <a:lnTo>
                      <a:pt x="7463" y="7002"/>
                    </a:lnTo>
                    <a:lnTo>
                      <a:pt x="7512" y="7009"/>
                    </a:lnTo>
                    <a:lnTo>
                      <a:pt x="7557" y="7018"/>
                    </a:lnTo>
                    <a:lnTo>
                      <a:pt x="7599" y="7027"/>
                    </a:lnTo>
                    <a:lnTo>
                      <a:pt x="7618" y="7031"/>
                    </a:lnTo>
                    <a:lnTo>
                      <a:pt x="7636" y="7035"/>
                    </a:lnTo>
                    <a:lnTo>
                      <a:pt x="7653" y="7040"/>
                    </a:lnTo>
                    <a:lnTo>
                      <a:pt x="7669" y="7044"/>
                    </a:lnTo>
                    <a:lnTo>
                      <a:pt x="7684" y="7048"/>
                    </a:lnTo>
                    <a:lnTo>
                      <a:pt x="7698" y="7051"/>
                    </a:lnTo>
                    <a:lnTo>
                      <a:pt x="7710" y="7055"/>
                    </a:lnTo>
                    <a:lnTo>
                      <a:pt x="7721" y="7059"/>
                    </a:lnTo>
                    <a:lnTo>
                      <a:pt x="7732" y="7062"/>
                    </a:lnTo>
                    <a:lnTo>
                      <a:pt x="7741" y="7065"/>
                    </a:lnTo>
                    <a:lnTo>
                      <a:pt x="7748" y="7067"/>
                    </a:lnTo>
                    <a:lnTo>
                      <a:pt x="7754" y="7069"/>
                    </a:lnTo>
                    <a:lnTo>
                      <a:pt x="7760" y="7071"/>
                    </a:lnTo>
                    <a:lnTo>
                      <a:pt x="7763" y="7072"/>
                    </a:lnTo>
                    <a:lnTo>
                      <a:pt x="7766" y="7073"/>
                    </a:lnTo>
                    <a:lnTo>
                      <a:pt x="7766" y="7073"/>
                    </a:lnTo>
                    <a:lnTo>
                      <a:pt x="7766" y="7073"/>
                    </a:lnTo>
                    <a:lnTo>
                      <a:pt x="7767" y="7071"/>
                    </a:lnTo>
                    <a:lnTo>
                      <a:pt x="7768" y="7069"/>
                    </a:lnTo>
                    <a:lnTo>
                      <a:pt x="7769" y="7065"/>
                    </a:lnTo>
                    <a:lnTo>
                      <a:pt x="7772" y="7054"/>
                    </a:lnTo>
                    <a:lnTo>
                      <a:pt x="7775" y="7040"/>
                    </a:lnTo>
                    <a:lnTo>
                      <a:pt x="7780" y="7021"/>
                    </a:lnTo>
                    <a:lnTo>
                      <a:pt x="7786" y="7000"/>
                    </a:lnTo>
                    <a:lnTo>
                      <a:pt x="7794" y="6974"/>
                    </a:lnTo>
                    <a:lnTo>
                      <a:pt x="7801" y="6945"/>
                    </a:lnTo>
                    <a:lnTo>
                      <a:pt x="7809" y="6913"/>
                    </a:lnTo>
                    <a:lnTo>
                      <a:pt x="7817" y="6879"/>
                    </a:lnTo>
                    <a:lnTo>
                      <a:pt x="7827" y="6841"/>
                    </a:lnTo>
                    <a:lnTo>
                      <a:pt x="7837" y="6800"/>
                    </a:lnTo>
                    <a:lnTo>
                      <a:pt x="7847" y="6758"/>
                    </a:lnTo>
                    <a:lnTo>
                      <a:pt x="7858" y="6711"/>
                    </a:lnTo>
                    <a:lnTo>
                      <a:pt x="7868" y="6664"/>
                    </a:lnTo>
                    <a:lnTo>
                      <a:pt x="7879" y="6614"/>
                    </a:lnTo>
                    <a:lnTo>
                      <a:pt x="7890" y="6562"/>
                    </a:lnTo>
                    <a:lnTo>
                      <a:pt x="7901" y="6507"/>
                    </a:lnTo>
                    <a:lnTo>
                      <a:pt x="7912" y="6452"/>
                    </a:lnTo>
                    <a:lnTo>
                      <a:pt x="7923" y="6395"/>
                    </a:lnTo>
                    <a:lnTo>
                      <a:pt x="7933" y="6336"/>
                    </a:lnTo>
                    <a:lnTo>
                      <a:pt x="7943" y="6276"/>
                    </a:lnTo>
                    <a:lnTo>
                      <a:pt x="7954" y="6215"/>
                    </a:lnTo>
                    <a:lnTo>
                      <a:pt x="7963" y="6153"/>
                    </a:lnTo>
                    <a:lnTo>
                      <a:pt x="7981" y="6026"/>
                    </a:lnTo>
                    <a:lnTo>
                      <a:pt x="7996" y="5899"/>
                    </a:lnTo>
                    <a:lnTo>
                      <a:pt x="8007" y="5769"/>
                    </a:lnTo>
                    <a:lnTo>
                      <a:pt x="8012" y="5704"/>
                    </a:lnTo>
                    <a:lnTo>
                      <a:pt x="8016" y="5640"/>
                    </a:lnTo>
                    <a:lnTo>
                      <a:pt x="8017" y="5597"/>
                    </a:lnTo>
                    <a:lnTo>
                      <a:pt x="8017" y="5555"/>
                    </a:lnTo>
                    <a:lnTo>
                      <a:pt x="8017" y="5513"/>
                    </a:lnTo>
                    <a:lnTo>
                      <a:pt x="8016" y="5473"/>
                    </a:lnTo>
                    <a:lnTo>
                      <a:pt x="8012" y="5397"/>
                    </a:lnTo>
                    <a:lnTo>
                      <a:pt x="8004" y="5323"/>
                    </a:lnTo>
                    <a:lnTo>
                      <a:pt x="7996" y="5253"/>
                    </a:lnTo>
                    <a:lnTo>
                      <a:pt x="7986" y="5186"/>
                    </a:lnTo>
                    <a:lnTo>
                      <a:pt x="7972" y="5121"/>
                    </a:lnTo>
                    <a:lnTo>
                      <a:pt x="7959" y="5058"/>
                    </a:lnTo>
                    <a:lnTo>
                      <a:pt x="7943" y="4997"/>
                    </a:lnTo>
                    <a:lnTo>
                      <a:pt x="7927" y="4938"/>
                    </a:lnTo>
                    <a:lnTo>
                      <a:pt x="7892" y="4820"/>
                    </a:lnTo>
                    <a:lnTo>
                      <a:pt x="7855" y="4704"/>
                    </a:lnTo>
                    <a:lnTo>
                      <a:pt x="7835" y="4644"/>
                    </a:lnTo>
                    <a:lnTo>
                      <a:pt x="7817" y="4584"/>
                    </a:lnTo>
                    <a:lnTo>
                      <a:pt x="7799" y="4523"/>
                    </a:lnTo>
                    <a:lnTo>
                      <a:pt x="7781" y="4460"/>
                    </a:lnTo>
                    <a:lnTo>
                      <a:pt x="7765" y="4395"/>
                    </a:lnTo>
                    <a:lnTo>
                      <a:pt x="7750" y="4327"/>
                    </a:lnTo>
                    <a:lnTo>
                      <a:pt x="7736" y="4256"/>
                    </a:lnTo>
                    <a:lnTo>
                      <a:pt x="7723" y="4183"/>
                    </a:lnTo>
                    <a:lnTo>
                      <a:pt x="7713" y="4104"/>
                    </a:lnTo>
                    <a:lnTo>
                      <a:pt x="7709" y="4064"/>
                    </a:lnTo>
                    <a:lnTo>
                      <a:pt x="7705" y="4023"/>
                    </a:lnTo>
                    <a:lnTo>
                      <a:pt x="7701" y="3981"/>
                    </a:lnTo>
                    <a:lnTo>
                      <a:pt x="7698" y="3936"/>
                    </a:lnTo>
                    <a:lnTo>
                      <a:pt x="7696" y="3892"/>
                    </a:lnTo>
                    <a:lnTo>
                      <a:pt x="7695" y="3846"/>
                    </a:lnTo>
                    <a:lnTo>
                      <a:pt x="7694" y="3798"/>
                    </a:lnTo>
                    <a:lnTo>
                      <a:pt x="7694" y="3750"/>
                    </a:lnTo>
                    <a:lnTo>
                      <a:pt x="7694" y="3700"/>
                    </a:lnTo>
                    <a:lnTo>
                      <a:pt x="7695" y="3648"/>
                    </a:lnTo>
                    <a:lnTo>
                      <a:pt x="7697" y="3596"/>
                    </a:lnTo>
                    <a:lnTo>
                      <a:pt x="7700" y="3541"/>
                    </a:lnTo>
                    <a:lnTo>
                      <a:pt x="7703" y="3484"/>
                    </a:lnTo>
                    <a:lnTo>
                      <a:pt x="7708" y="3427"/>
                    </a:lnTo>
                    <a:lnTo>
                      <a:pt x="7713" y="3367"/>
                    </a:lnTo>
                    <a:lnTo>
                      <a:pt x="7719" y="3306"/>
                    </a:lnTo>
                    <a:lnTo>
                      <a:pt x="7727" y="3243"/>
                    </a:lnTo>
                    <a:lnTo>
                      <a:pt x="7735" y="3178"/>
                    </a:lnTo>
                    <a:lnTo>
                      <a:pt x="7715" y="3213"/>
                    </a:lnTo>
                    <a:lnTo>
                      <a:pt x="7695" y="3250"/>
                    </a:lnTo>
                    <a:lnTo>
                      <a:pt x="7675" y="3289"/>
                    </a:lnTo>
                    <a:lnTo>
                      <a:pt x="7655" y="3328"/>
                    </a:lnTo>
                    <a:lnTo>
                      <a:pt x="7637" y="3368"/>
                    </a:lnTo>
                    <a:lnTo>
                      <a:pt x="7618" y="3410"/>
                    </a:lnTo>
                    <a:lnTo>
                      <a:pt x="7601" y="3453"/>
                    </a:lnTo>
                    <a:lnTo>
                      <a:pt x="7584" y="3499"/>
                    </a:lnTo>
                    <a:lnTo>
                      <a:pt x="7568" y="3545"/>
                    </a:lnTo>
                    <a:lnTo>
                      <a:pt x="7552" y="3592"/>
                    </a:lnTo>
                    <a:lnTo>
                      <a:pt x="7538" y="3643"/>
                    </a:lnTo>
                    <a:lnTo>
                      <a:pt x="7524" y="3694"/>
                    </a:lnTo>
                    <a:lnTo>
                      <a:pt x="7512" y="3747"/>
                    </a:lnTo>
                    <a:lnTo>
                      <a:pt x="7501" y="3803"/>
                    </a:lnTo>
                    <a:lnTo>
                      <a:pt x="7490" y="3859"/>
                    </a:lnTo>
                    <a:lnTo>
                      <a:pt x="7482" y="3918"/>
                    </a:lnTo>
                    <a:lnTo>
                      <a:pt x="7475" y="3979"/>
                    </a:lnTo>
                    <a:lnTo>
                      <a:pt x="7469" y="4042"/>
                    </a:lnTo>
                    <a:lnTo>
                      <a:pt x="7464" y="4107"/>
                    </a:lnTo>
                    <a:lnTo>
                      <a:pt x="7461" y="4174"/>
                    </a:lnTo>
                    <a:lnTo>
                      <a:pt x="7460" y="4243"/>
                    </a:lnTo>
                    <a:lnTo>
                      <a:pt x="7461" y="4316"/>
                    </a:lnTo>
                    <a:lnTo>
                      <a:pt x="7463" y="4390"/>
                    </a:lnTo>
                    <a:lnTo>
                      <a:pt x="7467" y="4466"/>
                    </a:lnTo>
                    <a:lnTo>
                      <a:pt x="7474" y="4545"/>
                    </a:lnTo>
                    <a:lnTo>
                      <a:pt x="7482" y="4627"/>
                    </a:lnTo>
                    <a:lnTo>
                      <a:pt x="7493" y="4711"/>
                    </a:lnTo>
                    <a:lnTo>
                      <a:pt x="7506" y="4798"/>
                    </a:lnTo>
                    <a:lnTo>
                      <a:pt x="7520" y="4887"/>
                    </a:lnTo>
                    <a:lnTo>
                      <a:pt x="7538" y="4980"/>
                    </a:lnTo>
                    <a:lnTo>
                      <a:pt x="7557" y="5075"/>
                    </a:lnTo>
                    <a:lnTo>
                      <a:pt x="7579" y="5173"/>
                    </a:lnTo>
                    <a:lnTo>
                      <a:pt x="7592" y="5228"/>
                    </a:lnTo>
                    <a:lnTo>
                      <a:pt x="7603" y="5287"/>
                    </a:lnTo>
                    <a:lnTo>
                      <a:pt x="7611" y="5346"/>
                    </a:lnTo>
                    <a:lnTo>
                      <a:pt x="7616" y="5405"/>
                    </a:lnTo>
                    <a:lnTo>
                      <a:pt x="7619" y="5466"/>
                    </a:lnTo>
                    <a:lnTo>
                      <a:pt x="7620" y="5528"/>
                    </a:lnTo>
                    <a:lnTo>
                      <a:pt x="7619" y="5589"/>
                    </a:lnTo>
                    <a:lnTo>
                      <a:pt x="7616" y="5651"/>
                    </a:lnTo>
                    <a:lnTo>
                      <a:pt x="7611" y="5713"/>
                    </a:lnTo>
                    <a:lnTo>
                      <a:pt x="7605" y="5774"/>
                    </a:lnTo>
                    <a:lnTo>
                      <a:pt x="7598" y="5836"/>
                    </a:lnTo>
                    <a:lnTo>
                      <a:pt x="7588" y="5896"/>
                    </a:lnTo>
                    <a:lnTo>
                      <a:pt x="7579" y="5955"/>
                    </a:lnTo>
                    <a:lnTo>
                      <a:pt x="7568" y="6014"/>
                    </a:lnTo>
                    <a:lnTo>
                      <a:pt x="7556" y="6071"/>
                    </a:lnTo>
                    <a:lnTo>
                      <a:pt x="7544" y="6126"/>
                    </a:lnTo>
                    <a:lnTo>
                      <a:pt x="7531" y="6181"/>
                    </a:lnTo>
                    <a:lnTo>
                      <a:pt x="7519" y="6232"/>
                    </a:lnTo>
                    <a:lnTo>
                      <a:pt x="7506" y="6282"/>
                    </a:lnTo>
                    <a:lnTo>
                      <a:pt x="7492" y="6329"/>
                    </a:lnTo>
                    <a:lnTo>
                      <a:pt x="7480" y="6375"/>
                    </a:lnTo>
                    <a:lnTo>
                      <a:pt x="7467" y="6417"/>
                    </a:lnTo>
                    <a:lnTo>
                      <a:pt x="7455" y="6456"/>
                    </a:lnTo>
                    <a:lnTo>
                      <a:pt x="7444" y="6491"/>
                    </a:lnTo>
                    <a:lnTo>
                      <a:pt x="7432" y="6524"/>
                    </a:lnTo>
                    <a:lnTo>
                      <a:pt x="7423" y="6553"/>
                    </a:lnTo>
                    <a:lnTo>
                      <a:pt x="7414" y="6578"/>
                    </a:lnTo>
                    <a:lnTo>
                      <a:pt x="7411" y="6589"/>
                    </a:lnTo>
                    <a:lnTo>
                      <a:pt x="7407" y="6598"/>
                    </a:lnTo>
                    <a:lnTo>
                      <a:pt x="7403" y="6607"/>
                    </a:lnTo>
                    <a:lnTo>
                      <a:pt x="7400" y="6615"/>
                    </a:lnTo>
                    <a:lnTo>
                      <a:pt x="7398" y="6622"/>
                    </a:lnTo>
                    <a:lnTo>
                      <a:pt x="7396" y="6627"/>
                    </a:lnTo>
                    <a:lnTo>
                      <a:pt x="7394" y="6631"/>
                    </a:lnTo>
                    <a:lnTo>
                      <a:pt x="7393" y="6634"/>
                    </a:lnTo>
                    <a:lnTo>
                      <a:pt x="7393" y="6636"/>
                    </a:lnTo>
                    <a:lnTo>
                      <a:pt x="7392" y="6637"/>
                    </a:lnTo>
                    <a:lnTo>
                      <a:pt x="7391" y="6636"/>
                    </a:lnTo>
                    <a:lnTo>
                      <a:pt x="7388" y="6635"/>
                    </a:lnTo>
                    <a:lnTo>
                      <a:pt x="7383" y="6634"/>
                    </a:lnTo>
                    <a:lnTo>
                      <a:pt x="7376" y="6632"/>
                    </a:lnTo>
                    <a:lnTo>
                      <a:pt x="7366" y="6630"/>
                    </a:lnTo>
                    <a:lnTo>
                      <a:pt x="7355" y="6627"/>
                    </a:lnTo>
                    <a:lnTo>
                      <a:pt x="7342" y="6625"/>
                    </a:lnTo>
                    <a:lnTo>
                      <a:pt x="7326" y="6622"/>
                    </a:lnTo>
                    <a:lnTo>
                      <a:pt x="7310" y="6619"/>
                    </a:lnTo>
                    <a:lnTo>
                      <a:pt x="7291" y="6616"/>
                    </a:lnTo>
                    <a:lnTo>
                      <a:pt x="7270" y="6614"/>
                    </a:lnTo>
                    <a:lnTo>
                      <a:pt x="7248" y="6610"/>
                    </a:lnTo>
                    <a:lnTo>
                      <a:pt x="7224" y="6609"/>
                    </a:lnTo>
                    <a:lnTo>
                      <a:pt x="7199" y="6607"/>
                    </a:lnTo>
                    <a:lnTo>
                      <a:pt x="7171" y="6606"/>
                    </a:lnTo>
                    <a:lnTo>
                      <a:pt x="7143" y="6606"/>
                    </a:lnTo>
                    <a:lnTo>
                      <a:pt x="7125" y="6606"/>
                    </a:lnTo>
                    <a:lnTo>
                      <a:pt x="7105" y="6606"/>
                    </a:lnTo>
                    <a:lnTo>
                      <a:pt x="7084" y="6606"/>
                    </a:lnTo>
                    <a:lnTo>
                      <a:pt x="7063" y="6606"/>
                    </a:lnTo>
                    <a:lnTo>
                      <a:pt x="7039" y="6607"/>
                    </a:lnTo>
                    <a:lnTo>
                      <a:pt x="7015" y="6607"/>
                    </a:lnTo>
                    <a:lnTo>
                      <a:pt x="6964" y="6610"/>
                    </a:lnTo>
                    <a:lnTo>
                      <a:pt x="6910" y="6614"/>
                    </a:lnTo>
                    <a:lnTo>
                      <a:pt x="6854" y="6619"/>
                    </a:lnTo>
                    <a:lnTo>
                      <a:pt x="6796" y="6627"/>
                    </a:lnTo>
                    <a:lnTo>
                      <a:pt x="6738" y="6637"/>
                    </a:lnTo>
                    <a:lnTo>
                      <a:pt x="6693" y="6648"/>
                    </a:lnTo>
                    <a:lnTo>
                      <a:pt x="6648" y="6660"/>
                    </a:lnTo>
                    <a:lnTo>
                      <a:pt x="6600" y="6675"/>
                    </a:lnTo>
                    <a:lnTo>
                      <a:pt x="6552" y="6692"/>
                    </a:lnTo>
                    <a:lnTo>
                      <a:pt x="6503" y="6711"/>
                    </a:lnTo>
                    <a:lnTo>
                      <a:pt x="6453" y="6733"/>
                    </a:lnTo>
                    <a:lnTo>
                      <a:pt x="6402" y="6756"/>
                    </a:lnTo>
                    <a:lnTo>
                      <a:pt x="6351" y="6779"/>
                    </a:lnTo>
                    <a:lnTo>
                      <a:pt x="6299" y="6805"/>
                    </a:lnTo>
                    <a:lnTo>
                      <a:pt x="6246" y="6832"/>
                    </a:lnTo>
                    <a:lnTo>
                      <a:pt x="6141" y="6889"/>
                    </a:lnTo>
                    <a:lnTo>
                      <a:pt x="6036" y="6947"/>
                    </a:lnTo>
                    <a:lnTo>
                      <a:pt x="5931" y="7007"/>
                    </a:lnTo>
                    <a:lnTo>
                      <a:pt x="5829" y="7067"/>
                    </a:lnTo>
                    <a:lnTo>
                      <a:pt x="5729" y="7124"/>
                    </a:lnTo>
                    <a:lnTo>
                      <a:pt x="5681" y="7152"/>
                    </a:lnTo>
                    <a:lnTo>
                      <a:pt x="5633" y="7179"/>
                    </a:lnTo>
                    <a:lnTo>
                      <a:pt x="5587" y="7205"/>
                    </a:lnTo>
                    <a:lnTo>
                      <a:pt x="5541" y="7228"/>
                    </a:lnTo>
                    <a:lnTo>
                      <a:pt x="5498" y="7251"/>
                    </a:lnTo>
                    <a:lnTo>
                      <a:pt x="5455" y="7273"/>
                    </a:lnTo>
                    <a:lnTo>
                      <a:pt x="5415" y="7292"/>
                    </a:lnTo>
                    <a:lnTo>
                      <a:pt x="5377" y="7309"/>
                    </a:lnTo>
                    <a:lnTo>
                      <a:pt x="5340" y="7324"/>
                    </a:lnTo>
                    <a:lnTo>
                      <a:pt x="5305" y="7337"/>
                    </a:lnTo>
                    <a:lnTo>
                      <a:pt x="5273" y="7347"/>
                    </a:lnTo>
                    <a:lnTo>
                      <a:pt x="5242" y="7354"/>
                    </a:lnTo>
                    <a:lnTo>
                      <a:pt x="5180" y="7354"/>
                    </a:lnTo>
                    <a:lnTo>
                      <a:pt x="5142" y="7352"/>
                    </a:lnTo>
                    <a:lnTo>
                      <a:pt x="5105" y="7349"/>
                    </a:lnTo>
                    <a:lnTo>
                      <a:pt x="5066" y="7343"/>
                    </a:lnTo>
                    <a:lnTo>
                      <a:pt x="5030" y="7334"/>
                    </a:lnTo>
                    <a:lnTo>
                      <a:pt x="4993" y="7323"/>
                    </a:lnTo>
                    <a:lnTo>
                      <a:pt x="4957" y="7311"/>
                    </a:lnTo>
                    <a:lnTo>
                      <a:pt x="4922" y="7296"/>
                    </a:lnTo>
                    <a:lnTo>
                      <a:pt x="4887" y="7281"/>
                    </a:lnTo>
                    <a:lnTo>
                      <a:pt x="4853" y="7264"/>
                    </a:lnTo>
                    <a:lnTo>
                      <a:pt x="4820" y="7245"/>
                    </a:lnTo>
                    <a:lnTo>
                      <a:pt x="4755" y="7206"/>
                    </a:lnTo>
                    <a:lnTo>
                      <a:pt x="4725" y="7185"/>
                    </a:lnTo>
                    <a:lnTo>
                      <a:pt x="4695" y="7164"/>
                    </a:lnTo>
                    <a:lnTo>
                      <a:pt x="4666" y="7142"/>
                    </a:lnTo>
                    <a:lnTo>
                      <a:pt x="4638" y="7120"/>
                    </a:lnTo>
                    <a:lnTo>
                      <a:pt x="4611" y="7099"/>
                    </a:lnTo>
                    <a:lnTo>
                      <a:pt x="4586" y="7076"/>
                    </a:lnTo>
                    <a:lnTo>
                      <a:pt x="4563" y="7055"/>
                    </a:lnTo>
                    <a:lnTo>
                      <a:pt x="4540" y="7034"/>
                    </a:lnTo>
                    <a:lnTo>
                      <a:pt x="4519" y="7014"/>
                    </a:lnTo>
                    <a:lnTo>
                      <a:pt x="4500" y="6995"/>
                    </a:lnTo>
                    <a:lnTo>
                      <a:pt x="4481" y="6976"/>
                    </a:lnTo>
                    <a:lnTo>
                      <a:pt x="4465" y="6960"/>
                    </a:lnTo>
                    <a:lnTo>
                      <a:pt x="4450" y="6943"/>
                    </a:lnTo>
                    <a:lnTo>
                      <a:pt x="4438" y="6930"/>
                    </a:lnTo>
                    <a:lnTo>
                      <a:pt x="4426" y="6917"/>
                    </a:lnTo>
                    <a:lnTo>
                      <a:pt x="4417" y="6906"/>
                    </a:lnTo>
                    <a:lnTo>
                      <a:pt x="4410" y="6898"/>
                    </a:lnTo>
                    <a:lnTo>
                      <a:pt x="4405" y="6892"/>
                    </a:lnTo>
                    <a:lnTo>
                      <a:pt x="4401" y="6888"/>
                    </a:lnTo>
                    <a:lnTo>
                      <a:pt x="4400" y="6887"/>
                    </a:lnTo>
                    <a:lnTo>
                      <a:pt x="5242" y="5142"/>
                    </a:lnTo>
                    <a:lnTo>
                      <a:pt x="4525" y="5983"/>
                    </a:lnTo>
                    <a:lnTo>
                      <a:pt x="4524" y="5981"/>
                    </a:lnTo>
                    <a:lnTo>
                      <a:pt x="4522" y="5977"/>
                    </a:lnTo>
                    <a:lnTo>
                      <a:pt x="4518" y="5970"/>
                    </a:lnTo>
                    <a:lnTo>
                      <a:pt x="4513" y="5959"/>
                    </a:lnTo>
                    <a:lnTo>
                      <a:pt x="4506" y="5946"/>
                    </a:lnTo>
                    <a:lnTo>
                      <a:pt x="4497" y="5931"/>
                    </a:lnTo>
                    <a:lnTo>
                      <a:pt x="4487" y="5911"/>
                    </a:lnTo>
                    <a:lnTo>
                      <a:pt x="4475" y="5889"/>
                    </a:lnTo>
                    <a:lnTo>
                      <a:pt x="4460" y="5865"/>
                    </a:lnTo>
                    <a:lnTo>
                      <a:pt x="4445" y="5837"/>
                    </a:lnTo>
                    <a:lnTo>
                      <a:pt x="4426" y="5806"/>
                    </a:lnTo>
                    <a:lnTo>
                      <a:pt x="4407" y="5772"/>
                    </a:lnTo>
                    <a:lnTo>
                      <a:pt x="4385" y="5736"/>
                    </a:lnTo>
                    <a:lnTo>
                      <a:pt x="4361" y="5697"/>
                    </a:lnTo>
                    <a:lnTo>
                      <a:pt x="4335" y="5654"/>
                    </a:lnTo>
                    <a:lnTo>
                      <a:pt x="4307" y="5608"/>
                    </a:lnTo>
                    <a:lnTo>
                      <a:pt x="4276" y="5562"/>
                    </a:lnTo>
                    <a:lnTo>
                      <a:pt x="4241" y="5517"/>
                    </a:lnTo>
                    <a:lnTo>
                      <a:pt x="4205" y="5471"/>
                    </a:lnTo>
                    <a:lnTo>
                      <a:pt x="4168" y="5426"/>
                    </a:lnTo>
                    <a:lnTo>
                      <a:pt x="4091" y="5336"/>
                    </a:lnTo>
                    <a:lnTo>
                      <a:pt x="4053" y="5292"/>
                    </a:lnTo>
                    <a:lnTo>
                      <a:pt x="4014" y="5247"/>
                    </a:lnTo>
                    <a:lnTo>
                      <a:pt x="3979" y="5201"/>
                    </a:lnTo>
                    <a:lnTo>
                      <a:pt x="3946" y="5155"/>
                    </a:lnTo>
                    <a:lnTo>
                      <a:pt x="3916" y="5109"/>
                    </a:lnTo>
                    <a:lnTo>
                      <a:pt x="3903" y="5085"/>
                    </a:lnTo>
                    <a:lnTo>
                      <a:pt x="3890" y="5061"/>
                    </a:lnTo>
                    <a:lnTo>
                      <a:pt x="3879" y="5037"/>
                    </a:lnTo>
                    <a:lnTo>
                      <a:pt x="3870" y="5013"/>
                    </a:lnTo>
                    <a:lnTo>
                      <a:pt x="3861" y="4988"/>
                    </a:lnTo>
                    <a:lnTo>
                      <a:pt x="3853" y="4963"/>
                    </a:lnTo>
                    <a:lnTo>
                      <a:pt x="3847" y="4938"/>
                    </a:lnTo>
                    <a:lnTo>
                      <a:pt x="3843" y="4913"/>
                    </a:lnTo>
                    <a:lnTo>
                      <a:pt x="3841" y="4887"/>
                    </a:lnTo>
                    <a:lnTo>
                      <a:pt x="3840" y="4860"/>
                    </a:lnTo>
                    <a:lnTo>
                      <a:pt x="3841" y="4833"/>
                    </a:lnTo>
                    <a:lnTo>
                      <a:pt x="3846" y="4803"/>
                    </a:lnTo>
                    <a:lnTo>
                      <a:pt x="3853" y="4770"/>
                    </a:lnTo>
                    <a:lnTo>
                      <a:pt x="3864" y="4734"/>
                    </a:lnTo>
                    <a:lnTo>
                      <a:pt x="3877" y="4696"/>
                    </a:lnTo>
                    <a:lnTo>
                      <a:pt x="3893" y="4655"/>
                    </a:lnTo>
                    <a:lnTo>
                      <a:pt x="3910" y="4612"/>
                    </a:lnTo>
                    <a:lnTo>
                      <a:pt x="3931" y="4568"/>
                    </a:lnTo>
                    <a:lnTo>
                      <a:pt x="3954" y="4522"/>
                    </a:lnTo>
                    <a:lnTo>
                      <a:pt x="3979" y="4473"/>
                    </a:lnTo>
                    <a:lnTo>
                      <a:pt x="4007" y="4423"/>
                    </a:lnTo>
                    <a:lnTo>
                      <a:pt x="4037" y="4371"/>
                    </a:lnTo>
                    <a:lnTo>
                      <a:pt x="4068" y="4319"/>
                    </a:lnTo>
                    <a:lnTo>
                      <a:pt x="4102" y="4264"/>
                    </a:lnTo>
                    <a:lnTo>
                      <a:pt x="4137" y="4208"/>
                    </a:lnTo>
                    <a:lnTo>
                      <a:pt x="4174" y="4152"/>
                    </a:lnTo>
                    <a:lnTo>
                      <a:pt x="4214" y="4094"/>
                    </a:lnTo>
                    <a:lnTo>
                      <a:pt x="4254" y="4036"/>
                    </a:lnTo>
                    <a:lnTo>
                      <a:pt x="4295" y="3978"/>
                    </a:lnTo>
                    <a:lnTo>
                      <a:pt x="4339" y="3918"/>
                    </a:lnTo>
                    <a:lnTo>
                      <a:pt x="4383" y="3858"/>
                    </a:lnTo>
                    <a:lnTo>
                      <a:pt x="4428" y="3798"/>
                    </a:lnTo>
                    <a:lnTo>
                      <a:pt x="4476" y="3738"/>
                    </a:lnTo>
                    <a:lnTo>
                      <a:pt x="4523" y="3678"/>
                    </a:lnTo>
                    <a:lnTo>
                      <a:pt x="4621" y="3557"/>
                    </a:lnTo>
                    <a:lnTo>
                      <a:pt x="4723" y="3439"/>
                    </a:lnTo>
                    <a:lnTo>
                      <a:pt x="4826" y="3323"/>
                    </a:lnTo>
                    <a:lnTo>
                      <a:pt x="4877" y="3265"/>
                    </a:lnTo>
                    <a:lnTo>
                      <a:pt x="4930" y="3209"/>
                    </a:lnTo>
                    <a:lnTo>
                      <a:pt x="5030" y="3097"/>
                    </a:lnTo>
                    <a:lnTo>
                      <a:pt x="5129" y="2984"/>
                    </a:lnTo>
                    <a:lnTo>
                      <a:pt x="5229" y="2870"/>
                    </a:lnTo>
                    <a:lnTo>
                      <a:pt x="5329" y="2758"/>
                    </a:lnTo>
                    <a:lnTo>
                      <a:pt x="5426" y="2648"/>
                    </a:lnTo>
                    <a:lnTo>
                      <a:pt x="5522" y="2541"/>
                    </a:lnTo>
                    <a:lnTo>
                      <a:pt x="5568" y="2489"/>
                    </a:lnTo>
                    <a:lnTo>
                      <a:pt x="5614" y="2438"/>
                    </a:lnTo>
                    <a:lnTo>
                      <a:pt x="5661" y="2388"/>
                    </a:lnTo>
                    <a:lnTo>
                      <a:pt x="5705" y="2340"/>
                    </a:lnTo>
                    <a:lnTo>
                      <a:pt x="5750" y="2294"/>
                    </a:lnTo>
                    <a:lnTo>
                      <a:pt x="5793" y="2248"/>
                    </a:lnTo>
                    <a:lnTo>
                      <a:pt x="5835" y="2205"/>
                    </a:lnTo>
                    <a:lnTo>
                      <a:pt x="5877" y="2164"/>
                    </a:lnTo>
                    <a:lnTo>
                      <a:pt x="5917" y="2125"/>
                    </a:lnTo>
                    <a:lnTo>
                      <a:pt x="5956" y="2089"/>
                    </a:lnTo>
                    <a:lnTo>
                      <a:pt x="5993" y="2054"/>
                    </a:lnTo>
                    <a:lnTo>
                      <a:pt x="6030" y="2022"/>
                    </a:lnTo>
                    <a:lnTo>
                      <a:pt x="6066" y="1992"/>
                    </a:lnTo>
                    <a:lnTo>
                      <a:pt x="6100" y="1965"/>
                    </a:lnTo>
                    <a:lnTo>
                      <a:pt x="6132" y="1941"/>
                    </a:lnTo>
                    <a:lnTo>
                      <a:pt x="6163" y="1920"/>
                    </a:lnTo>
                    <a:lnTo>
                      <a:pt x="6193" y="1902"/>
                    </a:lnTo>
                    <a:lnTo>
                      <a:pt x="6220" y="1888"/>
                    </a:lnTo>
                    <a:lnTo>
                      <a:pt x="6246" y="1876"/>
                    </a:lnTo>
                    <a:lnTo>
                      <a:pt x="6270" y="1869"/>
                    </a:lnTo>
                    <a:lnTo>
                      <a:pt x="6863" y="1775"/>
                    </a:lnTo>
                    <a:lnTo>
                      <a:pt x="6919" y="1767"/>
                    </a:lnTo>
                    <a:lnTo>
                      <a:pt x="6975" y="1758"/>
                    </a:lnTo>
                    <a:lnTo>
                      <a:pt x="7029" y="1749"/>
                    </a:lnTo>
                    <a:lnTo>
                      <a:pt x="7080" y="1739"/>
                    </a:lnTo>
                    <a:lnTo>
                      <a:pt x="7130" y="1730"/>
                    </a:lnTo>
                    <a:lnTo>
                      <a:pt x="7177" y="1721"/>
                    </a:lnTo>
                    <a:lnTo>
                      <a:pt x="7223" y="1712"/>
                    </a:lnTo>
                    <a:lnTo>
                      <a:pt x="7266" y="1702"/>
                    </a:lnTo>
                    <a:lnTo>
                      <a:pt x="7309" y="1693"/>
                    </a:lnTo>
                    <a:lnTo>
                      <a:pt x="7348" y="1684"/>
                    </a:lnTo>
                    <a:lnTo>
                      <a:pt x="7386" y="1674"/>
                    </a:lnTo>
                    <a:lnTo>
                      <a:pt x="7422" y="1665"/>
                    </a:lnTo>
                    <a:lnTo>
                      <a:pt x="7456" y="1657"/>
                    </a:lnTo>
                    <a:lnTo>
                      <a:pt x="7489" y="1648"/>
                    </a:lnTo>
                    <a:lnTo>
                      <a:pt x="7519" y="1639"/>
                    </a:lnTo>
                    <a:lnTo>
                      <a:pt x="7548" y="1631"/>
                    </a:lnTo>
                    <a:lnTo>
                      <a:pt x="7575" y="1623"/>
                    </a:lnTo>
                    <a:lnTo>
                      <a:pt x="7600" y="1616"/>
                    </a:lnTo>
                    <a:lnTo>
                      <a:pt x="7623" y="1609"/>
                    </a:lnTo>
                    <a:lnTo>
                      <a:pt x="7645" y="1601"/>
                    </a:lnTo>
                    <a:lnTo>
                      <a:pt x="7665" y="1595"/>
                    </a:lnTo>
                    <a:lnTo>
                      <a:pt x="7682" y="1589"/>
                    </a:lnTo>
                    <a:lnTo>
                      <a:pt x="7698" y="1584"/>
                    </a:lnTo>
                    <a:lnTo>
                      <a:pt x="7712" y="1579"/>
                    </a:lnTo>
                    <a:lnTo>
                      <a:pt x="7726" y="1574"/>
                    </a:lnTo>
                    <a:lnTo>
                      <a:pt x="7736" y="1569"/>
                    </a:lnTo>
                    <a:lnTo>
                      <a:pt x="7745" y="1566"/>
                    </a:lnTo>
                    <a:lnTo>
                      <a:pt x="7752" y="1563"/>
                    </a:lnTo>
                    <a:lnTo>
                      <a:pt x="7759" y="1560"/>
                    </a:lnTo>
                    <a:lnTo>
                      <a:pt x="7763" y="1559"/>
                    </a:lnTo>
                    <a:lnTo>
                      <a:pt x="7765" y="1558"/>
                    </a:lnTo>
                    <a:lnTo>
                      <a:pt x="7766" y="1557"/>
                    </a:lnTo>
                    <a:lnTo>
                      <a:pt x="6769" y="1589"/>
                    </a:lnTo>
                    <a:lnTo>
                      <a:pt x="6771" y="1588"/>
                    </a:lnTo>
                    <a:lnTo>
                      <a:pt x="6774" y="1585"/>
                    </a:lnTo>
                    <a:lnTo>
                      <a:pt x="6777" y="1581"/>
                    </a:lnTo>
                    <a:lnTo>
                      <a:pt x="6781" y="1575"/>
                    </a:lnTo>
                    <a:lnTo>
                      <a:pt x="6786" y="1567"/>
                    </a:lnTo>
                    <a:lnTo>
                      <a:pt x="6792" y="1558"/>
                    </a:lnTo>
                    <a:lnTo>
                      <a:pt x="6800" y="1548"/>
                    </a:lnTo>
                    <a:lnTo>
                      <a:pt x="6807" y="1535"/>
                    </a:lnTo>
                    <a:lnTo>
                      <a:pt x="6816" y="1522"/>
                    </a:lnTo>
                    <a:lnTo>
                      <a:pt x="6825" y="1507"/>
                    </a:lnTo>
                    <a:lnTo>
                      <a:pt x="6836" y="1491"/>
                    </a:lnTo>
                    <a:lnTo>
                      <a:pt x="6847" y="1474"/>
                    </a:lnTo>
                    <a:lnTo>
                      <a:pt x="6860" y="1455"/>
                    </a:lnTo>
                    <a:lnTo>
                      <a:pt x="6874" y="1436"/>
                    </a:lnTo>
                    <a:lnTo>
                      <a:pt x="6888" y="1415"/>
                    </a:lnTo>
                    <a:lnTo>
                      <a:pt x="6904" y="1394"/>
                    </a:lnTo>
                    <a:lnTo>
                      <a:pt x="6920" y="1372"/>
                    </a:lnTo>
                    <a:lnTo>
                      <a:pt x="6938" y="1348"/>
                    </a:lnTo>
                    <a:lnTo>
                      <a:pt x="6958" y="1324"/>
                    </a:lnTo>
                    <a:lnTo>
                      <a:pt x="6977" y="1300"/>
                    </a:lnTo>
                    <a:lnTo>
                      <a:pt x="6999" y="1274"/>
                    </a:lnTo>
                    <a:lnTo>
                      <a:pt x="7020" y="1248"/>
                    </a:lnTo>
                    <a:lnTo>
                      <a:pt x="7044" y="1221"/>
                    </a:lnTo>
                    <a:lnTo>
                      <a:pt x="7069" y="1194"/>
                    </a:lnTo>
                    <a:lnTo>
                      <a:pt x="7095" y="1167"/>
                    </a:lnTo>
                    <a:lnTo>
                      <a:pt x="7122" y="1139"/>
                    </a:lnTo>
                    <a:lnTo>
                      <a:pt x="7150" y="1110"/>
                    </a:lnTo>
                    <a:lnTo>
                      <a:pt x="7179" y="1081"/>
                    </a:lnTo>
                    <a:lnTo>
                      <a:pt x="7210" y="1052"/>
                    </a:lnTo>
                    <a:lnTo>
                      <a:pt x="7242" y="1023"/>
                    </a:lnTo>
                    <a:lnTo>
                      <a:pt x="7275" y="995"/>
                    </a:lnTo>
                    <a:lnTo>
                      <a:pt x="7311" y="966"/>
                    </a:lnTo>
                    <a:lnTo>
                      <a:pt x="7347" y="936"/>
                    </a:lnTo>
                    <a:lnTo>
                      <a:pt x="7384" y="907"/>
                    </a:lnTo>
                    <a:lnTo>
                      <a:pt x="7423" y="878"/>
                    </a:lnTo>
                    <a:lnTo>
                      <a:pt x="7463" y="849"/>
                    </a:lnTo>
                    <a:lnTo>
                      <a:pt x="7505" y="821"/>
                    </a:lnTo>
                    <a:lnTo>
                      <a:pt x="7548" y="792"/>
                    </a:lnTo>
                    <a:lnTo>
                      <a:pt x="7592" y="764"/>
                    </a:lnTo>
                    <a:lnTo>
                      <a:pt x="7639" y="736"/>
                    </a:lnTo>
                    <a:lnTo>
                      <a:pt x="7686" y="709"/>
                    </a:lnTo>
                    <a:lnTo>
                      <a:pt x="7735" y="683"/>
                    </a:lnTo>
                    <a:lnTo>
                      <a:pt x="7785" y="657"/>
                    </a:lnTo>
                    <a:lnTo>
                      <a:pt x="7838" y="631"/>
                    </a:lnTo>
                    <a:lnTo>
                      <a:pt x="7892" y="606"/>
                    </a:lnTo>
                    <a:lnTo>
                      <a:pt x="7946" y="583"/>
                    </a:lnTo>
                    <a:lnTo>
                      <a:pt x="8003" y="559"/>
                    </a:lnTo>
                    <a:lnTo>
                      <a:pt x="8062" y="536"/>
                    </a:lnTo>
                    <a:lnTo>
                      <a:pt x="8122" y="516"/>
                    </a:lnTo>
                    <a:lnTo>
                      <a:pt x="8184" y="495"/>
                    </a:lnTo>
                    <a:lnTo>
                      <a:pt x="8247" y="476"/>
                    </a:lnTo>
                    <a:lnTo>
                      <a:pt x="8312" y="457"/>
                    </a:lnTo>
                    <a:lnTo>
                      <a:pt x="8379" y="439"/>
                    </a:lnTo>
                    <a:lnTo>
                      <a:pt x="8447" y="424"/>
                    </a:lnTo>
                    <a:lnTo>
                      <a:pt x="8517" y="409"/>
                    </a:lnTo>
                    <a:lnTo>
                      <a:pt x="8590" y="395"/>
                    </a:lnTo>
                    <a:lnTo>
                      <a:pt x="8663" y="384"/>
                    </a:lnTo>
                    <a:lnTo>
                      <a:pt x="8739" y="373"/>
                    </a:lnTo>
                    <a:lnTo>
                      <a:pt x="8817" y="363"/>
                    </a:lnTo>
                    <a:lnTo>
                      <a:pt x="8895" y="356"/>
                    </a:lnTo>
                    <a:lnTo>
                      <a:pt x="8977" y="350"/>
                    </a:lnTo>
                    <a:lnTo>
                      <a:pt x="9059" y="346"/>
                    </a:lnTo>
                    <a:lnTo>
                      <a:pt x="9144" y="343"/>
                    </a:lnTo>
                    <a:lnTo>
                      <a:pt x="9231" y="342"/>
                    </a:lnTo>
                    <a:lnTo>
                      <a:pt x="9231" y="342"/>
                    </a:lnTo>
                    <a:close/>
                    <a:moveTo>
                      <a:pt x="13524" y="1924"/>
                    </a:moveTo>
                    <a:lnTo>
                      <a:pt x="13549" y="1924"/>
                    </a:lnTo>
                    <a:lnTo>
                      <a:pt x="13574" y="1921"/>
                    </a:lnTo>
                    <a:lnTo>
                      <a:pt x="13600" y="1918"/>
                    </a:lnTo>
                    <a:lnTo>
                      <a:pt x="13628" y="1912"/>
                    </a:lnTo>
                    <a:lnTo>
                      <a:pt x="13657" y="1905"/>
                    </a:lnTo>
                    <a:lnTo>
                      <a:pt x="13688" y="1896"/>
                    </a:lnTo>
                    <a:lnTo>
                      <a:pt x="13719" y="1886"/>
                    </a:lnTo>
                    <a:lnTo>
                      <a:pt x="13750" y="1873"/>
                    </a:lnTo>
                    <a:lnTo>
                      <a:pt x="13783" y="1860"/>
                    </a:lnTo>
                    <a:lnTo>
                      <a:pt x="13816" y="1843"/>
                    </a:lnTo>
                    <a:lnTo>
                      <a:pt x="13849" y="1826"/>
                    </a:lnTo>
                    <a:lnTo>
                      <a:pt x="13883" y="1806"/>
                    </a:lnTo>
                    <a:lnTo>
                      <a:pt x="13918" y="1785"/>
                    </a:lnTo>
                    <a:lnTo>
                      <a:pt x="13954" y="1760"/>
                    </a:lnTo>
                    <a:lnTo>
                      <a:pt x="13988" y="1734"/>
                    </a:lnTo>
                    <a:lnTo>
                      <a:pt x="14023" y="1706"/>
                    </a:lnTo>
                    <a:lnTo>
                      <a:pt x="14046" y="1688"/>
                    </a:lnTo>
                    <a:lnTo>
                      <a:pt x="14069" y="1669"/>
                    </a:lnTo>
                    <a:lnTo>
                      <a:pt x="14114" y="1628"/>
                    </a:lnTo>
                    <a:lnTo>
                      <a:pt x="14156" y="1585"/>
                    </a:lnTo>
                    <a:lnTo>
                      <a:pt x="14195" y="1539"/>
                    </a:lnTo>
                    <a:lnTo>
                      <a:pt x="14233" y="1490"/>
                    </a:lnTo>
                    <a:lnTo>
                      <a:pt x="14267" y="1442"/>
                    </a:lnTo>
                    <a:lnTo>
                      <a:pt x="14299" y="1392"/>
                    </a:lnTo>
                    <a:lnTo>
                      <a:pt x="14327" y="1344"/>
                    </a:lnTo>
                    <a:lnTo>
                      <a:pt x="14351" y="1296"/>
                    </a:lnTo>
                    <a:lnTo>
                      <a:pt x="14362" y="1273"/>
                    </a:lnTo>
                    <a:lnTo>
                      <a:pt x="14372" y="1250"/>
                    </a:lnTo>
                    <a:lnTo>
                      <a:pt x="14381" y="1228"/>
                    </a:lnTo>
                    <a:lnTo>
                      <a:pt x="14388" y="1207"/>
                    </a:lnTo>
                    <a:lnTo>
                      <a:pt x="14394" y="1187"/>
                    </a:lnTo>
                    <a:lnTo>
                      <a:pt x="14401" y="1167"/>
                    </a:lnTo>
                    <a:lnTo>
                      <a:pt x="14405" y="1148"/>
                    </a:lnTo>
                    <a:lnTo>
                      <a:pt x="14407" y="1131"/>
                    </a:lnTo>
                    <a:lnTo>
                      <a:pt x="14409" y="1114"/>
                    </a:lnTo>
                    <a:lnTo>
                      <a:pt x="14409" y="1099"/>
                    </a:lnTo>
                    <a:lnTo>
                      <a:pt x="14409" y="1085"/>
                    </a:lnTo>
                    <a:lnTo>
                      <a:pt x="14406" y="1072"/>
                    </a:lnTo>
                    <a:lnTo>
                      <a:pt x="14403" y="1062"/>
                    </a:lnTo>
                    <a:lnTo>
                      <a:pt x="14397" y="1051"/>
                    </a:lnTo>
                    <a:lnTo>
                      <a:pt x="14397" y="1050"/>
                    </a:lnTo>
                    <a:lnTo>
                      <a:pt x="14396" y="1047"/>
                    </a:lnTo>
                    <a:lnTo>
                      <a:pt x="14395" y="1042"/>
                    </a:lnTo>
                    <a:lnTo>
                      <a:pt x="14393" y="1036"/>
                    </a:lnTo>
                    <a:lnTo>
                      <a:pt x="14389" y="1031"/>
                    </a:lnTo>
                    <a:lnTo>
                      <a:pt x="14384" y="1026"/>
                    </a:lnTo>
                    <a:lnTo>
                      <a:pt x="14377" y="1022"/>
                    </a:lnTo>
                    <a:lnTo>
                      <a:pt x="14366" y="1020"/>
                    </a:lnTo>
                    <a:lnTo>
                      <a:pt x="14357" y="1021"/>
                    </a:lnTo>
                    <a:lnTo>
                      <a:pt x="14348" y="1025"/>
                    </a:lnTo>
                    <a:lnTo>
                      <a:pt x="14339" y="1030"/>
                    </a:lnTo>
                    <a:lnTo>
                      <a:pt x="14328" y="1036"/>
                    </a:lnTo>
                    <a:lnTo>
                      <a:pt x="14318" y="1044"/>
                    </a:lnTo>
                    <a:lnTo>
                      <a:pt x="14307" y="1053"/>
                    </a:lnTo>
                    <a:lnTo>
                      <a:pt x="14296" y="1065"/>
                    </a:lnTo>
                    <a:lnTo>
                      <a:pt x="14285" y="1077"/>
                    </a:lnTo>
                    <a:lnTo>
                      <a:pt x="14273" y="1090"/>
                    </a:lnTo>
                    <a:lnTo>
                      <a:pt x="14260" y="1105"/>
                    </a:lnTo>
                    <a:lnTo>
                      <a:pt x="14248" y="1120"/>
                    </a:lnTo>
                    <a:lnTo>
                      <a:pt x="14234" y="1137"/>
                    </a:lnTo>
                    <a:lnTo>
                      <a:pt x="14208" y="1173"/>
                    </a:lnTo>
                    <a:lnTo>
                      <a:pt x="14180" y="1211"/>
                    </a:lnTo>
                    <a:lnTo>
                      <a:pt x="14150" y="1252"/>
                    </a:lnTo>
                    <a:lnTo>
                      <a:pt x="14118" y="1293"/>
                    </a:lnTo>
                    <a:lnTo>
                      <a:pt x="14085" y="1335"/>
                    </a:lnTo>
                    <a:lnTo>
                      <a:pt x="14051" y="1376"/>
                    </a:lnTo>
                    <a:lnTo>
                      <a:pt x="14014" y="1415"/>
                    </a:lnTo>
                    <a:lnTo>
                      <a:pt x="13977" y="1453"/>
                    </a:lnTo>
                    <a:lnTo>
                      <a:pt x="13939" y="1488"/>
                    </a:lnTo>
                    <a:lnTo>
                      <a:pt x="13918" y="1505"/>
                    </a:lnTo>
                    <a:lnTo>
                      <a:pt x="13899" y="1519"/>
                    </a:lnTo>
                    <a:lnTo>
                      <a:pt x="13863" y="1548"/>
                    </a:lnTo>
                    <a:lnTo>
                      <a:pt x="13823" y="1575"/>
                    </a:lnTo>
                    <a:lnTo>
                      <a:pt x="13783" y="1600"/>
                    </a:lnTo>
                    <a:lnTo>
                      <a:pt x="13742" y="1624"/>
                    </a:lnTo>
                    <a:lnTo>
                      <a:pt x="13701" y="1646"/>
                    </a:lnTo>
                    <a:lnTo>
                      <a:pt x="13658" y="1666"/>
                    </a:lnTo>
                    <a:lnTo>
                      <a:pt x="13618" y="1685"/>
                    </a:lnTo>
                    <a:lnTo>
                      <a:pt x="13579" y="1702"/>
                    </a:lnTo>
                    <a:lnTo>
                      <a:pt x="13543" y="1718"/>
                    </a:lnTo>
                    <a:lnTo>
                      <a:pt x="13509" y="1731"/>
                    </a:lnTo>
                    <a:lnTo>
                      <a:pt x="13478" y="1742"/>
                    </a:lnTo>
                    <a:lnTo>
                      <a:pt x="13464" y="1747"/>
                    </a:lnTo>
                    <a:lnTo>
                      <a:pt x="13452" y="1752"/>
                    </a:lnTo>
                    <a:lnTo>
                      <a:pt x="13440" y="1756"/>
                    </a:lnTo>
                    <a:lnTo>
                      <a:pt x="13430" y="1759"/>
                    </a:lnTo>
                    <a:lnTo>
                      <a:pt x="13421" y="1762"/>
                    </a:lnTo>
                    <a:lnTo>
                      <a:pt x="13414" y="1764"/>
                    </a:lnTo>
                    <a:lnTo>
                      <a:pt x="13407" y="1766"/>
                    </a:lnTo>
                    <a:lnTo>
                      <a:pt x="13403" y="1767"/>
                    </a:lnTo>
                    <a:lnTo>
                      <a:pt x="13401" y="1768"/>
                    </a:lnTo>
                    <a:lnTo>
                      <a:pt x="13400" y="1768"/>
                    </a:lnTo>
                    <a:lnTo>
                      <a:pt x="13399" y="1768"/>
                    </a:lnTo>
                    <a:lnTo>
                      <a:pt x="13397" y="1768"/>
                    </a:lnTo>
                    <a:lnTo>
                      <a:pt x="13391" y="1770"/>
                    </a:lnTo>
                    <a:lnTo>
                      <a:pt x="13382" y="1773"/>
                    </a:lnTo>
                    <a:lnTo>
                      <a:pt x="13378" y="1776"/>
                    </a:lnTo>
                    <a:lnTo>
                      <a:pt x="13372" y="1781"/>
                    </a:lnTo>
                    <a:lnTo>
                      <a:pt x="13368" y="1785"/>
                    </a:lnTo>
                    <a:lnTo>
                      <a:pt x="13365" y="1791"/>
                    </a:lnTo>
                    <a:lnTo>
                      <a:pt x="13362" y="1799"/>
                    </a:lnTo>
                    <a:lnTo>
                      <a:pt x="13361" y="1808"/>
                    </a:lnTo>
                    <a:lnTo>
                      <a:pt x="13360" y="1819"/>
                    </a:lnTo>
                    <a:lnTo>
                      <a:pt x="13361" y="1831"/>
                    </a:lnTo>
                    <a:lnTo>
                      <a:pt x="13364" y="1845"/>
                    </a:lnTo>
                    <a:lnTo>
                      <a:pt x="13369" y="1862"/>
                    </a:lnTo>
                    <a:lnTo>
                      <a:pt x="13381" y="1873"/>
                    </a:lnTo>
                    <a:lnTo>
                      <a:pt x="13393" y="1885"/>
                    </a:lnTo>
                    <a:lnTo>
                      <a:pt x="13407" y="1895"/>
                    </a:lnTo>
                    <a:lnTo>
                      <a:pt x="13423" y="1905"/>
                    </a:lnTo>
                    <a:lnTo>
                      <a:pt x="13443" y="1912"/>
                    </a:lnTo>
                    <a:lnTo>
                      <a:pt x="13453" y="1916"/>
                    </a:lnTo>
                    <a:lnTo>
                      <a:pt x="13465" y="1919"/>
                    </a:lnTo>
                    <a:lnTo>
                      <a:pt x="13478" y="1921"/>
                    </a:lnTo>
                    <a:lnTo>
                      <a:pt x="13492" y="1923"/>
                    </a:lnTo>
                    <a:lnTo>
                      <a:pt x="13508" y="1924"/>
                    </a:lnTo>
                    <a:lnTo>
                      <a:pt x="13524" y="1924"/>
                    </a:lnTo>
                    <a:lnTo>
                      <a:pt x="13524" y="1924"/>
                    </a:lnTo>
                    <a:close/>
                    <a:moveTo>
                      <a:pt x="8857" y="3146"/>
                    </a:moveTo>
                    <a:lnTo>
                      <a:pt x="8858" y="3145"/>
                    </a:lnTo>
                    <a:lnTo>
                      <a:pt x="8860" y="3140"/>
                    </a:lnTo>
                    <a:lnTo>
                      <a:pt x="8864" y="3133"/>
                    </a:lnTo>
                    <a:lnTo>
                      <a:pt x="8869" y="3123"/>
                    </a:lnTo>
                    <a:lnTo>
                      <a:pt x="8877" y="3109"/>
                    </a:lnTo>
                    <a:lnTo>
                      <a:pt x="8885" y="3094"/>
                    </a:lnTo>
                    <a:lnTo>
                      <a:pt x="8893" y="3076"/>
                    </a:lnTo>
                    <a:lnTo>
                      <a:pt x="8904" y="3057"/>
                    </a:lnTo>
                    <a:lnTo>
                      <a:pt x="8916" y="3035"/>
                    </a:lnTo>
                    <a:lnTo>
                      <a:pt x="8928" y="3011"/>
                    </a:lnTo>
                    <a:lnTo>
                      <a:pt x="8942" y="2987"/>
                    </a:lnTo>
                    <a:lnTo>
                      <a:pt x="8956" y="2961"/>
                    </a:lnTo>
                    <a:lnTo>
                      <a:pt x="8971" y="2934"/>
                    </a:lnTo>
                    <a:lnTo>
                      <a:pt x="8987" y="2905"/>
                    </a:lnTo>
                    <a:lnTo>
                      <a:pt x="9021" y="2847"/>
                    </a:lnTo>
                    <a:lnTo>
                      <a:pt x="9057" y="2786"/>
                    </a:lnTo>
                    <a:lnTo>
                      <a:pt x="9094" y="2725"/>
                    </a:lnTo>
                    <a:lnTo>
                      <a:pt x="9134" y="2665"/>
                    </a:lnTo>
                    <a:lnTo>
                      <a:pt x="9173" y="2608"/>
                    </a:lnTo>
                    <a:lnTo>
                      <a:pt x="9192" y="2580"/>
                    </a:lnTo>
                    <a:lnTo>
                      <a:pt x="9212" y="2554"/>
                    </a:lnTo>
                    <a:lnTo>
                      <a:pt x="9232" y="2529"/>
                    </a:lnTo>
                    <a:lnTo>
                      <a:pt x="9250" y="2506"/>
                    </a:lnTo>
                    <a:lnTo>
                      <a:pt x="9270" y="2483"/>
                    </a:lnTo>
                    <a:lnTo>
                      <a:pt x="9288" y="2464"/>
                    </a:lnTo>
                    <a:lnTo>
                      <a:pt x="9307" y="2446"/>
                    </a:lnTo>
                    <a:lnTo>
                      <a:pt x="9325" y="2430"/>
                    </a:lnTo>
                    <a:lnTo>
                      <a:pt x="9345" y="2413"/>
                    </a:lnTo>
                    <a:lnTo>
                      <a:pt x="9367" y="2397"/>
                    </a:lnTo>
                    <a:lnTo>
                      <a:pt x="9412" y="2368"/>
                    </a:lnTo>
                    <a:lnTo>
                      <a:pt x="9460" y="2343"/>
                    </a:lnTo>
                    <a:lnTo>
                      <a:pt x="9509" y="2321"/>
                    </a:lnTo>
                    <a:lnTo>
                      <a:pt x="9559" y="2304"/>
                    </a:lnTo>
                    <a:lnTo>
                      <a:pt x="9607" y="2288"/>
                    </a:lnTo>
                    <a:lnTo>
                      <a:pt x="9656" y="2276"/>
                    </a:lnTo>
                    <a:lnTo>
                      <a:pt x="9702" y="2266"/>
                    </a:lnTo>
                    <a:lnTo>
                      <a:pt x="9747" y="2259"/>
                    </a:lnTo>
                    <a:lnTo>
                      <a:pt x="9787" y="2252"/>
                    </a:lnTo>
                    <a:lnTo>
                      <a:pt x="9806" y="2250"/>
                    </a:lnTo>
                    <a:lnTo>
                      <a:pt x="9823" y="2248"/>
                    </a:lnTo>
                    <a:lnTo>
                      <a:pt x="9840" y="2247"/>
                    </a:lnTo>
                    <a:lnTo>
                      <a:pt x="9855" y="2246"/>
                    </a:lnTo>
                    <a:lnTo>
                      <a:pt x="9869" y="2245"/>
                    </a:lnTo>
                    <a:lnTo>
                      <a:pt x="9881" y="2244"/>
                    </a:lnTo>
                    <a:lnTo>
                      <a:pt x="9891" y="2243"/>
                    </a:lnTo>
                    <a:lnTo>
                      <a:pt x="9901" y="2243"/>
                    </a:lnTo>
                    <a:lnTo>
                      <a:pt x="9908" y="2243"/>
                    </a:lnTo>
                    <a:lnTo>
                      <a:pt x="9913" y="2243"/>
                    </a:lnTo>
                    <a:lnTo>
                      <a:pt x="9916" y="2243"/>
                    </a:lnTo>
                    <a:lnTo>
                      <a:pt x="9917" y="2243"/>
                    </a:lnTo>
                    <a:lnTo>
                      <a:pt x="9916" y="2243"/>
                    </a:lnTo>
                    <a:lnTo>
                      <a:pt x="9913" y="2242"/>
                    </a:lnTo>
                    <a:lnTo>
                      <a:pt x="9909" y="2241"/>
                    </a:lnTo>
                    <a:lnTo>
                      <a:pt x="9903" y="2239"/>
                    </a:lnTo>
                    <a:lnTo>
                      <a:pt x="9895" y="2237"/>
                    </a:lnTo>
                    <a:lnTo>
                      <a:pt x="9886" y="2234"/>
                    </a:lnTo>
                    <a:lnTo>
                      <a:pt x="9876" y="2232"/>
                    </a:lnTo>
                    <a:lnTo>
                      <a:pt x="9865" y="2229"/>
                    </a:lnTo>
                    <a:lnTo>
                      <a:pt x="9851" y="2225"/>
                    </a:lnTo>
                    <a:lnTo>
                      <a:pt x="9837" y="2221"/>
                    </a:lnTo>
                    <a:lnTo>
                      <a:pt x="9821" y="2217"/>
                    </a:lnTo>
                    <a:lnTo>
                      <a:pt x="9805" y="2213"/>
                    </a:lnTo>
                    <a:lnTo>
                      <a:pt x="9770" y="2205"/>
                    </a:lnTo>
                    <a:lnTo>
                      <a:pt x="9730" y="2197"/>
                    </a:lnTo>
                    <a:lnTo>
                      <a:pt x="9688" y="2187"/>
                    </a:lnTo>
                    <a:lnTo>
                      <a:pt x="9643" y="2179"/>
                    </a:lnTo>
                    <a:lnTo>
                      <a:pt x="9596" y="2171"/>
                    </a:lnTo>
                    <a:lnTo>
                      <a:pt x="9549" y="2164"/>
                    </a:lnTo>
                    <a:lnTo>
                      <a:pt x="9500" y="2159"/>
                    </a:lnTo>
                    <a:lnTo>
                      <a:pt x="9452" y="2153"/>
                    </a:lnTo>
                    <a:lnTo>
                      <a:pt x="9403" y="2150"/>
                    </a:lnTo>
                    <a:lnTo>
                      <a:pt x="9356" y="2149"/>
                    </a:lnTo>
                    <a:lnTo>
                      <a:pt x="9320" y="2149"/>
                    </a:lnTo>
                    <a:lnTo>
                      <a:pt x="9286" y="2150"/>
                    </a:lnTo>
                    <a:lnTo>
                      <a:pt x="9252" y="2152"/>
                    </a:lnTo>
                    <a:lnTo>
                      <a:pt x="9219" y="2158"/>
                    </a:lnTo>
                    <a:lnTo>
                      <a:pt x="9188" y="2165"/>
                    </a:lnTo>
                    <a:lnTo>
                      <a:pt x="9173" y="2170"/>
                    </a:lnTo>
                    <a:lnTo>
                      <a:pt x="9158" y="2176"/>
                    </a:lnTo>
                    <a:lnTo>
                      <a:pt x="9145" y="2183"/>
                    </a:lnTo>
                    <a:lnTo>
                      <a:pt x="9132" y="2192"/>
                    </a:lnTo>
                    <a:lnTo>
                      <a:pt x="9118" y="2201"/>
                    </a:lnTo>
                    <a:lnTo>
                      <a:pt x="9107" y="2212"/>
                    </a:lnTo>
                    <a:lnTo>
                      <a:pt x="9100" y="2217"/>
                    </a:lnTo>
                    <a:lnTo>
                      <a:pt x="9092" y="2222"/>
                    </a:lnTo>
                    <a:lnTo>
                      <a:pt x="9078" y="2238"/>
                    </a:lnTo>
                    <a:lnTo>
                      <a:pt x="9064" y="2256"/>
                    </a:lnTo>
                    <a:lnTo>
                      <a:pt x="9051" y="2279"/>
                    </a:lnTo>
                    <a:lnTo>
                      <a:pt x="9039" y="2305"/>
                    </a:lnTo>
                    <a:lnTo>
                      <a:pt x="9025" y="2333"/>
                    </a:lnTo>
                    <a:lnTo>
                      <a:pt x="9014" y="2364"/>
                    </a:lnTo>
                    <a:lnTo>
                      <a:pt x="9002" y="2398"/>
                    </a:lnTo>
                    <a:lnTo>
                      <a:pt x="8990" y="2433"/>
                    </a:lnTo>
                    <a:lnTo>
                      <a:pt x="8980" y="2470"/>
                    </a:lnTo>
                    <a:lnTo>
                      <a:pt x="8970" y="2509"/>
                    </a:lnTo>
                    <a:lnTo>
                      <a:pt x="8959" y="2549"/>
                    </a:lnTo>
                    <a:lnTo>
                      <a:pt x="8941" y="2630"/>
                    </a:lnTo>
                    <a:lnTo>
                      <a:pt x="8923" y="2714"/>
                    </a:lnTo>
                    <a:lnTo>
                      <a:pt x="8909" y="2796"/>
                    </a:lnTo>
                    <a:lnTo>
                      <a:pt x="8901" y="2836"/>
                    </a:lnTo>
                    <a:lnTo>
                      <a:pt x="8895" y="2876"/>
                    </a:lnTo>
                    <a:lnTo>
                      <a:pt x="8889" y="2913"/>
                    </a:lnTo>
                    <a:lnTo>
                      <a:pt x="8884" y="2949"/>
                    </a:lnTo>
                    <a:lnTo>
                      <a:pt x="8879" y="2983"/>
                    </a:lnTo>
                    <a:lnTo>
                      <a:pt x="8875" y="3014"/>
                    </a:lnTo>
                    <a:lnTo>
                      <a:pt x="8870" y="3042"/>
                    </a:lnTo>
                    <a:lnTo>
                      <a:pt x="8867" y="3068"/>
                    </a:lnTo>
                    <a:lnTo>
                      <a:pt x="8864" y="3091"/>
                    </a:lnTo>
                    <a:lnTo>
                      <a:pt x="8861" y="3110"/>
                    </a:lnTo>
                    <a:lnTo>
                      <a:pt x="8860" y="3126"/>
                    </a:lnTo>
                    <a:lnTo>
                      <a:pt x="8859" y="3132"/>
                    </a:lnTo>
                    <a:lnTo>
                      <a:pt x="8858" y="3137"/>
                    </a:lnTo>
                    <a:lnTo>
                      <a:pt x="8858" y="3141"/>
                    </a:lnTo>
                    <a:lnTo>
                      <a:pt x="8858" y="3144"/>
                    </a:lnTo>
                    <a:lnTo>
                      <a:pt x="8857" y="3146"/>
                    </a:lnTo>
                    <a:lnTo>
                      <a:pt x="8857" y="3146"/>
                    </a:lnTo>
                    <a:lnTo>
                      <a:pt x="8857" y="3146"/>
                    </a:lnTo>
                    <a:close/>
                    <a:moveTo>
                      <a:pt x="9387" y="3926"/>
                    </a:moveTo>
                    <a:lnTo>
                      <a:pt x="9389" y="3924"/>
                    </a:lnTo>
                    <a:lnTo>
                      <a:pt x="9393" y="3920"/>
                    </a:lnTo>
                    <a:lnTo>
                      <a:pt x="9399" y="3914"/>
                    </a:lnTo>
                    <a:lnTo>
                      <a:pt x="9407" y="3906"/>
                    </a:lnTo>
                    <a:lnTo>
                      <a:pt x="9418" y="3895"/>
                    </a:lnTo>
                    <a:lnTo>
                      <a:pt x="9430" y="3883"/>
                    </a:lnTo>
                    <a:lnTo>
                      <a:pt x="9443" y="3870"/>
                    </a:lnTo>
                    <a:lnTo>
                      <a:pt x="9457" y="3856"/>
                    </a:lnTo>
                    <a:lnTo>
                      <a:pt x="9488" y="3825"/>
                    </a:lnTo>
                    <a:lnTo>
                      <a:pt x="9519" y="3794"/>
                    </a:lnTo>
                    <a:lnTo>
                      <a:pt x="9548" y="3764"/>
                    </a:lnTo>
                    <a:lnTo>
                      <a:pt x="9561" y="3751"/>
                    </a:lnTo>
                    <a:lnTo>
                      <a:pt x="9573" y="3739"/>
                    </a:lnTo>
                    <a:lnTo>
                      <a:pt x="9597" y="3717"/>
                    </a:lnTo>
                    <a:lnTo>
                      <a:pt x="9620" y="3699"/>
                    </a:lnTo>
                    <a:lnTo>
                      <a:pt x="9641" y="3682"/>
                    </a:lnTo>
                    <a:lnTo>
                      <a:pt x="9659" y="3669"/>
                    </a:lnTo>
                    <a:lnTo>
                      <a:pt x="9676" y="3658"/>
                    </a:lnTo>
                    <a:lnTo>
                      <a:pt x="9682" y="3654"/>
                    </a:lnTo>
                    <a:lnTo>
                      <a:pt x="9688" y="3651"/>
                    </a:lnTo>
                    <a:lnTo>
                      <a:pt x="9692" y="3648"/>
                    </a:lnTo>
                    <a:lnTo>
                      <a:pt x="9696" y="3647"/>
                    </a:lnTo>
                    <a:lnTo>
                      <a:pt x="9698" y="3646"/>
                    </a:lnTo>
                    <a:lnTo>
                      <a:pt x="9698" y="3645"/>
                    </a:lnTo>
                    <a:lnTo>
                      <a:pt x="9699" y="3652"/>
                    </a:lnTo>
                    <a:lnTo>
                      <a:pt x="9700" y="3659"/>
                    </a:lnTo>
                    <a:lnTo>
                      <a:pt x="9702" y="3669"/>
                    </a:lnTo>
                    <a:lnTo>
                      <a:pt x="9705" y="3679"/>
                    </a:lnTo>
                    <a:lnTo>
                      <a:pt x="9714" y="3702"/>
                    </a:lnTo>
                    <a:lnTo>
                      <a:pt x="9719" y="3714"/>
                    </a:lnTo>
                    <a:lnTo>
                      <a:pt x="9726" y="3727"/>
                    </a:lnTo>
                    <a:lnTo>
                      <a:pt x="9733" y="3741"/>
                    </a:lnTo>
                    <a:lnTo>
                      <a:pt x="9743" y="3754"/>
                    </a:lnTo>
                    <a:lnTo>
                      <a:pt x="9753" y="3768"/>
                    </a:lnTo>
                    <a:lnTo>
                      <a:pt x="9764" y="3781"/>
                    </a:lnTo>
                    <a:lnTo>
                      <a:pt x="9777" y="3794"/>
                    </a:lnTo>
                    <a:lnTo>
                      <a:pt x="9791" y="3808"/>
                    </a:lnTo>
                    <a:lnTo>
                      <a:pt x="9807" y="3820"/>
                    </a:lnTo>
                    <a:lnTo>
                      <a:pt x="9823" y="3832"/>
                    </a:lnTo>
                    <a:lnTo>
                      <a:pt x="9846" y="3854"/>
                    </a:lnTo>
                    <a:lnTo>
                      <a:pt x="9869" y="3875"/>
                    </a:lnTo>
                    <a:lnTo>
                      <a:pt x="9889" y="3893"/>
                    </a:lnTo>
                    <a:lnTo>
                      <a:pt x="9910" y="3910"/>
                    </a:lnTo>
                    <a:lnTo>
                      <a:pt x="9929" y="3924"/>
                    </a:lnTo>
                    <a:lnTo>
                      <a:pt x="9947" y="3936"/>
                    </a:lnTo>
                    <a:lnTo>
                      <a:pt x="9964" y="3948"/>
                    </a:lnTo>
                    <a:lnTo>
                      <a:pt x="9979" y="3957"/>
                    </a:lnTo>
                    <a:lnTo>
                      <a:pt x="9993" y="3965"/>
                    </a:lnTo>
                    <a:lnTo>
                      <a:pt x="10005" y="3971"/>
                    </a:lnTo>
                    <a:lnTo>
                      <a:pt x="10016" y="3978"/>
                    </a:lnTo>
                    <a:lnTo>
                      <a:pt x="10025" y="3982"/>
                    </a:lnTo>
                    <a:lnTo>
                      <a:pt x="10032" y="3985"/>
                    </a:lnTo>
                    <a:lnTo>
                      <a:pt x="10037" y="3987"/>
                    </a:lnTo>
                    <a:lnTo>
                      <a:pt x="10040" y="3988"/>
                    </a:lnTo>
                    <a:lnTo>
                      <a:pt x="10041" y="3988"/>
                    </a:lnTo>
                    <a:lnTo>
                      <a:pt x="10040" y="3989"/>
                    </a:lnTo>
                    <a:lnTo>
                      <a:pt x="10037" y="3992"/>
                    </a:lnTo>
                    <a:lnTo>
                      <a:pt x="10033" y="3997"/>
                    </a:lnTo>
                    <a:lnTo>
                      <a:pt x="10027" y="4004"/>
                    </a:lnTo>
                    <a:lnTo>
                      <a:pt x="10018" y="4013"/>
                    </a:lnTo>
                    <a:lnTo>
                      <a:pt x="10010" y="4023"/>
                    </a:lnTo>
                    <a:lnTo>
                      <a:pt x="10001" y="4034"/>
                    </a:lnTo>
                    <a:lnTo>
                      <a:pt x="9990" y="4047"/>
                    </a:lnTo>
                    <a:lnTo>
                      <a:pt x="9980" y="4060"/>
                    </a:lnTo>
                    <a:lnTo>
                      <a:pt x="9970" y="4074"/>
                    </a:lnTo>
                    <a:lnTo>
                      <a:pt x="9949" y="4106"/>
                    </a:lnTo>
                    <a:lnTo>
                      <a:pt x="9932" y="4140"/>
                    </a:lnTo>
                    <a:lnTo>
                      <a:pt x="9923" y="4158"/>
                    </a:lnTo>
                    <a:lnTo>
                      <a:pt x="9917" y="4175"/>
                    </a:lnTo>
                    <a:lnTo>
                      <a:pt x="9895" y="4211"/>
                    </a:lnTo>
                    <a:lnTo>
                      <a:pt x="9876" y="4249"/>
                    </a:lnTo>
                    <a:lnTo>
                      <a:pt x="9859" y="4286"/>
                    </a:lnTo>
                    <a:lnTo>
                      <a:pt x="9853" y="4303"/>
                    </a:lnTo>
                    <a:lnTo>
                      <a:pt x="9847" y="4320"/>
                    </a:lnTo>
                    <a:lnTo>
                      <a:pt x="9841" y="4335"/>
                    </a:lnTo>
                    <a:lnTo>
                      <a:pt x="9837" y="4350"/>
                    </a:lnTo>
                    <a:lnTo>
                      <a:pt x="9833" y="4362"/>
                    </a:lnTo>
                    <a:lnTo>
                      <a:pt x="9828" y="4372"/>
                    </a:lnTo>
                    <a:lnTo>
                      <a:pt x="9826" y="4381"/>
                    </a:lnTo>
                    <a:lnTo>
                      <a:pt x="9824" y="4388"/>
                    </a:lnTo>
                    <a:lnTo>
                      <a:pt x="9823" y="4392"/>
                    </a:lnTo>
                    <a:lnTo>
                      <a:pt x="9823" y="4394"/>
                    </a:lnTo>
                    <a:lnTo>
                      <a:pt x="9823" y="4393"/>
                    </a:lnTo>
                    <a:lnTo>
                      <a:pt x="9826" y="4391"/>
                    </a:lnTo>
                    <a:lnTo>
                      <a:pt x="9829" y="4387"/>
                    </a:lnTo>
                    <a:lnTo>
                      <a:pt x="9835" y="4381"/>
                    </a:lnTo>
                    <a:lnTo>
                      <a:pt x="9841" y="4374"/>
                    </a:lnTo>
                    <a:lnTo>
                      <a:pt x="9848" y="4366"/>
                    </a:lnTo>
                    <a:lnTo>
                      <a:pt x="9856" y="4357"/>
                    </a:lnTo>
                    <a:lnTo>
                      <a:pt x="9867" y="4346"/>
                    </a:lnTo>
                    <a:lnTo>
                      <a:pt x="9877" y="4335"/>
                    </a:lnTo>
                    <a:lnTo>
                      <a:pt x="9889" y="4322"/>
                    </a:lnTo>
                    <a:lnTo>
                      <a:pt x="9903" y="4308"/>
                    </a:lnTo>
                    <a:lnTo>
                      <a:pt x="9917" y="4293"/>
                    </a:lnTo>
                    <a:lnTo>
                      <a:pt x="9948" y="4261"/>
                    </a:lnTo>
                    <a:lnTo>
                      <a:pt x="9983" y="4226"/>
                    </a:lnTo>
                    <a:lnTo>
                      <a:pt x="10021" y="4188"/>
                    </a:lnTo>
                    <a:lnTo>
                      <a:pt x="10062" y="4149"/>
                    </a:lnTo>
                    <a:lnTo>
                      <a:pt x="10106" y="4107"/>
                    </a:lnTo>
                    <a:lnTo>
                      <a:pt x="10153" y="4064"/>
                    </a:lnTo>
                    <a:lnTo>
                      <a:pt x="10200" y="4022"/>
                    </a:lnTo>
                    <a:lnTo>
                      <a:pt x="10250" y="3979"/>
                    </a:lnTo>
                    <a:lnTo>
                      <a:pt x="10301" y="3936"/>
                    </a:lnTo>
                    <a:lnTo>
                      <a:pt x="10353" y="3894"/>
                    </a:lnTo>
                    <a:lnTo>
                      <a:pt x="10429" y="3838"/>
                    </a:lnTo>
                    <a:lnTo>
                      <a:pt x="10505" y="3785"/>
                    </a:lnTo>
                    <a:lnTo>
                      <a:pt x="10578" y="3736"/>
                    </a:lnTo>
                    <a:lnTo>
                      <a:pt x="10651" y="3690"/>
                    </a:lnTo>
                    <a:lnTo>
                      <a:pt x="10720" y="3648"/>
                    </a:lnTo>
                    <a:lnTo>
                      <a:pt x="10787" y="3610"/>
                    </a:lnTo>
                    <a:lnTo>
                      <a:pt x="10819" y="3592"/>
                    </a:lnTo>
                    <a:lnTo>
                      <a:pt x="10851" y="3575"/>
                    </a:lnTo>
                    <a:lnTo>
                      <a:pt x="10881" y="3559"/>
                    </a:lnTo>
                    <a:lnTo>
                      <a:pt x="10910" y="3544"/>
                    </a:lnTo>
                    <a:lnTo>
                      <a:pt x="10938" y="3530"/>
                    </a:lnTo>
                    <a:lnTo>
                      <a:pt x="10965" y="3517"/>
                    </a:lnTo>
                    <a:lnTo>
                      <a:pt x="10990" y="3505"/>
                    </a:lnTo>
                    <a:lnTo>
                      <a:pt x="11014" y="3494"/>
                    </a:lnTo>
                    <a:lnTo>
                      <a:pt x="11036" y="3482"/>
                    </a:lnTo>
                    <a:lnTo>
                      <a:pt x="11057" y="3473"/>
                    </a:lnTo>
                    <a:lnTo>
                      <a:pt x="11076" y="3465"/>
                    </a:lnTo>
                    <a:lnTo>
                      <a:pt x="11094" y="3456"/>
                    </a:lnTo>
                    <a:lnTo>
                      <a:pt x="11110" y="3449"/>
                    </a:lnTo>
                    <a:lnTo>
                      <a:pt x="11123" y="3444"/>
                    </a:lnTo>
                    <a:lnTo>
                      <a:pt x="11135" y="3439"/>
                    </a:lnTo>
                    <a:lnTo>
                      <a:pt x="11146" y="3435"/>
                    </a:lnTo>
                    <a:lnTo>
                      <a:pt x="11153" y="3432"/>
                    </a:lnTo>
                    <a:lnTo>
                      <a:pt x="11159" y="3430"/>
                    </a:lnTo>
                    <a:lnTo>
                      <a:pt x="11162" y="3428"/>
                    </a:lnTo>
                    <a:lnTo>
                      <a:pt x="11163" y="3428"/>
                    </a:lnTo>
                    <a:lnTo>
                      <a:pt x="11162" y="3428"/>
                    </a:lnTo>
                    <a:lnTo>
                      <a:pt x="11158" y="3428"/>
                    </a:lnTo>
                    <a:lnTo>
                      <a:pt x="11151" y="3428"/>
                    </a:lnTo>
                    <a:lnTo>
                      <a:pt x="11142" y="3429"/>
                    </a:lnTo>
                    <a:lnTo>
                      <a:pt x="11131" y="3430"/>
                    </a:lnTo>
                    <a:lnTo>
                      <a:pt x="11118" y="3431"/>
                    </a:lnTo>
                    <a:lnTo>
                      <a:pt x="11102" y="3433"/>
                    </a:lnTo>
                    <a:lnTo>
                      <a:pt x="11086" y="3435"/>
                    </a:lnTo>
                    <a:lnTo>
                      <a:pt x="11067" y="3439"/>
                    </a:lnTo>
                    <a:lnTo>
                      <a:pt x="11048" y="3443"/>
                    </a:lnTo>
                    <a:lnTo>
                      <a:pt x="11027" y="3447"/>
                    </a:lnTo>
                    <a:lnTo>
                      <a:pt x="11005" y="3453"/>
                    </a:lnTo>
                    <a:lnTo>
                      <a:pt x="10984" y="3461"/>
                    </a:lnTo>
                    <a:lnTo>
                      <a:pt x="10961" y="3469"/>
                    </a:lnTo>
                    <a:lnTo>
                      <a:pt x="10937" y="3479"/>
                    </a:lnTo>
                    <a:lnTo>
                      <a:pt x="10914" y="3489"/>
                    </a:lnTo>
                    <a:lnTo>
                      <a:pt x="10892" y="3496"/>
                    </a:lnTo>
                    <a:lnTo>
                      <a:pt x="10872" y="3501"/>
                    </a:lnTo>
                    <a:lnTo>
                      <a:pt x="10853" y="3507"/>
                    </a:lnTo>
                    <a:lnTo>
                      <a:pt x="10837" y="3512"/>
                    </a:lnTo>
                    <a:lnTo>
                      <a:pt x="10823" y="3518"/>
                    </a:lnTo>
                    <a:lnTo>
                      <a:pt x="10810" y="3523"/>
                    </a:lnTo>
                    <a:lnTo>
                      <a:pt x="10799" y="3528"/>
                    </a:lnTo>
                    <a:lnTo>
                      <a:pt x="10789" y="3533"/>
                    </a:lnTo>
                    <a:lnTo>
                      <a:pt x="10781" y="3537"/>
                    </a:lnTo>
                    <a:lnTo>
                      <a:pt x="10775" y="3541"/>
                    </a:lnTo>
                    <a:lnTo>
                      <a:pt x="10769" y="3544"/>
                    </a:lnTo>
                    <a:lnTo>
                      <a:pt x="10765" y="3547"/>
                    </a:lnTo>
                    <a:lnTo>
                      <a:pt x="10762" y="3549"/>
                    </a:lnTo>
                    <a:lnTo>
                      <a:pt x="10760" y="3550"/>
                    </a:lnTo>
                    <a:lnTo>
                      <a:pt x="10759" y="3552"/>
                    </a:lnTo>
                    <a:lnTo>
                      <a:pt x="10759" y="3550"/>
                    </a:lnTo>
                    <a:lnTo>
                      <a:pt x="10759" y="3545"/>
                    </a:lnTo>
                    <a:lnTo>
                      <a:pt x="10757" y="3537"/>
                    </a:lnTo>
                    <a:lnTo>
                      <a:pt x="10756" y="3525"/>
                    </a:lnTo>
                    <a:lnTo>
                      <a:pt x="10754" y="3512"/>
                    </a:lnTo>
                    <a:lnTo>
                      <a:pt x="10751" y="3496"/>
                    </a:lnTo>
                    <a:lnTo>
                      <a:pt x="10748" y="3478"/>
                    </a:lnTo>
                    <a:lnTo>
                      <a:pt x="10743" y="3459"/>
                    </a:lnTo>
                    <a:lnTo>
                      <a:pt x="10736" y="3437"/>
                    </a:lnTo>
                    <a:lnTo>
                      <a:pt x="10728" y="3415"/>
                    </a:lnTo>
                    <a:lnTo>
                      <a:pt x="10717" y="3392"/>
                    </a:lnTo>
                    <a:lnTo>
                      <a:pt x="10706" y="3368"/>
                    </a:lnTo>
                    <a:lnTo>
                      <a:pt x="10691" y="3343"/>
                    </a:lnTo>
                    <a:lnTo>
                      <a:pt x="10675" y="3319"/>
                    </a:lnTo>
                    <a:lnTo>
                      <a:pt x="10655" y="3295"/>
                    </a:lnTo>
                    <a:lnTo>
                      <a:pt x="10634" y="3271"/>
                    </a:lnTo>
                    <a:lnTo>
                      <a:pt x="10615" y="3249"/>
                    </a:lnTo>
                    <a:lnTo>
                      <a:pt x="10597" y="3229"/>
                    </a:lnTo>
                    <a:lnTo>
                      <a:pt x="10579" y="3210"/>
                    </a:lnTo>
                    <a:lnTo>
                      <a:pt x="10560" y="3195"/>
                    </a:lnTo>
                    <a:lnTo>
                      <a:pt x="10542" y="3180"/>
                    </a:lnTo>
                    <a:lnTo>
                      <a:pt x="10523" y="3167"/>
                    </a:lnTo>
                    <a:lnTo>
                      <a:pt x="10506" y="3157"/>
                    </a:lnTo>
                    <a:lnTo>
                      <a:pt x="10489" y="3146"/>
                    </a:lnTo>
                    <a:lnTo>
                      <a:pt x="10474" y="3139"/>
                    </a:lnTo>
                    <a:lnTo>
                      <a:pt x="10460" y="3132"/>
                    </a:lnTo>
                    <a:lnTo>
                      <a:pt x="10447" y="3127"/>
                    </a:lnTo>
                    <a:lnTo>
                      <a:pt x="10436" y="3123"/>
                    </a:lnTo>
                    <a:lnTo>
                      <a:pt x="10427" y="3120"/>
                    </a:lnTo>
                    <a:lnTo>
                      <a:pt x="10421" y="3118"/>
                    </a:lnTo>
                    <a:lnTo>
                      <a:pt x="10417" y="3117"/>
                    </a:lnTo>
                    <a:lnTo>
                      <a:pt x="10416" y="3116"/>
                    </a:lnTo>
                    <a:lnTo>
                      <a:pt x="10416" y="3114"/>
                    </a:lnTo>
                    <a:lnTo>
                      <a:pt x="10418" y="3110"/>
                    </a:lnTo>
                    <a:lnTo>
                      <a:pt x="10419" y="3107"/>
                    </a:lnTo>
                    <a:lnTo>
                      <a:pt x="10422" y="3104"/>
                    </a:lnTo>
                    <a:lnTo>
                      <a:pt x="10426" y="3100"/>
                    </a:lnTo>
                    <a:lnTo>
                      <a:pt x="10431" y="3096"/>
                    </a:lnTo>
                    <a:lnTo>
                      <a:pt x="10437" y="3092"/>
                    </a:lnTo>
                    <a:lnTo>
                      <a:pt x="10446" y="3087"/>
                    </a:lnTo>
                    <a:lnTo>
                      <a:pt x="10456" y="3082"/>
                    </a:lnTo>
                    <a:lnTo>
                      <a:pt x="10468" y="3076"/>
                    </a:lnTo>
                    <a:lnTo>
                      <a:pt x="10482" y="3071"/>
                    </a:lnTo>
                    <a:lnTo>
                      <a:pt x="10499" y="3065"/>
                    </a:lnTo>
                    <a:lnTo>
                      <a:pt x="10518" y="3059"/>
                    </a:lnTo>
                    <a:lnTo>
                      <a:pt x="10540" y="3054"/>
                    </a:lnTo>
                    <a:lnTo>
                      <a:pt x="10562" y="3048"/>
                    </a:lnTo>
                    <a:lnTo>
                      <a:pt x="10584" y="3041"/>
                    </a:lnTo>
                    <a:lnTo>
                      <a:pt x="10604" y="3036"/>
                    </a:lnTo>
                    <a:lnTo>
                      <a:pt x="10622" y="3030"/>
                    </a:lnTo>
                    <a:lnTo>
                      <a:pt x="10639" y="3025"/>
                    </a:lnTo>
                    <a:lnTo>
                      <a:pt x="10654" y="3020"/>
                    </a:lnTo>
                    <a:lnTo>
                      <a:pt x="10668" y="3016"/>
                    </a:lnTo>
                    <a:lnTo>
                      <a:pt x="10680" y="3010"/>
                    </a:lnTo>
                    <a:lnTo>
                      <a:pt x="10691" y="3006"/>
                    </a:lnTo>
                    <a:lnTo>
                      <a:pt x="10701" y="3002"/>
                    </a:lnTo>
                    <a:lnTo>
                      <a:pt x="10709" y="2999"/>
                    </a:lnTo>
                    <a:lnTo>
                      <a:pt x="10715" y="2996"/>
                    </a:lnTo>
                    <a:lnTo>
                      <a:pt x="10720" y="2994"/>
                    </a:lnTo>
                    <a:lnTo>
                      <a:pt x="10724" y="2993"/>
                    </a:lnTo>
                    <a:lnTo>
                      <a:pt x="10727" y="2992"/>
                    </a:lnTo>
                    <a:lnTo>
                      <a:pt x="10728" y="2991"/>
                    </a:lnTo>
                    <a:lnTo>
                      <a:pt x="10723" y="2991"/>
                    </a:lnTo>
                    <a:lnTo>
                      <a:pt x="10718" y="2991"/>
                    </a:lnTo>
                    <a:lnTo>
                      <a:pt x="10710" y="2991"/>
                    </a:lnTo>
                    <a:lnTo>
                      <a:pt x="10702" y="2992"/>
                    </a:lnTo>
                    <a:lnTo>
                      <a:pt x="10690" y="2992"/>
                    </a:lnTo>
                    <a:lnTo>
                      <a:pt x="10679" y="2993"/>
                    </a:lnTo>
                    <a:lnTo>
                      <a:pt x="10665" y="2994"/>
                    </a:lnTo>
                    <a:lnTo>
                      <a:pt x="10650" y="2995"/>
                    </a:lnTo>
                    <a:lnTo>
                      <a:pt x="10634" y="2997"/>
                    </a:lnTo>
                    <a:lnTo>
                      <a:pt x="10615" y="2999"/>
                    </a:lnTo>
                    <a:lnTo>
                      <a:pt x="10595" y="3001"/>
                    </a:lnTo>
                    <a:lnTo>
                      <a:pt x="10576" y="3004"/>
                    </a:lnTo>
                    <a:lnTo>
                      <a:pt x="10554" y="3008"/>
                    </a:lnTo>
                    <a:lnTo>
                      <a:pt x="10530" y="3013"/>
                    </a:lnTo>
                    <a:lnTo>
                      <a:pt x="10507" y="3017"/>
                    </a:lnTo>
                    <a:lnTo>
                      <a:pt x="10482" y="3023"/>
                    </a:lnTo>
                    <a:lnTo>
                      <a:pt x="10428" y="3035"/>
                    </a:lnTo>
                    <a:lnTo>
                      <a:pt x="10371" y="3052"/>
                    </a:lnTo>
                    <a:lnTo>
                      <a:pt x="10312" y="3072"/>
                    </a:lnTo>
                    <a:lnTo>
                      <a:pt x="10281" y="3084"/>
                    </a:lnTo>
                    <a:lnTo>
                      <a:pt x="10250" y="3096"/>
                    </a:lnTo>
                    <a:lnTo>
                      <a:pt x="10217" y="3110"/>
                    </a:lnTo>
                    <a:lnTo>
                      <a:pt x="10185" y="3125"/>
                    </a:lnTo>
                    <a:lnTo>
                      <a:pt x="10150" y="3141"/>
                    </a:lnTo>
                    <a:lnTo>
                      <a:pt x="10117" y="3158"/>
                    </a:lnTo>
                    <a:lnTo>
                      <a:pt x="10083" y="3176"/>
                    </a:lnTo>
                    <a:lnTo>
                      <a:pt x="10048" y="3197"/>
                    </a:lnTo>
                    <a:lnTo>
                      <a:pt x="10014" y="3217"/>
                    </a:lnTo>
                    <a:lnTo>
                      <a:pt x="9979" y="3240"/>
                    </a:lnTo>
                    <a:lnTo>
                      <a:pt x="9944" y="3262"/>
                    </a:lnTo>
                    <a:lnTo>
                      <a:pt x="9911" y="3284"/>
                    </a:lnTo>
                    <a:lnTo>
                      <a:pt x="9878" y="3308"/>
                    </a:lnTo>
                    <a:lnTo>
                      <a:pt x="9846" y="3333"/>
                    </a:lnTo>
                    <a:lnTo>
                      <a:pt x="9785" y="3384"/>
                    </a:lnTo>
                    <a:lnTo>
                      <a:pt x="9728" y="3439"/>
                    </a:lnTo>
                    <a:lnTo>
                      <a:pt x="9676" y="3496"/>
                    </a:lnTo>
                    <a:lnTo>
                      <a:pt x="9651" y="3524"/>
                    </a:lnTo>
                    <a:lnTo>
                      <a:pt x="9627" y="3553"/>
                    </a:lnTo>
                    <a:lnTo>
                      <a:pt x="9604" y="3581"/>
                    </a:lnTo>
                    <a:lnTo>
                      <a:pt x="9583" y="3610"/>
                    </a:lnTo>
                    <a:lnTo>
                      <a:pt x="9562" y="3638"/>
                    </a:lnTo>
                    <a:lnTo>
                      <a:pt x="9542" y="3665"/>
                    </a:lnTo>
                    <a:lnTo>
                      <a:pt x="9524" y="3691"/>
                    </a:lnTo>
                    <a:lnTo>
                      <a:pt x="9507" y="3717"/>
                    </a:lnTo>
                    <a:lnTo>
                      <a:pt x="9491" y="3743"/>
                    </a:lnTo>
                    <a:lnTo>
                      <a:pt x="9475" y="3767"/>
                    </a:lnTo>
                    <a:lnTo>
                      <a:pt x="9462" y="3789"/>
                    </a:lnTo>
                    <a:lnTo>
                      <a:pt x="9449" y="3811"/>
                    </a:lnTo>
                    <a:lnTo>
                      <a:pt x="9437" y="3831"/>
                    </a:lnTo>
                    <a:lnTo>
                      <a:pt x="9427" y="3850"/>
                    </a:lnTo>
                    <a:lnTo>
                      <a:pt x="9418" y="3866"/>
                    </a:lnTo>
                    <a:lnTo>
                      <a:pt x="9409" y="3881"/>
                    </a:lnTo>
                    <a:lnTo>
                      <a:pt x="9403" y="3894"/>
                    </a:lnTo>
                    <a:lnTo>
                      <a:pt x="9397" y="3906"/>
                    </a:lnTo>
                    <a:lnTo>
                      <a:pt x="9393" y="3914"/>
                    </a:lnTo>
                    <a:lnTo>
                      <a:pt x="9390" y="3921"/>
                    </a:lnTo>
                    <a:lnTo>
                      <a:pt x="9388" y="3924"/>
                    </a:lnTo>
                    <a:lnTo>
                      <a:pt x="9387" y="3926"/>
                    </a:lnTo>
                    <a:lnTo>
                      <a:pt x="9387" y="3926"/>
                    </a:lnTo>
                    <a:close/>
                    <a:moveTo>
                      <a:pt x="9231" y="0"/>
                    </a:moveTo>
                    <a:lnTo>
                      <a:pt x="9134" y="1"/>
                    </a:lnTo>
                    <a:lnTo>
                      <a:pt x="9040" y="4"/>
                    </a:lnTo>
                    <a:lnTo>
                      <a:pt x="8947" y="8"/>
                    </a:lnTo>
                    <a:lnTo>
                      <a:pt x="8856" y="15"/>
                    </a:lnTo>
                    <a:lnTo>
                      <a:pt x="8767" y="23"/>
                    </a:lnTo>
                    <a:lnTo>
                      <a:pt x="8680" y="34"/>
                    </a:lnTo>
                    <a:lnTo>
                      <a:pt x="8596" y="46"/>
                    </a:lnTo>
                    <a:lnTo>
                      <a:pt x="8513" y="59"/>
                    </a:lnTo>
                    <a:lnTo>
                      <a:pt x="8433" y="75"/>
                    </a:lnTo>
                    <a:lnTo>
                      <a:pt x="8354" y="91"/>
                    </a:lnTo>
                    <a:lnTo>
                      <a:pt x="8277" y="110"/>
                    </a:lnTo>
                    <a:lnTo>
                      <a:pt x="8202" y="129"/>
                    </a:lnTo>
                    <a:lnTo>
                      <a:pt x="8129" y="150"/>
                    </a:lnTo>
                    <a:lnTo>
                      <a:pt x="8058" y="172"/>
                    </a:lnTo>
                    <a:lnTo>
                      <a:pt x="7989" y="195"/>
                    </a:lnTo>
                    <a:lnTo>
                      <a:pt x="7921" y="219"/>
                    </a:lnTo>
                    <a:lnTo>
                      <a:pt x="7856" y="245"/>
                    </a:lnTo>
                    <a:lnTo>
                      <a:pt x="7792" y="272"/>
                    </a:lnTo>
                    <a:lnTo>
                      <a:pt x="7730" y="298"/>
                    </a:lnTo>
                    <a:lnTo>
                      <a:pt x="7669" y="326"/>
                    </a:lnTo>
                    <a:lnTo>
                      <a:pt x="7610" y="355"/>
                    </a:lnTo>
                    <a:lnTo>
                      <a:pt x="7553" y="385"/>
                    </a:lnTo>
                    <a:lnTo>
                      <a:pt x="7497" y="416"/>
                    </a:lnTo>
                    <a:lnTo>
                      <a:pt x="7444" y="447"/>
                    </a:lnTo>
                    <a:lnTo>
                      <a:pt x="7392" y="478"/>
                    </a:lnTo>
                    <a:lnTo>
                      <a:pt x="7342" y="510"/>
                    </a:lnTo>
                    <a:lnTo>
                      <a:pt x="7293" y="542"/>
                    </a:lnTo>
                    <a:lnTo>
                      <a:pt x="7246" y="575"/>
                    </a:lnTo>
                    <a:lnTo>
                      <a:pt x="7200" y="608"/>
                    </a:lnTo>
                    <a:lnTo>
                      <a:pt x="7157" y="641"/>
                    </a:lnTo>
                    <a:lnTo>
                      <a:pt x="7113" y="675"/>
                    </a:lnTo>
                    <a:lnTo>
                      <a:pt x="7073" y="708"/>
                    </a:lnTo>
                    <a:lnTo>
                      <a:pt x="7034" y="742"/>
                    </a:lnTo>
                    <a:lnTo>
                      <a:pt x="6996" y="775"/>
                    </a:lnTo>
                    <a:lnTo>
                      <a:pt x="6960" y="809"/>
                    </a:lnTo>
                    <a:lnTo>
                      <a:pt x="6924" y="842"/>
                    </a:lnTo>
                    <a:lnTo>
                      <a:pt x="6890" y="875"/>
                    </a:lnTo>
                    <a:lnTo>
                      <a:pt x="6858" y="908"/>
                    </a:lnTo>
                    <a:lnTo>
                      <a:pt x="6827" y="941"/>
                    </a:lnTo>
                    <a:lnTo>
                      <a:pt x="6799" y="973"/>
                    </a:lnTo>
                    <a:lnTo>
                      <a:pt x="6771" y="1005"/>
                    </a:lnTo>
                    <a:lnTo>
                      <a:pt x="6744" y="1036"/>
                    </a:lnTo>
                    <a:lnTo>
                      <a:pt x="6718" y="1067"/>
                    </a:lnTo>
                    <a:lnTo>
                      <a:pt x="6694" y="1097"/>
                    </a:lnTo>
                    <a:lnTo>
                      <a:pt x="6672" y="1127"/>
                    </a:lnTo>
                    <a:lnTo>
                      <a:pt x="6650" y="1154"/>
                    </a:lnTo>
                    <a:lnTo>
                      <a:pt x="6629" y="1182"/>
                    </a:lnTo>
                    <a:lnTo>
                      <a:pt x="6611" y="1209"/>
                    </a:lnTo>
                    <a:lnTo>
                      <a:pt x="6593" y="1235"/>
                    </a:lnTo>
                    <a:lnTo>
                      <a:pt x="6576" y="1259"/>
                    </a:lnTo>
                    <a:lnTo>
                      <a:pt x="6560" y="1283"/>
                    </a:lnTo>
                    <a:lnTo>
                      <a:pt x="6547" y="1306"/>
                    </a:lnTo>
                    <a:lnTo>
                      <a:pt x="6533" y="1327"/>
                    </a:lnTo>
                    <a:lnTo>
                      <a:pt x="6521" y="1347"/>
                    </a:lnTo>
                    <a:lnTo>
                      <a:pt x="6509" y="1365"/>
                    </a:lnTo>
                    <a:lnTo>
                      <a:pt x="6500" y="1383"/>
                    </a:lnTo>
                    <a:lnTo>
                      <a:pt x="6491" y="1399"/>
                    </a:lnTo>
                    <a:lnTo>
                      <a:pt x="6484" y="1414"/>
                    </a:lnTo>
                    <a:lnTo>
                      <a:pt x="6476" y="1426"/>
                    </a:lnTo>
                    <a:lnTo>
                      <a:pt x="6471" y="1438"/>
                    </a:lnTo>
                    <a:lnTo>
                      <a:pt x="6466" y="1447"/>
                    </a:lnTo>
                    <a:lnTo>
                      <a:pt x="6462" y="1454"/>
                    </a:lnTo>
                    <a:lnTo>
                      <a:pt x="6460" y="1460"/>
                    </a:lnTo>
                    <a:lnTo>
                      <a:pt x="6458" y="1464"/>
                    </a:lnTo>
                    <a:lnTo>
                      <a:pt x="6431" y="1476"/>
                    </a:lnTo>
                    <a:lnTo>
                      <a:pt x="6402" y="1487"/>
                    </a:lnTo>
                    <a:lnTo>
                      <a:pt x="6373" y="1496"/>
                    </a:lnTo>
                    <a:lnTo>
                      <a:pt x="6343" y="1506"/>
                    </a:lnTo>
                    <a:lnTo>
                      <a:pt x="6311" y="1513"/>
                    </a:lnTo>
                    <a:lnTo>
                      <a:pt x="6278" y="1519"/>
                    </a:lnTo>
                    <a:lnTo>
                      <a:pt x="6244" y="1523"/>
                    </a:lnTo>
                    <a:lnTo>
                      <a:pt x="6208" y="1526"/>
                    </a:lnTo>
                    <a:lnTo>
                      <a:pt x="6161" y="1540"/>
                    </a:lnTo>
                    <a:lnTo>
                      <a:pt x="6114" y="1557"/>
                    </a:lnTo>
                    <a:lnTo>
                      <a:pt x="6090" y="1567"/>
                    </a:lnTo>
                    <a:lnTo>
                      <a:pt x="6067" y="1579"/>
                    </a:lnTo>
                    <a:lnTo>
                      <a:pt x="6043" y="1591"/>
                    </a:lnTo>
                    <a:lnTo>
                      <a:pt x="6018" y="1604"/>
                    </a:lnTo>
                    <a:lnTo>
                      <a:pt x="5994" y="1619"/>
                    </a:lnTo>
                    <a:lnTo>
                      <a:pt x="5970" y="1634"/>
                    </a:lnTo>
                    <a:lnTo>
                      <a:pt x="5945" y="1651"/>
                    </a:lnTo>
                    <a:lnTo>
                      <a:pt x="5919" y="1668"/>
                    </a:lnTo>
                    <a:lnTo>
                      <a:pt x="5893" y="1688"/>
                    </a:lnTo>
                    <a:lnTo>
                      <a:pt x="5867" y="1708"/>
                    </a:lnTo>
                    <a:lnTo>
                      <a:pt x="5842" y="1729"/>
                    </a:lnTo>
                    <a:lnTo>
                      <a:pt x="5815" y="1752"/>
                    </a:lnTo>
                    <a:lnTo>
                      <a:pt x="5787" y="1776"/>
                    </a:lnTo>
                    <a:lnTo>
                      <a:pt x="5759" y="1801"/>
                    </a:lnTo>
                    <a:lnTo>
                      <a:pt x="5731" y="1828"/>
                    </a:lnTo>
                    <a:lnTo>
                      <a:pt x="5702" y="1856"/>
                    </a:lnTo>
                    <a:lnTo>
                      <a:pt x="5673" y="1886"/>
                    </a:lnTo>
                    <a:lnTo>
                      <a:pt x="5643" y="1917"/>
                    </a:lnTo>
                    <a:lnTo>
                      <a:pt x="5612" y="1948"/>
                    </a:lnTo>
                    <a:lnTo>
                      <a:pt x="5581" y="1981"/>
                    </a:lnTo>
                    <a:lnTo>
                      <a:pt x="5549" y="2017"/>
                    </a:lnTo>
                    <a:lnTo>
                      <a:pt x="5516" y="2054"/>
                    </a:lnTo>
                    <a:lnTo>
                      <a:pt x="5483" y="2092"/>
                    </a:lnTo>
                    <a:lnTo>
                      <a:pt x="5449" y="2131"/>
                    </a:lnTo>
                    <a:lnTo>
                      <a:pt x="5414" y="2172"/>
                    </a:lnTo>
                    <a:lnTo>
                      <a:pt x="5379" y="2215"/>
                    </a:lnTo>
                    <a:lnTo>
                      <a:pt x="5342" y="2260"/>
                    </a:lnTo>
                    <a:lnTo>
                      <a:pt x="5305" y="2305"/>
                    </a:lnTo>
                    <a:lnTo>
                      <a:pt x="4961" y="2368"/>
                    </a:lnTo>
                    <a:lnTo>
                      <a:pt x="4957" y="2368"/>
                    </a:lnTo>
                    <a:lnTo>
                      <a:pt x="4951" y="2368"/>
                    </a:lnTo>
                    <a:lnTo>
                      <a:pt x="4942" y="2369"/>
                    </a:lnTo>
                    <a:lnTo>
                      <a:pt x="4932" y="2370"/>
                    </a:lnTo>
                    <a:lnTo>
                      <a:pt x="4920" y="2371"/>
                    </a:lnTo>
                    <a:lnTo>
                      <a:pt x="4904" y="2373"/>
                    </a:lnTo>
                    <a:lnTo>
                      <a:pt x="4888" y="2375"/>
                    </a:lnTo>
                    <a:lnTo>
                      <a:pt x="4869" y="2378"/>
                    </a:lnTo>
                    <a:lnTo>
                      <a:pt x="4848" y="2380"/>
                    </a:lnTo>
                    <a:lnTo>
                      <a:pt x="4826" y="2384"/>
                    </a:lnTo>
                    <a:lnTo>
                      <a:pt x="4802" y="2387"/>
                    </a:lnTo>
                    <a:lnTo>
                      <a:pt x="4776" y="2391"/>
                    </a:lnTo>
                    <a:lnTo>
                      <a:pt x="4748" y="2397"/>
                    </a:lnTo>
                    <a:lnTo>
                      <a:pt x="4719" y="2402"/>
                    </a:lnTo>
                    <a:lnTo>
                      <a:pt x="4688" y="2407"/>
                    </a:lnTo>
                    <a:lnTo>
                      <a:pt x="4656" y="2413"/>
                    </a:lnTo>
                    <a:lnTo>
                      <a:pt x="4622" y="2419"/>
                    </a:lnTo>
                    <a:lnTo>
                      <a:pt x="4587" y="2426"/>
                    </a:lnTo>
                    <a:lnTo>
                      <a:pt x="4550" y="2435"/>
                    </a:lnTo>
                    <a:lnTo>
                      <a:pt x="4512" y="2443"/>
                    </a:lnTo>
                    <a:lnTo>
                      <a:pt x="4473" y="2451"/>
                    </a:lnTo>
                    <a:lnTo>
                      <a:pt x="4432" y="2460"/>
                    </a:lnTo>
                    <a:lnTo>
                      <a:pt x="4390" y="2471"/>
                    </a:lnTo>
                    <a:lnTo>
                      <a:pt x="4347" y="2481"/>
                    </a:lnTo>
                    <a:lnTo>
                      <a:pt x="4303" y="2492"/>
                    </a:lnTo>
                    <a:lnTo>
                      <a:pt x="4258" y="2505"/>
                    </a:lnTo>
                    <a:lnTo>
                      <a:pt x="4165" y="2530"/>
                    </a:lnTo>
                    <a:lnTo>
                      <a:pt x="4068" y="2558"/>
                    </a:lnTo>
                    <a:lnTo>
                      <a:pt x="3968" y="2590"/>
                    </a:lnTo>
                    <a:lnTo>
                      <a:pt x="3865" y="2624"/>
                    </a:lnTo>
                    <a:lnTo>
                      <a:pt x="3759" y="2662"/>
                    </a:lnTo>
                    <a:lnTo>
                      <a:pt x="3652" y="2702"/>
                    </a:lnTo>
                    <a:lnTo>
                      <a:pt x="3544" y="2747"/>
                    </a:lnTo>
                    <a:lnTo>
                      <a:pt x="3433" y="2795"/>
                    </a:lnTo>
                    <a:lnTo>
                      <a:pt x="3322" y="2846"/>
                    </a:lnTo>
                    <a:lnTo>
                      <a:pt x="3210" y="2901"/>
                    </a:lnTo>
                    <a:lnTo>
                      <a:pt x="3099" y="2960"/>
                    </a:lnTo>
                    <a:lnTo>
                      <a:pt x="2987" y="3023"/>
                    </a:lnTo>
                    <a:lnTo>
                      <a:pt x="2931" y="3056"/>
                    </a:lnTo>
                    <a:lnTo>
                      <a:pt x="2877" y="3090"/>
                    </a:lnTo>
                    <a:lnTo>
                      <a:pt x="2822" y="3125"/>
                    </a:lnTo>
                    <a:lnTo>
                      <a:pt x="2767" y="3161"/>
                    </a:lnTo>
                    <a:lnTo>
                      <a:pt x="2713" y="3198"/>
                    </a:lnTo>
                    <a:lnTo>
                      <a:pt x="2659" y="3236"/>
                    </a:lnTo>
                    <a:lnTo>
                      <a:pt x="2605" y="3275"/>
                    </a:lnTo>
                    <a:lnTo>
                      <a:pt x="2553" y="3315"/>
                    </a:lnTo>
                    <a:lnTo>
                      <a:pt x="2501" y="3358"/>
                    </a:lnTo>
                    <a:lnTo>
                      <a:pt x="2449" y="3400"/>
                    </a:lnTo>
                    <a:lnTo>
                      <a:pt x="2398" y="3444"/>
                    </a:lnTo>
                    <a:lnTo>
                      <a:pt x="2348" y="3489"/>
                    </a:lnTo>
                    <a:lnTo>
                      <a:pt x="2299" y="3536"/>
                    </a:lnTo>
                    <a:lnTo>
                      <a:pt x="2250" y="3583"/>
                    </a:lnTo>
                    <a:lnTo>
                      <a:pt x="2217" y="3616"/>
                    </a:lnTo>
                    <a:lnTo>
                      <a:pt x="2184" y="3650"/>
                    </a:lnTo>
                    <a:lnTo>
                      <a:pt x="2150" y="3687"/>
                    </a:lnTo>
                    <a:lnTo>
                      <a:pt x="2116" y="3725"/>
                    </a:lnTo>
                    <a:lnTo>
                      <a:pt x="2081" y="3764"/>
                    </a:lnTo>
                    <a:lnTo>
                      <a:pt x="2046" y="3805"/>
                    </a:lnTo>
                    <a:lnTo>
                      <a:pt x="1973" y="3888"/>
                    </a:lnTo>
                    <a:lnTo>
                      <a:pt x="1901" y="3975"/>
                    </a:lnTo>
                    <a:lnTo>
                      <a:pt x="1829" y="4063"/>
                    </a:lnTo>
                    <a:lnTo>
                      <a:pt x="1759" y="4151"/>
                    </a:lnTo>
                    <a:lnTo>
                      <a:pt x="1690" y="4236"/>
                    </a:lnTo>
                    <a:lnTo>
                      <a:pt x="1657" y="4278"/>
                    </a:lnTo>
                    <a:lnTo>
                      <a:pt x="1625" y="4320"/>
                    </a:lnTo>
                    <a:lnTo>
                      <a:pt x="1593" y="4360"/>
                    </a:lnTo>
                    <a:lnTo>
                      <a:pt x="1563" y="4399"/>
                    </a:lnTo>
                    <a:lnTo>
                      <a:pt x="1533" y="4436"/>
                    </a:lnTo>
                    <a:lnTo>
                      <a:pt x="1505" y="4472"/>
                    </a:lnTo>
                    <a:lnTo>
                      <a:pt x="1478" y="4506"/>
                    </a:lnTo>
                    <a:lnTo>
                      <a:pt x="1453" y="4538"/>
                    </a:lnTo>
                    <a:lnTo>
                      <a:pt x="1429" y="4568"/>
                    </a:lnTo>
                    <a:lnTo>
                      <a:pt x="1407" y="4596"/>
                    </a:lnTo>
                    <a:lnTo>
                      <a:pt x="1387" y="4621"/>
                    </a:lnTo>
                    <a:lnTo>
                      <a:pt x="1369" y="4644"/>
                    </a:lnTo>
                    <a:lnTo>
                      <a:pt x="1352" y="4664"/>
                    </a:lnTo>
                    <a:lnTo>
                      <a:pt x="1338" y="4681"/>
                    </a:lnTo>
                    <a:lnTo>
                      <a:pt x="1325" y="4695"/>
                    </a:lnTo>
                    <a:lnTo>
                      <a:pt x="1315" y="4705"/>
                    </a:lnTo>
                    <a:lnTo>
                      <a:pt x="1315" y="4699"/>
                    </a:lnTo>
                    <a:lnTo>
                      <a:pt x="1315" y="4689"/>
                    </a:lnTo>
                    <a:lnTo>
                      <a:pt x="1315" y="4678"/>
                    </a:lnTo>
                    <a:lnTo>
                      <a:pt x="1315" y="4666"/>
                    </a:lnTo>
                    <a:lnTo>
                      <a:pt x="1315" y="4651"/>
                    </a:lnTo>
                    <a:lnTo>
                      <a:pt x="1316" y="4636"/>
                    </a:lnTo>
                    <a:lnTo>
                      <a:pt x="1316" y="4618"/>
                    </a:lnTo>
                    <a:lnTo>
                      <a:pt x="1316" y="4599"/>
                    </a:lnTo>
                    <a:lnTo>
                      <a:pt x="1316" y="4579"/>
                    </a:lnTo>
                    <a:lnTo>
                      <a:pt x="1317" y="4558"/>
                    </a:lnTo>
                    <a:lnTo>
                      <a:pt x="1317" y="4535"/>
                    </a:lnTo>
                    <a:lnTo>
                      <a:pt x="1318" y="4511"/>
                    </a:lnTo>
                    <a:lnTo>
                      <a:pt x="1320" y="4462"/>
                    </a:lnTo>
                    <a:lnTo>
                      <a:pt x="1322" y="4410"/>
                    </a:lnTo>
                    <a:lnTo>
                      <a:pt x="1325" y="4356"/>
                    </a:lnTo>
                    <a:lnTo>
                      <a:pt x="1329" y="4300"/>
                    </a:lnTo>
                    <a:lnTo>
                      <a:pt x="1334" y="4244"/>
                    </a:lnTo>
                    <a:lnTo>
                      <a:pt x="1341" y="4189"/>
                    </a:lnTo>
                    <a:lnTo>
                      <a:pt x="1348" y="4135"/>
                    </a:lnTo>
                    <a:lnTo>
                      <a:pt x="1356" y="4083"/>
                    </a:lnTo>
                    <a:lnTo>
                      <a:pt x="1366" y="4033"/>
                    </a:lnTo>
                    <a:lnTo>
                      <a:pt x="1372" y="4011"/>
                    </a:lnTo>
                    <a:lnTo>
                      <a:pt x="1378" y="3988"/>
                    </a:lnTo>
                    <a:lnTo>
                      <a:pt x="1398" y="3917"/>
                    </a:lnTo>
                    <a:lnTo>
                      <a:pt x="1421" y="3848"/>
                    </a:lnTo>
                    <a:lnTo>
                      <a:pt x="1447" y="3779"/>
                    </a:lnTo>
                    <a:lnTo>
                      <a:pt x="1474" y="3711"/>
                    </a:lnTo>
                    <a:lnTo>
                      <a:pt x="1503" y="3644"/>
                    </a:lnTo>
                    <a:lnTo>
                      <a:pt x="1534" y="3578"/>
                    </a:lnTo>
                    <a:lnTo>
                      <a:pt x="1566" y="3512"/>
                    </a:lnTo>
                    <a:lnTo>
                      <a:pt x="1600" y="3446"/>
                    </a:lnTo>
                    <a:lnTo>
                      <a:pt x="1634" y="3381"/>
                    </a:lnTo>
                    <a:lnTo>
                      <a:pt x="1670" y="3316"/>
                    </a:lnTo>
                    <a:lnTo>
                      <a:pt x="1743" y="3186"/>
                    </a:lnTo>
                    <a:lnTo>
                      <a:pt x="1820" y="3054"/>
                    </a:lnTo>
                    <a:lnTo>
                      <a:pt x="1897" y="2921"/>
                    </a:lnTo>
                    <a:lnTo>
                      <a:pt x="1780" y="2979"/>
                    </a:lnTo>
                    <a:lnTo>
                      <a:pt x="1665" y="3037"/>
                    </a:lnTo>
                    <a:lnTo>
                      <a:pt x="1547" y="3096"/>
                    </a:lnTo>
                    <a:lnTo>
                      <a:pt x="1487" y="3127"/>
                    </a:lnTo>
                    <a:lnTo>
                      <a:pt x="1425" y="3158"/>
                    </a:lnTo>
                    <a:lnTo>
                      <a:pt x="1363" y="3191"/>
                    </a:lnTo>
                    <a:lnTo>
                      <a:pt x="1298" y="3224"/>
                    </a:lnTo>
                    <a:lnTo>
                      <a:pt x="1232" y="3259"/>
                    </a:lnTo>
                    <a:lnTo>
                      <a:pt x="1164" y="3296"/>
                    </a:lnTo>
                    <a:lnTo>
                      <a:pt x="1093" y="3334"/>
                    </a:lnTo>
                    <a:lnTo>
                      <a:pt x="1020" y="3374"/>
                    </a:lnTo>
                    <a:lnTo>
                      <a:pt x="944" y="3415"/>
                    </a:lnTo>
                    <a:lnTo>
                      <a:pt x="865" y="3460"/>
                    </a:lnTo>
                    <a:lnTo>
                      <a:pt x="797" y="3496"/>
                    </a:lnTo>
                    <a:lnTo>
                      <a:pt x="731" y="3534"/>
                    </a:lnTo>
                    <a:lnTo>
                      <a:pt x="664" y="3573"/>
                    </a:lnTo>
                    <a:lnTo>
                      <a:pt x="600" y="3615"/>
                    </a:lnTo>
                    <a:lnTo>
                      <a:pt x="538" y="3658"/>
                    </a:lnTo>
                    <a:lnTo>
                      <a:pt x="477" y="3705"/>
                    </a:lnTo>
                    <a:lnTo>
                      <a:pt x="418" y="3754"/>
                    </a:lnTo>
                    <a:lnTo>
                      <a:pt x="362" y="3807"/>
                    </a:lnTo>
                    <a:lnTo>
                      <a:pt x="308" y="3862"/>
                    </a:lnTo>
                    <a:lnTo>
                      <a:pt x="259" y="3921"/>
                    </a:lnTo>
                    <a:lnTo>
                      <a:pt x="211" y="3984"/>
                    </a:lnTo>
                    <a:lnTo>
                      <a:pt x="190" y="4017"/>
                    </a:lnTo>
                    <a:lnTo>
                      <a:pt x="168" y="4051"/>
                    </a:lnTo>
                    <a:lnTo>
                      <a:pt x="148" y="4086"/>
                    </a:lnTo>
                    <a:lnTo>
                      <a:pt x="129" y="4122"/>
                    </a:lnTo>
                    <a:lnTo>
                      <a:pt x="111" y="4159"/>
                    </a:lnTo>
                    <a:lnTo>
                      <a:pt x="94" y="4197"/>
                    </a:lnTo>
                    <a:lnTo>
                      <a:pt x="78" y="4236"/>
                    </a:lnTo>
                    <a:lnTo>
                      <a:pt x="63" y="4277"/>
                    </a:lnTo>
                    <a:lnTo>
                      <a:pt x="49" y="4319"/>
                    </a:lnTo>
                    <a:lnTo>
                      <a:pt x="37" y="4362"/>
                    </a:lnTo>
                    <a:lnTo>
                      <a:pt x="29" y="4394"/>
                    </a:lnTo>
                    <a:lnTo>
                      <a:pt x="21" y="4425"/>
                    </a:lnTo>
                    <a:lnTo>
                      <a:pt x="15" y="4456"/>
                    </a:lnTo>
                    <a:lnTo>
                      <a:pt x="11" y="4485"/>
                    </a:lnTo>
                    <a:lnTo>
                      <a:pt x="3" y="4542"/>
                    </a:lnTo>
                    <a:lnTo>
                      <a:pt x="0" y="4597"/>
                    </a:lnTo>
                    <a:lnTo>
                      <a:pt x="0" y="4649"/>
                    </a:lnTo>
                    <a:lnTo>
                      <a:pt x="3" y="4699"/>
                    </a:lnTo>
                    <a:lnTo>
                      <a:pt x="9" y="4746"/>
                    </a:lnTo>
                    <a:lnTo>
                      <a:pt x="17" y="4790"/>
                    </a:lnTo>
                    <a:lnTo>
                      <a:pt x="30" y="4834"/>
                    </a:lnTo>
                    <a:lnTo>
                      <a:pt x="43" y="4874"/>
                    </a:lnTo>
                    <a:lnTo>
                      <a:pt x="59" y="4913"/>
                    </a:lnTo>
                    <a:lnTo>
                      <a:pt x="77" y="4949"/>
                    </a:lnTo>
                    <a:lnTo>
                      <a:pt x="96" y="4984"/>
                    </a:lnTo>
                    <a:lnTo>
                      <a:pt x="117" y="5018"/>
                    </a:lnTo>
                    <a:lnTo>
                      <a:pt x="139" y="5049"/>
                    </a:lnTo>
                    <a:lnTo>
                      <a:pt x="162" y="5079"/>
                    </a:lnTo>
                    <a:lnTo>
                      <a:pt x="165" y="5104"/>
                    </a:lnTo>
                    <a:lnTo>
                      <a:pt x="169" y="5128"/>
                    </a:lnTo>
                    <a:lnTo>
                      <a:pt x="173" y="5154"/>
                    </a:lnTo>
                    <a:lnTo>
                      <a:pt x="178" y="5182"/>
                    </a:lnTo>
                    <a:lnTo>
                      <a:pt x="191" y="5238"/>
                    </a:lnTo>
                    <a:lnTo>
                      <a:pt x="206" y="5298"/>
                    </a:lnTo>
                    <a:lnTo>
                      <a:pt x="225" y="5360"/>
                    </a:lnTo>
                    <a:lnTo>
                      <a:pt x="246" y="5424"/>
                    </a:lnTo>
                    <a:lnTo>
                      <a:pt x="272" y="5487"/>
                    </a:lnTo>
                    <a:lnTo>
                      <a:pt x="287" y="5519"/>
                    </a:lnTo>
                    <a:lnTo>
                      <a:pt x="302" y="5551"/>
                    </a:lnTo>
                    <a:lnTo>
                      <a:pt x="319" y="5581"/>
                    </a:lnTo>
                    <a:lnTo>
                      <a:pt x="336" y="5612"/>
                    </a:lnTo>
                    <a:lnTo>
                      <a:pt x="356" y="5643"/>
                    </a:lnTo>
                    <a:lnTo>
                      <a:pt x="375" y="5673"/>
                    </a:lnTo>
                    <a:lnTo>
                      <a:pt x="397" y="5702"/>
                    </a:lnTo>
                    <a:lnTo>
                      <a:pt x="420" y="5730"/>
                    </a:lnTo>
                    <a:lnTo>
                      <a:pt x="444" y="5758"/>
                    </a:lnTo>
                    <a:lnTo>
                      <a:pt x="468" y="5784"/>
                    </a:lnTo>
                    <a:lnTo>
                      <a:pt x="495" y="5810"/>
                    </a:lnTo>
                    <a:lnTo>
                      <a:pt x="523" y="5835"/>
                    </a:lnTo>
                    <a:lnTo>
                      <a:pt x="553" y="5858"/>
                    </a:lnTo>
                    <a:lnTo>
                      <a:pt x="584" y="5879"/>
                    </a:lnTo>
                    <a:lnTo>
                      <a:pt x="616" y="5900"/>
                    </a:lnTo>
                    <a:lnTo>
                      <a:pt x="650" y="5918"/>
                    </a:lnTo>
                    <a:lnTo>
                      <a:pt x="686" y="5936"/>
                    </a:lnTo>
                    <a:lnTo>
                      <a:pt x="723" y="5951"/>
                    </a:lnTo>
                    <a:lnTo>
                      <a:pt x="751" y="5963"/>
                    </a:lnTo>
                    <a:lnTo>
                      <a:pt x="779" y="5974"/>
                    </a:lnTo>
                    <a:lnTo>
                      <a:pt x="805" y="5983"/>
                    </a:lnTo>
                    <a:lnTo>
                      <a:pt x="830" y="5992"/>
                    </a:lnTo>
                    <a:lnTo>
                      <a:pt x="877" y="6009"/>
                    </a:lnTo>
                    <a:lnTo>
                      <a:pt x="922" y="6021"/>
                    </a:lnTo>
                    <a:lnTo>
                      <a:pt x="965" y="6032"/>
                    </a:lnTo>
                    <a:lnTo>
                      <a:pt x="1008" y="6039"/>
                    </a:lnTo>
                    <a:lnTo>
                      <a:pt x="1052" y="6043"/>
                    </a:lnTo>
                    <a:lnTo>
                      <a:pt x="1097" y="6045"/>
                    </a:lnTo>
                    <a:lnTo>
                      <a:pt x="1094" y="6086"/>
                    </a:lnTo>
                    <a:lnTo>
                      <a:pt x="1091" y="6129"/>
                    </a:lnTo>
                    <a:lnTo>
                      <a:pt x="1089" y="6173"/>
                    </a:lnTo>
                    <a:lnTo>
                      <a:pt x="1086" y="6218"/>
                    </a:lnTo>
                    <a:lnTo>
                      <a:pt x="1081" y="6311"/>
                    </a:lnTo>
                    <a:lnTo>
                      <a:pt x="1077" y="6408"/>
                    </a:lnTo>
                    <a:lnTo>
                      <a:pt x="1075" y="6507"/>
                    </a:lnTo>
                    <a:lnTo>
                      <a:pt x="1075" y="6609"/>
                    </a:lnTo>
                    <a:lnTo>
                      <a:pt x="1077" y="6714"/>
                    </a:lnTo>
                    <a:lnTo>
                      <a:pt x="1082" y="6821"/>
                    </a:lnTo>
                    <a:lnTo>
                      <a:pt x="1089" y="6928"/>
                    </a:lnTo>
                    <a:lnTo>
                      <a:pt x="1099" y="7035"/>
                    </a:lnTo>
                    <a:lnTo>
                      <a:pt x="1114" y="7143"/>
                    </a:lnTo>
                    <a:lnTo>
                      <a:pt x="1123" y="7197"/>
                    </a:lnTo>
                    <a:lnTo>
                      <a:pt x="1132" y="7250"/>
                    </a:lnTo>
                    <a:lnTo>
                      <a:pt x="1142" y="7304"/>
                    </a:lnTo>
                    <a:lnTo>
                      <a:pt x="1155" y="7356"/>
                    </a:lnTo>
                    <a:lnTo>
                      <a:pt x="1168" y="7410"/>
                    </a:lnTo>
                    <a:lnTo>
                      <a:pt x="1182" y="7461"/>
                    </a:lnTo>
                    <a:lnTo>
                      <a:pt x="1198" y="7514"/>
                    </a:lnTo>
                    <a:lnTo>
                      <a:pt x="1215" y="7564"/>
                    </a:lnTo>
                    <a:lnTo>
                      <a:pt x="1233" y="7616"/>
                    </a:lnTo>
                    <a:lnTo>
                      <a:pt x="1253" y="7665"/>
                    </a:lnTo>
                    <a:lnTo>
                      <a:pt x="1277" y="7727"/>
                    </a:lnTo>
                    <a:lnTo>
                      <a:pt x="1301" y="7789"/>
                    </a:lnTo>
                    <a:lnTo>
                      <a:pt x="1354" y="7912"/>
                    </a:lnTo>
                    <a:lnTo>
                      <a:pt x="1410" y="8037"/>
                    </a:lnTo>
                    <a:lnTo>
                      <a:pt x="1468" y="8161"/>
                    </a:lnTo>
                    <a:lnTo>
                      <a:pt x="1528" y="8282"/>
                    </a:lnTo>
                    <a:lnTo>
                      <a:pt x="1589" y="8402"/>
                    </a:lnTo>
                    <a:lnTo>
                      <a:pt x="1650" y="8518"/>
                    </a:lnTo>
                    <a:lnTo>
                      <a:pt x="1681" y="8576"/>
                    </a:lnTo>
                    <a:lnTo>
                      <a:pt x="1712" y="8631"/>
                    </a:lnTo>
                    <a:lnTo>
                      <a:pt x="1743" y="8686"/>
                    </a:lnTo>
                    <a:lnTo>
                      <a:pt x="1773" y="8741"/>
                    </a:lnTo>
                    <a:lnTo>
                      <a:pt x="1803" y="8793"/>
                    </a:lnTo>
                    <a:lnTo>
                      <a:pt x="1833" y="8844"/>
                    </a:lnTo>
                    <a:lnTo>
                      <a:pt x="1862" y="8893"/>
                    </a:lnTo>
                    <a:lnTo>
                      <a:pt x="1890" y="8941"/>
                    </a:lnTo>
                    <a:lnTo>
                      <a:pt x="1918" y="8988"/>
                    </a:lnTo>
                    <a:lnTo>
                      <a:pt x="1946" y="9033"/>
                    </a:lnTo>
                    <a:lnTo>
                      <a:pt x="1971" y="9075"/>
                    </a:lnTo>
                    <a:lnTo>
                      <a:pt x="1997" y="9117"/>
                    </a:lnTo>
                    <a:lnTo>
                      <a:pt x="2021" y="9156"/>
                    </a:lnTo>
                    <a:lnTo>
                      <a:pt x="2045" y="9193"/>
                    </a:lnTo>
                    <a:lnTo>
                      <a:pt x="2066" y="9227"/>
                    </a:lnTo>
                    <a:lnTo>
                      <a:pt x="2088" y="9260"/>
                    </a:lnTo>
                    <a:lnTo>
                      <a:pt x="2108" y="9290"/>
                    </a:lnTo>
                    <a:lnTo>
                      <a:pt x="2125" y="9317"/>
                    </a:lnTo>
                    <a:lnTo>
                      <a:pt x="2121" y="9342"/>
                    </a:lnTo>
                    <a:lnTo>
                      <a:pt x="2115" y="9371"/>
                    </a:lnTo>
                    <a:lnTo>
                      <a:pt x="2108" y="9404"/>
                    </a:lnTo>
                    <a:lnTo>
                      <a:pt x="2099" y="9439"/>
                    </a:lnTo>
                    <a:lnTo>
                      <a:pt x="2089" y="9477"/>
                    </a:lnTo>
                    <a:lnTo>
                      <a:pt x="2078" y="9518"/>
                    </a:lnTo>
                    <a:lnTo>
                      <a:pt x="2065" y="9562"/>
                    </a:lnTo>
                    <a:lnTo>
                      <a:pt x="2052" y="9607"/>
                    </a:lnTo>
                    <a:lnTo>
                      <a:pt x="2037" y="9653"/>
                    </a:lnTo>
                    <a:lnTo>
                      <a:pt x="2023" y="9703"/>
                    </a:lnTo>
                    <a:lnTo>
                      <a:pt x="2008" y="9752"/>
                    </a:lnTo>
                    <a:lnTo>
                      <a:pt x="1991" y="9804"/>
                    </a:lnTo>
                    <a:lnTo>
                      <a:pt x="1958" y="9908"/>
                    </a:lnTo>
                    <a:lnTo>
                      <a:pt x="1925" y="10014"/>
                    </a:lnTo>
                    <a:lnTo>
                      <a:pt x="1893" y="10119"/>
                    </a:lnTo>
                    <a:lnTo>
                      <a:pt x="1876" y="10170"/>
                    </a:lnTo>
                    <a:lnTo>
                      <a:pt x="1862" y="10221"/>
                    </a:lnTo>
                    <a:lnTo>
                      <a:pt x="1848" y="10270"/>
                    </a:lnTo>
                    <a:lnTo>
                      <a:pt x="1833" y="10319"/>
                    </a:lnTo>
                    <a:lnTo>
                      <a:pt x="1821" y="10365"/>
                    </a:lnTo>
                    <a:lnTo>
                      <a:pt x="1808" y="10409"/>
                    </a:lnTo>
                    <a:lnTo>
                      <a:pt x="1797" y="10452"/>
                    </a:lnTo>
                    <a:lnTo>
                      <a:pt x="1788" y="10492"/>
                    </a:lnTo>
                    <a:lnTo>
                      <a:pt x="1779" y="10528"/>
                    </a:lnTo>
                    <a:lnTo>
                      <a:pt x="1773" y="10562"/>
                    </a:lnTo>
                    <a:lnTo>
                      <a:pt x="1768" y="10593"/>
                    </a:lnTo>
                    <a:lnTo>
                      <a:pt x="1764" y="10620"/>
                    </a:lnTo>
                    <a:lnTo>
                      <a:pt x="1763" y="10644"/>
                    </a:lnTo>
                    <a:lnTo>
                      <a:pt x="1763" y="10654"/>
                    </a:lnTo>
                    <a:lnTo>
                      <a:pt x="1763" y="10664"/>
                    </a:lnTo>
                    <a:lnTo>
                      <a:pt x="1766" y="10683"/>
                    </a:lnTo>
                    <a:lnTo>
                      <a:pt x="1772" y="10704"/>
                    </a:lnTo>
                    <a:lnTo>
                      <a:pt x="1780" y="10724"/>
                    </a:lnTo>
                    <a:lnTo>
                      <a:pt x="1792" y="10745"/>
                    </a:lnTo>
                    <a:lnTo>
                      <a:pt x="1805" y="10766"/>
                    </a:lnTo>
                    <a:lnTo>
                      <a:pt x="1822" y="10786"/>
                    </a:lnTo>
                    <a:lnTo>
                      <a:pt x="1840" y="10807"/>
                    </a:lnTo>
                    <a:lnTo>
                      <a:pt x="1861" y="10829"/>
                    </a:lnTo>
                    <a:lnTo>
                      <a:pt x="1884" y="10849"/>
                    </a:lnTo>
                    <a:lnTo>
                      <a:pt x="1909" y="10870"/>
                    </a:lnTo>
                    <a:lnTo>
                      <a:pt x="1936" y="10891"/>
                    </a:lnTo>
                    <a:lnTo>
                      <a:pt x="1966" y="10912"/>
                    </a:lnTo>
                    <a:lnTo>
                      <a:pt x="1997" y="10933"/>
                    </a:lnTo>
                    <a:lnTo>
                      <a:pt x="2030" y="10954"/>
                    </a:lnTo>
                    <a:lnTo>
                      <a:pt x="2065" y="10975"/>
                    </a:lnTo>
                    <a:lnTo>
                      <a:pt x="2101" y="10995"/>
                    </a:lnTo>
                    <a:lnTo>
                      <a:pt x="2140" y="11015"/>
                    </a:lnTo>
                    <a:lnTo>
                      <a:pt x="2179" y="11036"/>
                    </a:lnTo>
                    <a:lnTo>
                      <a:pt x="2219" y="11055"/>
                    </a:lnTo>
                    <a:lnTo>
                      <a:pt x="2261" y="11076"/>
                    </a:lnTo>
                    <a:lnTo>
                      <a:pt x="2305" y="11095"/>
                    </a:lnTo>
                    <a:lnTo>
                      <a:pt x="2349" y="11114"/>
                    </a:lnTo>
                    <a:lnTo>
                      <a:pt x="2395" y="11133"/>
                    </a:lnTo>
                    <a:lnTo>
                      <a:pt x="2441" y="11152"/>
                    </a:lnTo>
                    <a:lnTo>
                      <a:pt x="2536" y="11188"/>
                    </a:lnTo>
                    <a:lnTo>
                      <a:pt x="2634" y="11223"/>
                    </a:lnTo>
                    <a:lnTo>
                      <a:pt x="2734" y="11256"/>
                    </a:lnTo>
                    <a:lnTo>
                      <a:pt x="2836" y="11287"/>
                    </a:lnTo>
                    <a:lnTo>
                      <a:pt x="2939" y="11316"/>
                    </a:lnTo>
                    <a:lnTo>
                      <a:pt x="3041" y="11342"/>
                    </a:lnTo>
                    <a:lnTo>
                      <a:pt x="3143" y="11367"/>
                    </a:lnTo>
                    <a:lnTo>
                      <a:pt x="3243" y="11389"/>
                    </a:lnTo>
                    <a:lnTo>
                      <a:pt x="3341" y="11407"/>
                    </a:lnTo>
                    <a:lnTo>
                      <a:pt x="3437" y="11424"/>
                    </a:lnTo>
                    <a:lnTo>
                      <a:pt x="3529" y="11436"/>
                    </a:lnTo>
                    <a:lnTo>
                      <a:pt x="3574" y="11441"/>
                    </a:lnTo>
                    <a:lnTo>
                      <a:pt x="3618" y="11445"/>
                    </a:lnTo>
                    <a:lnTo>
                      <a:pt x="3660" y="11449"/>
                    </a:lnTo>
                    <a:lnTo>
                      <a:pt x="3702" y="11452"/>
                    </a:lnTo>
                    <a:lnTo>
                      <a:pt x="3741" y="11453"/>
                    </a:lnTo>
                    <a:lnTo>
                      <a:pt x="3779" y="11453"/>
                    </a:lnTo>
                    <a:lnTo>
                      <a:pt x="3816" y="11453"/>
                    </a:lnTo>
                    <a:lnTo>
                      <a:pt x="3851" y="11452"/>
                    </a:lnTo>
                    <a:lnTo>
                      <a:pt x="3884" y="11449"/>
                    </a:lnTo>
                    <a:lnTo>
                      <a:pt x="3916" y="11445"/>
                    </a:lnTo>
                    <a:lnTo>
                      <a:pt x="3946" y="11440"/>
                    </a:lnTo>
                    <a:lnTo>
                      <a:pt x="3974" y="11435"/>
                    </a:lnTo>
                    <a:lnTo>
                      <a:pt x="4000" y="11428"/>
                    </a:lnTo>
                    <a:lnTo>
                      <a:pt x="4024" y="11420"/>
                    </a:lnTo>
                    <a:lnTo>
                      <a:pt x="4045" y="11410"/>
                    </a:lnTo>
                    <a:lnTo>
                      <a:pt x="4064" y="11400"/>
                    </a:lnTo>
                    <a:lnTo>
                      <a:pt x="4080" y="11389"/>
                    </a:lnTo>
                    <a:lnTo>
                      <a:pt x="4095" y="11376"/>
                    </a:lnTo>
                    <a:lnTo>
                      <a:pt x="4122" y="11347"/>
                    </a:lnTo>
                    <a:lnTo>
                      <a:pt x="4147" y="11317"/>
                    </a:lnTo>
                    <a:lnTo>
                      <a:pt x="4170" y="11287"/>
                    </a:lnTo>
                    <a:lnTo>
                      <a:pt x="4192" y="11256"/>
                    </a:lnTo>
                    <a:lnTo>
                      <a:pt x="4213" y="11224"/>
                    </a:lnTo>
                    <a:lnTo>
                      <a:pt x="4232" y="11192"/>
                    </a:lnTo>
                    <a:lnTo>
                      <a:pt x="4250" y="11159"/>
                    </a:lnTo>
                    <a:lnTo>
                      <a:pt x="4266" y="11126"/>
                    </a:lnTo>
                    <a:lnTo>
                      <a:pt x="4282" y="11093"/>
                    </a:lnTo>
                    <a:lnTo>
                      <a:pt x="4296" y="11060"/>
                    </a:lnTo>
                    <a:lnTo>
                      <a:pt x="4309" y="11027"/>
                    </a:lnTo>
                    <a:lnTo>
                      <a:pt x="4321" y="10994"/>
                    </a:lnTo>
                    <a:lnTo>
                      <a:pt x="4331" y="10961"/>
                    </a:lnTo>
                    <a:lnTo>
                      <a:pt x="4341" y="10928"/>
                    </a:lnTo>
                    <a:lnTo>
                      <a:pt x="4358" y="10862"/>
                    </a:lnTo>
                    <a:lnTo>
                      <a:pt x="4371" y="10799"/>
                    </a:lnTo>
                    <a:lnTo>
                      <a:pt x="4381" y="10737"/>
                    </a:lnTo>
                    <a:lnTo>
                      <a:pt x="4389" y="10677"/>
                    </a:lnTo>
                    <a:lnTo>
                      <a:pt x="4394" y="10621"/>
                    </a:lnTo>
                    <a:lnTo>
                      <a:pt x="4396" y="10595"/>
                    </a:lnTo>
                    <a:lnTo>
                      <a:pt x="4397" y="10569"/>
                    </a:lnTo>
                    <a:lnTo>
                      <a:pt x="4398" y="10544"/>
                    </a:lnTo>
                    <a:lnTo>
                      <a:pt x="4399" y="10521"/>
                    </a:lnTo>
                    <a:lnTo>
                      <a:pt x="4400" y="10498"/>
                    </a:lnTo>
                    <a:lnTo>
                      <a:pt x="4400" y="10477"/>
                    </a:lnTo>
                    <a:lnTo>
                      <a:pt x="4400" y="10458"/>
                    </a:lnTo>
                    <a:lnTo>
                      <a:pt x="4400" y="10439"/>
                    </a:lnTo>
                    <a:lnTo>
                      <a:pt x="4400" y="10376"/>
                    </a:lnTo>
                    <a:lnTo>
                      <a:pt x="4405" y="10369"/>
                    </a:lnTo>
                    <a:lnTo>
                      <a:pt x="4410" y="10359"/>
                    </a:lnTo>
                    <a:lnTo>
                      <a:pt x="4416" y="10346"/>
                    </a:lnTo>
                    <a:lnTo>
                      <a:pt x="4423" y="10332"/>
                    </a:lnTo>
                    <a:lnTo>
                      <a:pt x="4431" y="10315"/>
                    </a:lnTo>
                    <a:lnTo>
                      <a:pt x="4441" y="10295"/>
                    </a:lnTo>
                    <a:lnTo>
                      <a:pt x="4451" y="10274"/>
                    </a:lnTo>
                    <a:lnTo>
                      <a:pt x="4462" y="10251"/>
                    </a:lnTo>
                    <a:lnTo>
                      <a:pt x="4474" y="10227"/>
                    </a:lnTo>
                    <a:lnTo>
                      <a:pt x="4487" y="10200"/>
                    </a:lnTo>
                    <a:lnTo>
                      <a:pt x="4500" y="10173"/>
                    </a:lnTo>
                    <a:lnTo>
                      <a:pt x="4513" y="10146"/>
                    </a:lnTo>
                    <a:lnTo>
                      <a:pt x="4540" y="10087"/>
                    </a:lnTo>
                    <a:lnTo>
                      <a:pt x="4568" y="10026"/>
                    </a:lnTo>
                    <a:lnTo>
                      <a:pt x="4596" y="9964"/>
                    </a:lnTo>
                    <a:lnTo>
                      <a:pt x="4621" y="9904"/>
                    </a:lnTo>
                    <a:lnTo>
                      <a:pt x="4646" y="9845"/>
                    </a:lnTo>
                    <a:lnTo>
                      <a:pt x="4658" y="9817"/>
                    </a:lnTo>
                    <a:lnTo>
                      <a:pt x="4668" y="9789"/>
                    </a:lnTo>
                    <a:lnTo>
                      <a:pt x="4677" y="9763"/>
                    </a:lnTo>
                    <a:lnTo>
                      <a:pt x="4686" y="9739"/>
                    </a:lnTo>
                    <a:lnTo>
                      <a:pt x="4694" y="9716"/>
                    </a:lnTo>
                    <a:lnTo>
                      <a:pt x="4700" y="9694"/>
                    </a:lnTo>
                    <a:lnTo>
                      <a:pt x="4705" y="9675"/>
                    </a:lnTo>
                    <a:lnTo>
                      <a:pt x="4709" y="9657"/>
                    </a:lnTo>
                    <a:lnTo>
                      <a:pt x="4711" y="9642"/>
                    </a:lnTo>
                    <a:lnTo>
                      <a:pt x="4712" y="9628"/>
                    </a:lnTo>
                    <a:lnTo>
                      <a:pt x="4713" y="9604"/>
                    </a:lnTo>
                    <a:lnTo>
                      <a:pt x="4717" y="9576"/>
                    </a:lnTo>
                    <a:lnTo>
                      <a:pt x="4722" y="9546"/>
                    </a:lnTo>
                    <a:lnTo>
                      <a:pt x="4728" y="9512"/>
                    </a:lnTo>
                    <a:lnTo>
                      <a:pt x="4734" y="9476"/>
                    </a:lnTo>
                    <a:lnTo>
                      <a:pt x="4739" y="9436"/>
                    </a:lnTo>
                    <a:lnTo>
                      <a:pt x="4742" y="9394"/>
                    </a:lnTo>
                    <a:lnTo>
                      <a:pt x="4743" y="9348"/>
                    </a:lnTo>
                    <a:lnTo>
                      <a:pt x="4779" y="9366"/>
                    </a:lnTo>
                    <a:lnTo>
                      <a:pt x="4816" y="9382"/>
                    </a:lnTo>
                    <a:lnTo>
                      <a:pt x="4855" y="9398"/>
                    </a:lnTo>
                    <a:lnTo>
                      <a:pt x="4894" y="9412"/>
                    </a:lnTo>
                    <a:lnTo>
                      <a:pt x="4935" y="9426"/>
                    </a:lnTo>
                    <a:lnTo>
                      <a:pt x="4976" y="9439"/>
                    </a:lnTo>
                    <a:lnTo>
                      <a:pt x="5020" y="9450"/>
                    </a:lnTo>
                    <a:lnTo>
                      <a:pt x="5063" y="9462"/>
                    </a:lnTo>
                    <a:lnTo>
                      <a:pt x="5107" y="9471"/>
                    </a:lnTo>
                    <a:lnTo>
                      <a:pt x="5152" y="9479"/>
                    </a:lnTo>
                    <a:lnTo>
                      <a:pt x="5197" y="9486"/>
                    </a:lnTo>
                    <a:lnTo>
                      <a:pt x="5243" y="9493"/>
                    </a:lnTo>
                    <a:lnTo>
                      <a:pt x="5289" y="9498"/>
                    </a:lnTo>
                    <a:lnTo>
                      <a:pt x="5336" y="9502"/>
                    </a:lnTo>
                    <a:lnTo>
                      <a:pt x="5382" y="9504"/>
                    </a:lnTo>
                    <a:lnTo>
                      <a:pt x="5429" y="9504"/>
                    </a:lnTo>
                    <a:lnTo>
                      <a:pt x="5406" y="9540"/>
                    </a:lnTo>
                    <a:lnTo>
                      <a:pt x="5382" y="9575"/>
                    </a:lnTo>
                    <a:lnTo>
                      <a:pt x="5361" y="9613"/>
                    </a:lnTo>
                    <a:lnTo>
                      <a:pt x="5340" y="9652"/>
                    </a:lnTo>
                    <a:lnTo>
                      <a:pt x="5320" y="9694"/>
                    </a:lnTo>
                    <a:lnTo>
                      <a:pt x="5311" y="9717"/>
                    </a:lnTo>
                    <a:lnTo>
                      <a:pt x="5302" y="9741"/>
                    </a:lnTo>
                    <a:lnTo>
                      <a:pt x="5293" y="9765"/>
                    </a:lnTo>
                    <a:lnTo>
                      <a:pt x="5286" y="9791"/>
                    </a:lnTo>
                    <a:lnTo>
                      <a:pt x="5279" y="9819"/>
                    </a:lnTo>
                    <a:lnTo>
                      <a:pt x="5273" y="9847"/>
                    </a:lnTo>
                    <a:lnTo>
                      <a:pt x="5269" y="9894"/>
                    </a:lnTo>
                    <a:lnTo>
                      <a:pt x="5268" y="9942"/>
                    </a:lnTo>
                    <a:lnTo>
                      <a:pt x="5270" y="9991"/>
                    </a:lnTo>
                    <a:lnTo>
                      <a:pt x="5274" y="10041"/>
                    </a:lnTo>
                    <a:lnTo>
                      <a:pt x="5282" y="10091"/>
                    </a:lnTo>
                    <a:lnTo>
                      <a:pt x="5294" y="10142"/>
                    </a:lnTo>
                    <a:lnTo>
                      <a:pt x="5309" y="10195"/>
                    </a:lnTo>
                    <a:lnTo>
                      <a:pt x="5327" y="10249"/>
                    </a:lnTo>
                    <a:lnTo>
                      <a:pt x="5350" y="10303"/>
                    </a:lnTo>
                    <a:lnTo>
                      <a:pt x="5376" y="10359"/>
                    </a:lnTo>
                    <a:lnTo>
                      <a:pt x="5406" y="10415"/>
                    </a:lnTo>
                    <a:lnTo>
                      <a:pt x="5440" y="10473"/>
                    </a:lnTo>
                    <a:lnTo>
                      <a:pt x="5477" y="10533"/>
                    </a:lnTo>
                    <a:lnTo>
                      <a:pt x="5498" y="10564"/>
                    </a:lnTo>
                    <a:lnTo>
                      <a:pt x="5519" y="10594"/>
                    </a:lnTo>
                    <a:lnTo>
                      <a:pt x="5542" y="10625"/>
                    </a:lnTo>
                    <a:lnTo>
                      <a:pt x="5565" y="10656"/>
                    </a:lnTo>
                    <a:lnTo>
                      <a:pt x="5590" y="10687"/>
                    </a:lnTo>
                    <a:lnTo>
                      <a:pt x="5616" y="10719"/>
                    </a:lnTo>
                    <a:lnTo>
                      <a:pt x="5651" y="10763"/>
                    </a:lnTo>
                    <a:lnTo>
                      <a:pt x="5685" y="10805"/>
                    </a:lnTo>
                    <a:lnTo>
                      <a:pt x="5718" y="10846"/>
                    </a:lnTo>
                    <a:lnTo>
                      <a:pt x="5751" y="10886"/>
                    </a:lnTo>
                    <a:lnTo>
                      <a:pt x="5783" y="10924"/>
                    </a:lnTo>
                    <a:lnTo>
                      <a:pt x="5815" y="10962"/>
                    </a:lnTo>
                    <a:lnTo>
                      <a:pt x="5846" y="10998"/>
                    </a:lnTo>
                    <a:lnTo>
                      <a:pt x="5877" y="11033"/>
                    </a:lnTo>
                    <a:lnTo>
                      <a:pt x="5907" y="11067"/>
                    </a:lnTo>
                    <a:lnTo>
                      <a:pt x="5937" y="11100"/>
                    </a:lnTo>
                    <a:lnTo>
                      <a:pt x="5966" y="11131"/>
                    </a:lnTo>
                    <a:lnTo>
                      <a:pt x="5995" y="11162"/>
                    </a:lnTo>
                    <a:lnTo>
                      <a:pt x="6024" y="11190"/>
                    </a:lnTo>
                    <a:lnTo>
                      <a:pt x="6053" y="11218"/>
                    </a:lnTo>
                    <a:lnTo>
                      <a:pt x="6082" y="11244"/>
                    </a:lnTo>
                    <a:lnTo>
                      <a:pt x="6111" y="11269"/>
                    </a:lnTo>
                    <a:lnTo>
                      <a:pt x="6139" y="11292"/>
                    </a:lnTo>
                    <a:lnTo>
                      <a:pt x="6168" y="11315"/>
                    </a:lnTo>
                    <a:lnTo>
                      <a:pt x="6196" y="11335"/>
                    </a:lnTo>
                    <a:lnTo>
                      <a:pt x="6225" y="11354"/>
                    </a:lnTo>
                    <a:lnTo>
                      <a:pt x="6252" y="11372"/>
                    </a:lnTo>
                    <a:lnTo>
                      <a:pt x="6281" y="11388"/>
                    </a:lnTo>
                    <a:lnTo>
                      <a:pt x="6310" y="11403"/>
                    </a:lnTo>
                    <a:lnTo>
                      <a:pt x="6339" y="11417"/>
                    </a:lnTo>
                    <a:lnTo>
                      <a:pt x="6368" y="11428"/>
                    </a:lnTo>
                    <a:lnTo>
                      <a:pt x="6398" y="11438"/>
                    </a:lnTo>
                    <a:lnTo>
                      <a:pt x="6427" y="11448"/>
                    </a:lnTo>
                    <a:lnTo>
                      <a:pt x="6458" y="11455"/>
                    </a:lnTo>
                    <a:lnTo>
                      <a:pt x="6488" y="11460"/>
                    </a:lnTo>
                    <a:lnTo>
                      <a:pt x="6519" y="11464"/>
                    </a:lnTo>
                    <a:lnTo>
                      <a:pt x="6550" y="11466"/>
                    </a:lnTo>
                    <a:lnTo>
                      <a:pt x="6582" y="11467"/>
                    </a:lnTo>
                    <a:lnTo>
                      <a:pt x="6628" y="11466"/>
                    </a:lnTo>
                    <a:lnTo>
                      <a:pt x="6674" y="11460"/>
                    </a:lnTo>
                    <a:lnTo>
                      <a:pt x="6719" y="11452"/>
                    </a:lnTo>
                    <a:lnTo>
                      <a:pt x="6763" y="11440"/>
                    </a:lnTo>
                    <a:lnTo>
                      <a:pt x="6807" y="11427"/>
                    </a:lnTo>
                    <a:lnTo>
                      <a:pt x="6849" y="11410"/>
                    </a:lnTo>
                    <a:lnTo>
                      <a:pt x="6891" y="11391"/>
                    </a:lnTo>
                    <a:lnTo>
                      <a:pt x="6933" y="11370"/>
                    </a:lnTo>
                    <a:lnTo>
                      <a:pt x="6973" y="11348"/>
                    </a:lnTo>
                    <a:lnTo>
                      <a:pt x="7013" y="11323"/>
                    </a:lnTo>
                    <a:lnTo>
                      <a:pt x="7052" y="11297"/>
                    </a:lnTo>
                    <a:lnTo>
                      <a:pt x="7091" y="11270"/>
                    </a:lnTo>
                    <a:lnTo>
                      <a:pt x="7165" y="11214"/>
                    </a:lnTo>
                    <a:lnTo>
                      <a:pt x="7236" y="11156"/>
                    </a:lnTo>
                    <a:lnTo>
                      <a:pt x="7271" y="11131"/>
                    </a:lnTo>
                    <a:lnTo>
                      <a:pt x="7306" y="11105"/>
                    </a:lnTo>
                    <a:lnTo>
                      <a:pt x="7342" y="11076"/>
                    </a:lnTo>
                    <a:lnTo>
                      <a:pt x="7377" y="11047"/>
                    </a:lnTo>
                    <a:lnTo>
                      <a:pt x="7412" y="11018"/>
                    </a:lnTo>
                    <a:lnTo>
                      <a:pt x="7447" y="10989"/>
                    </a:lnTo>
                    <a:lnTo>
                      <a:pt x="7482" y="10962"/>
                    </a:lnTo>
                    <a:lnTo>
                      <a:pt x="7517" y="10938"/>
                    </a:lnTo>
                    <a:lnTo>
                      <a:pt x="7658" y="10820"/>
                    </a:lnTo>
                    <a:lnTo>
                      <a:pt x="7802" y="10703"/>
                    </a:lnTo>
                    <a:lnTo>
                      <a:pt x="7944" y="10583"/>
                    </a:lnTo>
                    <a:lnTo>
                      <a:pt x="8086" y="10462"/>
                    </a:lnTo>
                    <a:lnTo>
                      <a:pt x="8156" y="10401"/>
                    </a:lnTo>
                    <a:lnTo>
                      <a:pt x="8224" y="10338"/>
                    </a:lnTo>
                    <a:lnTo>
                      <a:pt x="8292" y="10274"/>
                    </a:lnTo>
                    <a:lnTo>
                      <a:pt x="8358" y="10210"/>
                    </a:lnTo>
                    <a:lnTo>
                      <a:pt x="8423" y="10145"/>
                    </a:lnTo>
                    <a:lnTo>
                      <a:pt x="8487" y="10078"/>
                    </a:lnTo>
                    <a:lnTo>
                      <a:pt x="8548" y="10010"/>
                    </a:lnTo>
                    <a:lnTo>
                      <a:pt x="8608" y="9941"/>
                    </a:lnTo>
                    <a:lnTo>
                      <a:pt x="8623" y="9921"/>
                    </a:lnTo>
                    <a:lnTo>
                      <a:pt x="8638" y="9900"/>
                    </a:lnTo>
                    <a:lnTo>
                      <a:pt x="8653" y="9878"/>
                    </a:lnTo>
                    <a:lnTo>
                      <a:pt x="8668" y="9855"/>
                    </a:lnTo>
                    <a:lnTo>
                      <a:pt x="8685" y="9831"/>
                    </a:lnTo>
                    <a:lnTo>
                      <a:pt x="8700" y="9807"/>
                    </a:lnTo>
                    <a:lnTo>
                      <a:pt x="8733" y="9754"/>
                    </a:lnTo>
                    <a:lnTo>
                      <a:pt x="8766" y="9698"/>
                    </a:lnTo>
                    <a:lnTo>
                      <a:pt x="8799" y="9638"/>
                    </a:lnTo>
                    <a:lnTo>
                      <a:pt x="8834" y="9575"/>
                    </a:lnTo>
                    <a:lnTo>
                      <a:pt x="8868" y="9510"/>
                    </a:lnTo>
                    <a:lnTo>
                      <a:pt x="8903" y="9442"/>
                    </a:lnTo>
                    <a:lnTo>
                      <a:pt x="8939" y="9372"/>
                    </a:lnTo>
                    <a:lnTo>
                      <a:pt x="8975" y="9300"/>
                    </a:lnTo>
                    <a:lnTo>
                      <a:pt x="9010" y="9227"/>
                    </a:lnTo>
                    <a:lnTo>
                      <a:pt x="9045" y="9153"/>
                    </a:lnTo>
                    <a:lnTo>
                      <a:pt x="9080" y="9076"/>
                    </a:lnTo>
                    <a:lnTo>
                      <a:pt x="9149" y="8924"/>
                    </a:lnTo>
                    <a:lnTo>
                      <a:pt x="9217" y="8770"/>
                    </a:lnTo>
                    <a:lnTo>
                      <a:pt x="9250" y="8694"/>
                    </a:lnTo>
                    <a:lnTo>
                      <a:pt x="9282" y="8619"/>
                    </a:lnTo>
                    <a:lnTo>
                      <a:pt x="9313" y="8545"/>
                    </a:lnTo>
                    <a:lnTo>
                      <a:pt x="9343" y="8473"/>
                    </a:lnTo>
                    <a:lnTo>
                      <a:pt x="9373" y="8402"/>
                    </a:lnTo>
                    <a:lnTo>
                      <a:pt x="9401" y="8333"/>
                    </a:lnTo>
                    <a:lnTo>
                      <a:pt x="9428" y="8266"/>
                    </a:lnTo>
                    <a:lnTo>
                      <a:pt x="9454" y="8201"/>
                    </a:lnTo>
                    <a:lnTo>
                      <a:pt x="9477" y="8139"/>
                    </a:lnTo>
                    <a:lnTo>
                      <a:pt x="9500" y="8081"/>
                    </a:lnTo>
                    <a:lnTo>
                      <a:pt x="9522" y="8026"/>
                    </a:lnTo>
                    <a:lnTo>
                      <a:pt x="9540" y="7974"/>
                    </a:lnTo>
                    <a:lnTo>
                      <a:pt x="9550" y="7951"/>
                    </a:lnTo>
                    <a:lnTo>
                      <a:pt x="9558" y="7927"/>
                    </a:lnTo>
                    <a:lnTo>
                      <a:pt x="9566" y="7905"/>
                    </a:lnTo>
                    <a:lnTo>
                      <a:pt x="9573" y="7884"/>
                    </a:lnTo>
                    <a:lnTo>
                      <a:pt x="9644" y="7942"/>
                    </a:lnTo>
                    <a:lnTo>
                      <a:pt x="9714" y="7999"/>
                    </a:lnTo>
                    <a:lnTo>
                      <a:pt x="9784" y="8055"/>
                    </a:lnTo>
                    <a:lnTo>
                      <a:pt x="9819" y="8080"/>
                    </a:lnTo>
                    <a:lnTo>
                      <a:pt x="9854" y="8106"/>
                    </a:lnTo>
                    <a:lnTo>
                      <a:pt x="9889" y="8130"/>
                    </a:lnTo>
                    <a:lnTo>
                      <a:pt x="9924" y="8153"/>
                    </a:lnTo>
                    <a:lnTo>
                      <a:pt x="9960" y="8175"/>
                    </a:lnTo>
                    <a:lnTo>
                      <a:pt x="9995" y="8195"/>
                    </a:lnTo>
                    <a:lnTo>
                      <a:pt x="10030" y="8213"/>
                    </a:lnTo>
                    <a:lnTo>
                      <a:pt x="10065" y="8231"/>
                    </a:lnTo>
                    <a:lnTo>
                      <a:pt x="10100" y="8245"/>
                    </a:lnTo>
                    <a:lnTo>
                      <a:pt x="10135" y="8258"/>
                    </a:lnTo>
                    <a:lnTo>
                      <a:pt x="10205" y="8281"/>
                    </a:lnTo>
                    <a:lnTo>
                      <a:pt x="10274" y="8304"/>
                    </a:lnTo>
                    <a:lnTo>
                      <a:pt x="10344" y="8324"/>
                    </a:lnTo>
                    <a:lnTo>
                      <a:pt x="10412" y="8343"/>
                    </a:lnTo>
                    <a:lnTo>
                      <a:pt x="10478" y="8359"/>
                    </a:lnTo>
                    <a:lnTo>
                      <a:pt x="10511" y="8366"/>
                    </a:lnTo>
                    <a:lnTo>
                      <a:pt x="10543" y="8372"/>
                    </a:lnTo>
                    <a:lnTo>
                      <a:pt x="10574" y="8376"/>
                    </a:lnTo>
                    <a:lnTo>
                      <a:pt x="10605" y="8380"/>
                    </a:lnTo>
                    <a:lnTo>
                      <a:pt x="10636" y="8382"/>
                    </a:lnTo>
                    <a:lnTo>
                      <a:pt x="10665" y="8382"/>
                    </a:lnTo>
                    <a:lnTo>
                      <a:pt x="10706" y="8382"/>
                    </a:lnTo>
                    <a:lnTo>
                      <a:pt x="10745" y="8380"/>
                    </a:lnTo>
                    <a:lnTo>
                      <a:pt x="10785" y="8377"/>
                    </a:lnTo>
                    <a:lnTo>
                      <a:pt x="10825" y="8372"/>
                    </a:lnTo>
                    <a:lnTo>
                      <a:pt x="10863" y="8367"/>
                    </a:lnTo>
                    <a:lnTo>
                      <a:pt x="10901" y="8359"/>
                    </a:lnTo>
                    <a:lnTo>
                      <a:pt x="10938" y="8351"/>
                    </a:lnTo>
                    <a:lnTo>
                      <a:pt x="10975" y="8342"/>
                    </a:lnTo>
                    <a:lnTo>
                      <a:pt x="11011" y="8331"/>
                    </a:lnTo>
                    <a:lnTo>
                      <a:pt x="11048" y="8318"/>
                    </a:lnTo>
                    <a:lnTo>
                      <a:pt x="11083" y="8305"/>
                    </a:lnTo>
                    <a:lnTo>
                      <a:pt x="11118" y="8290"/>
                    </a:lnTo>
                    <a:lnTo>
                      <a:pt x="11152" y="8274"/>
                    </a:lnTo>
                    <a:lnTo>
                      <a:pt x="11186" y="8258"/>
                    </a:lnTo>
                    <a:lnTo>
                      <a:pt x="11220" y="8239"/>
                    </a:lnTo>
                    <a:lnTo>
                      <a:pt x="11253" y="8218"/>
                    </a:lnTo>
                    <a:lnTo>
                      <a:pt x="11286" y="8198"/>
                    </a:lnTo>
                    <a:lnTo>
                      <a:pt x="11318" y="8175"/>
                    </a:lnTo>
                    <a:lnTo>
                      <a:pt x="11349" y="8151"/>
                    </a:lnTo>
                    <a:lnTo>
                      <a:pt x="11381" y="8127"/>
                    </a:lnTo>
                    <a:lnTo>
                      <a:pt x="11412" y="8101"/>
                    </a:lnTo>
                    <a:lnTo>
                      <a:pt x="11442" y="8073"/>
                    </a:lnTo>
                    <a:lnTo>
                      <a:pt x="11472" y="8044"/>
                    </a:lnTo>
                    <a:lnTo>
                      <a:pt x="11502" y="8014"/>
                    </a:lnTo>
                    <a:lnTo>
                      <a:pt x="11531" y="7982"/>
                    </a:lnTo>
                    <a:lnTo>
                      <a:pt x="11560" y="7951"/>
                    </a:lnTo>
                    <a:lnTo>
                      <a:pt x="11587" y="7917"/>
                    </a:lnTo>
                    <a:lnTo>
                      <a:pt x="11616" y="7882"/>
                    </a:lnTo>
                    <a:lnTo>
                      <a:pt x="11643" y="7844"/>
                    </a:lnTo>
                    <a:lnTo>
                      <a:pt x="11671" y="7807"/>
                    </a:lnTo>
                    <a:lnTo>
                      <a:pt x="11698" y="7768"/>
                    </a:lnTo>
                    <a:lnTo>
                      <a:pt x="11724" y="7728"/>
                    </a:lnTo>
                    <a:lnTo>
                      <a:pt x="11746" y="7693"/>
                    </a:lnTo>
                    <a:lnTo>
                      <a:pt x="11768" y="7658"/>
                    </a:lnTo>
                    <a:lnTo>
                      <a:pt x="11788" y="7623"/>
                    </a:lnTo>
                    <a:lnTo>
                      <a:pt x="11806" y="7589"/>
                    </a:lnTo>
                    <a:lnTo>
                      <a:pt x="11824" y="7555"/>
                    </a:lnTo>
                    <a:lnTo>
                      <a:pt x="11839" y="7522"/>
                    </a:lnTo>
                    <a:lnTo>
                      <a:pt x="11855" y="7490"/>
                    </a:lnTo>
                    <a:lnTo>
                      <a:pt x="11868" y="7459"/>
                    </a:lnTo>
                    <a:lnTo>
                      <a:pt x="11881" y="7429"/>
                    </a:lnTo>
                    <a:lnTo>
                      <a:pt x="11893" y="7401"/>
                    </a:lnTo>
                    <a:lnTo>
                      <a:pt x="11903" y="7373"/>
                    </a:lnTo>
                    <a:lnTo>
                      <a:pt x="11913" y="7347"/>
                    </a:lnTo>
                    <a:lnTo>
                      <a:pt x="11921" y="7322"/>
                    </a:lnTo>
                    <a:lnTo>
                      <a:pt x="11929" y="7300"/>
                    </a:lnTo>
                    <a:lnTo>
                      <a:pt x="11936" y="7279"/>
                    </a:lnTo>
                    <a:lnTo>
                      <a:pt x="11943" y="7260"/>
                    </a:lnTo>
                    <a:lnTo>
                      <a:pt x="12038" y="7282"/>
                    </a:lnTo>
                    <a:lnTo>
                      <a:pt x="12135" y="7302"/>
                    </a:lnTo>
                    <a:lnTo>
                      <a:pt x="12235" y="7317"/>
                    </a:lnTo>
                    <a:lnTo>
                      <a:pt x="12336" y="7330"/>
                    </a:lnTo>
                    <a:lnTo>
                      <a:pt x="12439" y="7341"/>
                    </a:lnTo>
                    <a:lnTo>
                      <a:pt x="12543" y="7348"/>
                    </a:lnTo>
                    <a:lnTo>
                      <a:pt x="12648" y="7352"/>
                    </a:lnTo>
                    <a:lnTo>
                      <a:pt x="12753" y="7354"/>
                    </a:lnTo>
                    <a:lnTo>
                      <a:pt x="12846" y="7354"/>
                    </a:lnTo>
                    <a:lnTo>
                      <a:pt x="12899" y="7353"/>
                    </a:lnTo>
                    <a:lnTo>
                      <a:pt x="12951" y="7351"/>
                    </a:lnTo>
                    <a:lnTo>
                      <a:pt x="13004" y="7347"/>
                    </a:lnTo>
                    <a:lnTo>
                      <a:pt x="13056" y="7341"/>
                    </a:lnTo>
                    <a:lnTo>
                      <a:pt x="13109" y="7334"/>
                    </a:lnTo>
                    <a:lnTo>
                      <a:pt x="13161" y="7324"/>
                    </a:lnTo>
                    <a:lnTo>
                      <a:pt x="13213" y="7314"/>
                    </a:lnTo>
                    <a:lnTo>
                      <a:pt x="13265" y="7303"/>
                    </a:lnTo>
                    <a:lnTo>
                      <a:pt x="13318" y="7288"/>
                    </a:lnTo>
                    <a:lnTo>
                      <a:pt x="13369" y="7274"/>
                    </a:lnTo>
                    <a:lnTo>
                      <a:pt x="13421" y="7257"/>
                    </a:lnTo>
                    <a:lnTo>
                      <a:pt x="13472" y="7239"/>
                    </a:lnTo>
                    <a:lnTo>
                      <a:pt x="13524" y="7219"/>
                    </a:lnTo>
                    <a:lnTo>
                      <a:pt x="13575" y="7198"/>
                    </a:lnTo>
                    <a:lnTo>
                      <a:pt x="13625" y="7175"/>
                    </a:lnTo>
                    <a:lnTo>
                      <a:pt x="13676" y="7151"/>
                    </a:lnTo>
                    <a:lnTo>
                      <a:pt x="13726" y="7125"/>
                    </a:lnTo>
                    <a:lnTo>
                      <a:pt x="13776" y="7099"/>
                    </a:lnTo>
                    <a:lnTo>
                      <a:pt x="13826" y="7070"/>
                    </a:lnTo>
                    <a:lnTo>
                      <a:pt x="13875" y="7040"/>
                    </a:lnTo>
                    <a:lnTo>
                      <a:pt x="13925" y="7009"/>
                    </a:lnTo>
                    <a:lnTo>
                      <a:pt x="13973" y="6976"/>
                    </a:lnTo>
                    <a:lnTo>
                      <a:pt x="14022" y="6942"/>
                    </a:lnTo>
                    <a:lnTo>
                      <a:pt x="14069" y="6907"/>
                    </a:lnTo>
                    <a:lnTo>
                      <a:pt x="14117" y="6870"/>
                    </a:lnTo>
                    <a:lnTo>
                      <a:pt x="14164" y="6832"/>
                    </a:lnTo>
                    <a:lnTo>
                      <a:pt x="14211" y="6792"/>
                    </a:lnTo>
                    <a:lnTo>
                      <a:pt x="14256" y="6752"/>
                    </a:lnTo>
                    <a:lnTo>
                      <a:pt x="14302" y="6709"/>
                    </a:lnTo>
                    <a:lnTo>
                      <a:pt x="14347" y="6666"/>
                    </a:lnTo>
                    <a:lnTo>
                      <a:pt x="14392" y="6621"/>
                    </a:lnTo>
                    <a:lnTo>
                      <a:pt x="14436" y="6574"/>
                    </a:lnTo>
                    <a:lnTo>
                      <a:pt x="14502" y="6500"/>
                    </a:lnTo>
                    <a:lnTo>
                      <a:pt x="14566" y="6424"/>
                    </a:lnTo>
                    <a:lnTo>
                      <a:pt x="14629" y="6345"/>
                    </a:lnTo>
                    <a:lnTo>
                      <a:pt x="14689" y="6264"/>
                    </a:lnTo>
                    <a:lnTo>
                      <a:pt x="14746" y="6181"/>
                    </a:lnTo>
                    <a:lnTo>
                      <a:pt x="14802" y="6095"/>
                    </a:lnTo>
                    <a:lnTo>
                      <a:pt x="14856" y="6008"/>
                    </a:lnTo>
                    <a:lnTo>
                      <a:pt x="14907" y="5918"/>
                    </a:lnTo>
                    <a:lnTo>
                      <a:pt x="14957" y="5826"/>
                    </a:lnTo>
                    <a:lnTo>
                      <a:pt x="15004" y="5732"/>
                    </a:lnTo>
                    <a:lnTo>
                      <a:pt x="15050" y="5636"/>
                    </a:lnTo>
                    <a:lnTo>
                      <a:pt x="15092" y="5539"/>
                    </a:lnTo>
                    <a:lnTo>
                      <a:pt x="15133" y="5439"/>
                    </a:lnTo>
                    <a:lnTo>
                      <a:pt x="15172" y="5337"/>
                    </a:lnTo>
                    <a:lnTo>
                      <a:pt x="15208" y="5234"/>
                    </a:lnTo>
                    <a:lnTo>
                      <a:pt x="15242" y="5129"/>
                    </a:lnTo>
                    <a:lnTo>
                      <a:pt x="15274" y="5023"/>
                    </a:lnTo>
                    <a:lnTo>
                      <a:pt x="15303" y="4914"/>
                    </a:lnTo>
                    <a:lnTo>
                      <a:pt x="15331" y="4804"/>
                    </a:lnTo>
                    <a:lnTo>
                      <a:pt x="15355" y="4693"/>
                    </a:lnTo>
                    <a:lnTo>
                      <a:pt x="15377" y="4579"/>
                    </a:lnTo>
                    <a:lnTo>
                      <a:pt x="15398" y="4464"/>
                    </a:lnTo>
                    <a:lnTo>
                      <a:pt x="15415" y="4348"/>
                    </a:lnTo>
                    <a:lnTo>
                      <a:pt x="15431" y="4230"/>
                    </a:lnTo>
                    <a:lnTo>
                      <a:pt x="15443" y="4111"/>
                    </a:lnTo>
                    <a:lnTo>
                      <a:pt x="15454" y="3990"/>
                    </a:lnTo>
                    <a:lnTo>
                      <a:pt x="15462" y="3868"/>
                    </a:lnTo>
                    <a:lnTo>
                      <a:pt x="15467" y="3745"/>
                    </a:lnTo>
                    <a:lnTo>
                      <a:pt x="15470" y="3621"/>
                    </a:lnTo>
                    <a:lnTo>
                      <a:pt x="15471" y="3496"/>
                    </a:lnTo>
                    <a:lnTo>
                      <a:pt x="15469" y="3369"/>
                    </a:lnTo>
                    <a:lnTo>
                      <a:pt x="15464" y="3240"/>
                    </a:lnTo>
                    <a:lnTo>
                      <a:pt x="15460" y="3150"/>
                    </a:lnTo>
                    <a:lnTo>
                      <a:pt x="15455" y="3060"/>
                    </a:lnTo>
                    <a:lnTo>
                      <a:pt x="15448" y="2971"/>
                    </a:lnTo>
                    <a:lnTo>
                      <a:pt x="15441" y="2885"/>
                    </a:lnTo>
                    <a:lnTo>
                      <a:pt x="15435" y="2799"/>
                    </a:lnTo>
                    <a:lnTo>
                      <a:pt x="15427" y="2716"/>
                    </a:lnTo>
                    <a:lnTo>
                      <a:pt x="15418" y="2633"/>
                    </a:lnTo>
                    <a:lnTo>
                      <a:pt x="15409" y="2553"/>
                    </a:lnTo>
                    <a:lnTo>
                      <a:pt x="15400" y="2475"/>
                    </a:lnTo>
                    <a:lnTo>
                      <a:pt x="15390" y="2397"/>
                    </a:lnTo>
                    <a:lnTo>
                      <a:pt x="15379" y="2321"/>
                    </a:lnTo>
                    <a:lnTo>
                      <a:pt x="15369" y="2246"/>
                    </a:lnTo>
                    <a:lnTo>
                      <a:pt x="15356" y="2174"/>
                    </a:lnTo>
                    <a:lnTo>
                      <a:pt x="15345" y="2102"/>
                    </a:lnTo>
                    <a:lnTo>
                      <a:pt x="15332" y="2032"/>
                    </a:lnTo>
                    <a:lnTo>
                      <a:pt x="15319" y="1964"/>
                    </a:lnTo>
                    <a:lnTo>
                      <a:pt x="15306" y="1897"/>
                    </a:lnTo>
                    <a:lnTo>
                      <a:pt x="15291" y="1832"/>
                    </a:lnTo>
                    <a:lnTo>
                      <a:pt x="15277" y="1768"/>
                    </a:lnTo>
                    <a:lnTo>
                      <a:pt x="15261" y="1705"/>
                    </a:lnTo>
                    <a:lnTo>
                      <a:pt x="15247" y="1645"/>
                    </a:lnTo>
                    <a:lnTo>
                      <a:pt x="15231" y="1585"/>
                    </a:lnTo>
                    <a:lnTo>
                      <a:pt x="15214" y="1527"/>
                    </a:lnTo>
                    <a:lnTo>
                      <a:pt x="15197" y="1471"/>
                    </a:lnTo>
                    <a:lnTo>
                      <a:pt x="15181" y="1415"/>
                    </a:lnTo>
                    <a:lnTo>
                      <a:pt x="15163" y="1361"/>
                    </a:lnTo>
                    <a:lnTo>
                      <a:pt x="15146" y="1310"/>
                    </a:lnTo>
                    <a:lnTo>
                      <a:pt x="15127" y="1258"/>
                    </a:lnTo>
                    <a:lnTo>
                      <a:pt x="15109" y="1210"/>
                    </a:lnTo>
                    <a:lnTo>
                      <a:pt x="15090" y="1162"/>
                    </a:lnTo>
                    <a:lnTo>
                      <a:pt x="15071" y="1115"/>
                    </a:lnTo>
                    <a:lnTo>
                      <a:pt x="15051" y="1071"/>
                    </a:lnTo>
                    <a:lnTo>
                      <a:pt x="15031" y="1027"/>
                    </a:lnTo>
                    <a:lnTo>
                      <a:pt x="15011" y="985"/>
                    </a:lnTo>
                    <a:lnTo>
                      <a:pt x="14991" y="944"/>
                    </a:lnTo>
                    <a:lnTo>
                      <a:pt x="14969" y="905"/>
                    </a:lnTo>
                    <a:lnTo>
                      <a:pt x="14949" y="867"/>
                    </a:lnTo>
                    <a:lnTo>
                      <a:pt x="14927" y="831"/>
                    </a:lnTo>
                    <a:lnTo>
                      <a:pt x="14905" y="796"/>
                    </a:lnTo>
                    <a:lnTo>
                      <a:pt x="14884" y="763"/>
                    </a:lnTo>
                    <a:lnTo>
                      <a:pt x="14862" y="731"/>
                    </a:lnTo>
                    <a:lnTo>
                      <a:pt x="14839" y="700"/>
                    </a:lnTo>
                    <a:lnTo>
                      <a:pt x="14817" y="670"/>
                    </a:lnTo>
                    <a:lnTo>
                      <a:pt x="14794" y="642"/>
                    </a:lnTo>
                    <a:lnTo>
                      <a:pt x="14771" y="617"/>
                    </a:lnTo>
                    <a:lnTo>
                      <a:pt x="14748" y="591"/>
                    </a:lnTo>
                    <a:lnTo>
                      <a:pt x="14725" y="567"/>
                    </a:lnTo>
                    <a:lnTo>
                      <a:pt x="14702" y="546"/>
                    </a:lnTo>
                    <a:lnTo>
                      <a:pt x="14678" y="524"/>
                    </a:lnTo>
                    <a:lnTo>
                      <a:pt x="14654" y="504"/>
                    </a:lnTo>
                    <a:lnTo>
                      <a:pt x="14630" y="487"/>
                    </a:lnTo>
                    <a:lnTo>
                      <a:pt x="14606" y="469"/>
                    </a:lnTo>
                    <a:lnTo>
                      <a:pt x="14582" y="454"/>
                    </a:lnTo>
                    <a:lnTo>
                      <a:pt x="14557" y="440"/>
                    </a:lnTo>
                    <a:lnTo>
                      <a:pt x="14534" y="427"/>
                    </a:lnTo>
                    <a:lnTo>
                      <a:pt x="14509" y="416"/>
                    </a:lnTo>
                    <a:lnTo>
                      <a:pt x="14484" y="405"/>
                    </a:lnTo>
                    <a:lnTo>
                      <a:pt x="14459" y="397"/>
                    </a:lnTo>
                    <a:lnTo>
                      <a:pt x="14435" y="390"/>
                    </a:lnTo>
                    <a:lnTo>
                      <a:pt x="14410" y="384"/>
                    </a:lnTo>
                    <a:lnTo>
                      <a:pt x="14385" y="380"/>
                    </a:lnTo>
                    <a:lnTo>
                      <a:pt x="14360" y="376"/>
                    </a:lnTo>
                    <a:lnTo>
                      <a:pt x="14336" y="374"/>
                    </a:lnTo>
                    <a:lnTo>
                      <a:pt x="14311" y="374"/>
                    </a:lnTo>
                    <a:lnTo>
                      <a:pt x="14280" y="374"/>
                    </a:lnTo>
                    <a:lnTo>
                      <a:pt x="14251" y="377"/>
                    </a:lnTo>
                    <a:lnTo>
                      <a:pt x="14223" y="381"/>
                    </a:lnTo>
                    <a:lnTo>
                      <a:pt x="14170" y="393"/>
                    </a:lnTo>
                    <a:lnTo>
                      <a:pt x="14121" y="409"/>
                    </a:lnTo>
                    <a:lnTo>
                      <a:pt x="14074" y="428"/>
                    </a:lnTo>
                    <a:lnTo>
                      <a:pt x="14031" y="450"/>
                    </a:lnTo>
                    <a:lnTo>
                      <a:pt x="13990" y="473"/>
                    </a:lnTo>
                    <a:lnTo>
                      <a:pt x="13953" y="500"/>
                    </a:lnTo>
                    <a:lnTo>
                      <a:pt x="13917" y="529"/>
                    </a:lnTo>
                    <a:lnTo>
                      <a:pt x="13885" y="559"/>
                    </a:lnTo>
                    <a:lnTo>
                      <a:pt x="13855" y="590"/>
                    </a:lnTo>
                    <a:lnTo>
                      <a:pt x="13828" y="622"/>
                    </a:lnTo>
                    <a:lnTo>
                      <a:pt x="13802" y="654"/>
                    </a:lnTo>
                    <a:lnTo>
                      <a:pt x="13779" y="686"/>
                    </a:lnTo>
                    <a:lnTo>
                      <a:pt x="13757" y="718"/>
                    </a:lnTo>
                    <a:lnTo>
                      <a:pt x="13737" y="748"/>
                    </a:lnTo>
                    <a:lnTo>
                      <a:pt x="13719" y="778"/>
                    </a:lnTo>
                    <a:lnTo>
                      <a:pt x="13706" y="803"/>
                    </a:lnTo>
                    <a:lnTo>
                      <a:pt x="13690" y="829"/>
                    </a:lnTo>
                    <a:lnTo>
                      <a:pt x="13674" y="857"/>
                    </a:lnTo>
                    <a:lnTo>
                      <a:pt x="13656" y="883"/>
                    </a:lnTo>
                    <a:lnTo>
                      <a:pt x="13639" y="909"/>
                    </a:lnTo>
                    <a:lnTo>
                      <a:pt x="13622" y="932"/>
                    </a:lnTo>
                    <a:lnTo>
                      <a:pt x="13615" y="942"/>
                    </a:lnTo>
                    <a:lnTo>
                      <a:pt x="13607" y="951"/>
                    </a:lnTo>
                    <a:lnTo>
                      <a:pt x="13600" y="959"/>
                    </a:lnTo>
                    <a:lnTo>
                      <a:pt x="13594" y="966"/>
                    </a:lnTo>
                    <a:lnTo>
                      <a:pt x="13559" y="987"/>
                    </a:lnTo>
                    <a:lnTo>
                      <a:pt x="13524" y="1007"/>
                    </a:lnTo>
                    <a:lnTo>
                      <a:pt x="13489" y="1025"/>
                    </a:lnTo>
                    <a:lnTo>
                      <a:pt x="13454" y="1040"/>
                    </a:lnTo>
                    <a:lnTo>
                      <a:pt x="13419" y="1053"/>
                    </a:lnTo>
                    <a:lnTo>
                      <a:pt x="13384" y="1067"/>
                    </a:lnTo>
                    <a:lnTo>
                      <a:pt x="13314" y="1090"/>
                    </a:lnTo>
                    <a:lnTo>
                      <a:pt x="13266" y="1112"/>
                    </a:lnTo>
                    <a:lnTo>
                      <a:pt x="13214" y="1134"/>
                    </a:lnTo>
                    <a:lnTo>
                      <a:pt x="13162" y="1157"/>
                    </a:lnTo>
                    <a:lnTo>
                      <a:pt x="13135" y="1170"/>
                    </a:lnTo>
                    <a:lnTo>
                      <a:pt x="13107" y="1183"/>
                    </a:lnTo>
                    <a:lnTo>
                      <a:pt x="13079" y="1199"/>
                    </a:lnTo>
                    <a:lnTo>
                      <a:pt x="13051" y="1216"/>
                    </a:lnTo>
                    <a:lnTo>
                      <a:pt x="13022" y="1235"/>
                    </a:lnTo>
                    <a:lnTo>
                      <a:pt x="12993" y="1256"/>
                    </a:lnTo>
                    <a:lnTo>
                      <a:pt x="12965" y="1280"/>
                    </a:lnTo>
                    <a:lnTo>
                      <a:pt x="12936" y="1307"/>
                    </a:lnTo>
                    <a:lnTo>
                      <a:pt x="12907" y="1337"/>
                    </a:lnTo>
                    <a:lnTo>
                      <a:pt x="12878" y="1371"/>
                    </a:lnTo>
                    <a:lnTo>
                      <a:pt x="12858" y="1391"/>
                    </a:lnTo>
                    <a:lnTo>
                      <a:pt x="12840" y="1412"/>
                    </a:lnTo>
                    <a:lnTo>
                      <a:pt x="12823" y="1433"/>
                    </a:lnTo>
                    <a:lnTo>
                      <a:pt x="12809" y="1455"/>
                    </a:lnTo>
                    <a:lnTo>
                      <a:pt x="12795" y="1477"/>
                    </a:lnTo>
                    <a:lnTo>
                      <a:pt x="12783" y="1499"/>
                    </a:lnTo>
                    <a:lnTo>
                      <a:pt x="12772" y="1522"/>
                    </a:lnTo>
                    <a:lnTo>
                      <a:pt x="12762" y="1545"/>
                    </a:lnTo>
                    <a:lnTo>
                      <a:pt x="12754" y="1568"/>
                    </a:lnTo>
                    <a:lnTo>
                      <a:pt x="12747" y="1591"/>
                    </a:lnTo>
                    <a:lnTo>
                      <a:pt x="12741" y="1615"/>
                    </a:lnTo>
                    <a:lnTo>
                      <a:pt x="12735" y="1638"/>
                    </a:lnTo>
                    <a:lnTo>
                      <a:pt x="12729" y="1688"/>
                    </a:lnTo>
                    <a:lnTo>
                      <a:pt x="12725" y="1736"/>
                    </a:lnTo>
                    <a:lnTo>
                      <a:pt x="12726" y="1787"/>
                    </a:lnTo>
                    <a:lnTo>
                      <a:pt x="12728" y="1837"/>
                    </a:lnTo>
                    <a:lnTo>
                      <a:pt x="12734" y="1889"/>
                    </a:lnTo>
                    <a:lnTo>
                      <a:pt x="12742" y="1940"/>
                    </a:lnTo>
                    <a:lnTo>
                      <a:pt x="12751" y="1992"/>
                    </a:lnTo>
                    <a:lnTo>
                      <a:pt x="12761" y="2044"/>
                    </a:lnTo>
                    <a:lnTo>
                      <a:pt x="12784" y="2149"/>
                    </a:lnTo>
                    <a:lnTo>
                      <a:pt x="12795" y="2203"/>
                    </a:lnTo>
                    <a:lnTo>
                      <a:pt x="12809" y="2260"/>
                    </a:lnTo>
                    <a:lnTo>
                      <a:pt x="12821" y="2318"/>
                    </a:lnTo>
                    <a:lnTo>
                      <a:pt x="12835" y="2379"/>
                    </a:lnTo>
                    <a:lnTo>
                      <a:pt x="12847" y="2444"/>
                    </a:lnTo>
                    <a:lnTo>
                      <a:pt x="12859" y="2511"/>
                    </a:lnTo>
                    <a:lnTo>
                      <a:pt x="12871" y="2582"/>
                    </a:lnTo>
                    <a:lnTo>
                      <a:pt x="12881" y="2656"/>
                    </a:lnTo>
                    <a:lnTo>
                      <a:pt x="12891" y="2733"/>
                    </a:lnTo>
                    <a:lnTo>
                      <a:pt x="12900" y="2815"/>
                    </a:lnTo>
                    <a:lnTo>
                      <a:pt x="12903" y="2858"/>
                    </a:lnTo>
                    <a:lnTo>
                      <a:pt x="12906" y="2901"/>
                    </a:lnTo>
                    <a:lnTo>
                      <a:pt x="12909" y="2946"/>
                    </a:lnTo>
                    <a:lnTo>
                      <a:pt x="12911" y="2991"/>
                    </a:lnTo>
                    <a:lnTo>
                      <a:pt x="12913" y="3037"/>
                    </a:lnTo>
                    <a:lnTo>
                      <a:pt x="12914" y="3085"/>
                    </a:lnTo>
                    <a:lnTo>
                      <a:pt x="12915" y="3134"/>
                    </a:lnTo>
                    <a:lnTo>
                      <a:pt x="12915" y="3184"/>
                    </a:lnTo>
                    <a:lnTo>
                      <a:pt x="12914" y="3235"/>
                    </a:lnTo>
                    <a:lnTo>
                      <a:pt x="12913" y="3288"/>
                    </a:lnTo>
                    <a:lnTo>
                      <a:pt x="12911" y="3341"/>
                    </a:lnTo>
                    <a:lnTo>
                      <a:pt x="12909" y="3396"/>
                    </a:lnTo>
                    <a:lnTo>
                      <a:pt x="12901" y="3396"/>
                    </a:lnTo>
                    <a:lnTo>
                      <a:pt x="12890" y="3396"/>
                    </a:lnTo>
                    <a:lnTo>
                      <a:pt x="12869" y="3392"/>
                    </a:lnTo>
                    <a:lnTo>
                      <a:pt x="12843" y="3384"/>
                    </a:lnTo>
                    <a:lnTo>
                      <a:pt x="12815" y="3375"/>
                    </a:lnTo>
                    <a:lnTo>
                      <a:pt x="12785" y="3362"/>
                    </a:lnTo>
                    <a:lnTo>
                      <a:pt x="12754" y="3345"/>
                    </a:lnTo>
                    <a:lnTo>
                      <a:pt x="12722" y="3326"/>
                    </a:lnTo>
                    <a:lnTo>
                      <a:pt x="12690" y="3303"/>
                    </a:lnTo>
                    <a:lnTo>
                      <a:pt x="12690" y="3302"/>
                    </a:lnTo>
                    <a:lnTo>
                      <a:pt x="12688" y="3300"/>
                    </a:lnTo>
                    <a:lnTo>
                      <a:pt x="12685" y="3296"/>
                    </a:lnTo>
                    <a:lnTo>
                      <a:pt x="12681" y="3291"/>
                    </a:lnTo>
                    <a:lnTo>
                      <a:pt x="12676" y="3284"/>
                    </a:lnTo>
                    <a:lnTo>
                      <a:pt x="12669" y="3276"/>
                    </a:lnTo>
                    <a:lnTo>
                      <a:pt x="12662" y="3268"/>
                    </a:lnTo>
                    <a:lnTo>
                      <a:pt x="12654" y="3258"/>
                    </a:lnTo>
                    <a:lnTo>
                      <a:pt x="12636" y="3236"/>
                    </a:lnTo>
                    <a:lnTo>
                      <a:pt x="12615" y="3210"/>
                    </a:lnTo>
                    <a:lnTo>
                      <a:pt x="12591" y="3184"/>
                    </a:lnTo>
                    <a:lnTo>
                      <a:pt x="12566" y="3155"/>
                    </a:lnTo>
                    <a:lnTo>
                      <a:pt x="12539" y="3125"/>
                    </a:lnTo>
                    <a:lnTo>
                      <a:pt x="12511" y="3096"/>
                    </a:lnTo>
                    <a:lnTo>
                      <a:pt x="12482" y="3067"/>
                    </a:lnTo>
                    <a:lnTo>
                      <a:pt x="12454" y="3039"/>
                    </a:lnTo>
                    <a:lnTo>
                      <a:pt x="12426" y="3015"/>
                    </a:lnTo>
                    <a:lnTo>
                      <a:pt x="12398" y="2992"/>
                    </a:lnTo>
                    <a:lnTo>
                      <a:pt x="12384" y="2983"/>
                    </a:lnTo>
                    <a:lnTo>
                      <a:pt x="12372" y="2973"/>
                    </a:lnTo>
                    <a:lnTo>
                      <a:pt x="12360" y="2966"/>
                    </a:lnTo>
                    <a:lnTo>
                      <a:pt x="12347" y="2960"/>
                    </a:lnTo>
                    <a:lnTo>
                      <a:pt x="12370" y="2947"/>
                    </a:lnTo>
                    <a:lnTo>
                      <a:pt x="12390" y="2931"/>
                    </a:lnTo>
                    <a:lnTo>
                      <a:pt x="12408" y="2914"/>
                    </a:lnTo>
                    <a:lnTo>
                      <a:pt x="12426" y="2893"/>
                    </a:lnTo>
                    <a:lnTo>
                      <a:pt x="12443" y="2872"/>
                    </a:lnTo>
                    <a:lnTo>
                      <a:pt x="12462" y="2850"/>
                    </a:lnTo>
                    <a:lnTo>
                      <a:pt x="12481" y="2827"/>
                    </a:lnTo>
                    <a:lnTo>
                      <a:pt x="12503" y="2803"/>
                    </a:lnTo>
                    <a:lnTo>
                      <a:pt x="12519" y="2762"/>
                    </a:lnTo>
                    <a:lnTo>
                      <a:pt x="12531" y="2721"/>
                    </a:lnTo>
                    <a:lnTo>
                      <a:pt x="12539" y="2678"/>
                    </a:lnTo>
                    <a:lnTo>
                      <a:pt x="12544" y="2634"/>
                    </a:lnTo>
                    <a:lnTo>
                      <a:pt x="12546" y="2590"/>
                    </a:lnTo>
                    <a:lnTo>
                      <a:pt x="12544" y="2545"/>
                    </a:lnTo>
                    <a:lnTo>
                      <a:pt x="12539" y="2500"/>
                    </a:lnTo>
                    <a:lnTo>
                      <a:pt x="12531" y="2453"/>
                    </a:lnTo>
                    <a:lnTo>
                      <a:pt x="12519" y="2406"/>
                    </a:lnTo>
                    <a:lnTo>
                      <a:pt x="12503" y="2358"/>
                    </a:lnTo>
                    <a:lnTo>
                      <a:pt x="12486" y="2310"/>
                    </a:lnTo>
                    <a:lnTo>
                      <a:pt x="12464" y="2261"/>
                    </a:lnTo>
                    <a:lnTo>
                      <a:pt x="12439" y="2210"/>
                    </a:lnTo>
                    <a:lnTo>
                      <a:pt x="12411" y="2160"/>
                    </a:lnTo>
                    <a:lnTo>
                      <a:pt x="12381" y="2108"/>
                    </a:lnTo>
                    <a:lnTo>
                      <a:pt x="12347" y="2056"/>
                    </a:lnTo>
                    <a:lnTo>
                      <a:pt x="12327" y="2030"/>
                    </a:lnTo>
                    <a:lnTo>
                      <a:pt x="12306" y="2006"/>
                    </a:lnTo>
                    <a:lnTo>
                      <a:pt x="12285" y="1982"/>
                    </a:lnTo>
                    <a:lnTo>
                      <a:pt x="12265" y="1961"/>
                    </a:lnTo>
                    <a:lnTo>
                      <a:pt x="12243" y="1939"/>
                    </a:lnTo>
                    <a:lnTo>
                      <a:pt x="12222" y="1920"/>
                    </a:lnTo>
                    <a:lnTo>
                      <a:pt x="12179" y="1882"/>
                    </a:lnTo>
                    <a:lnTo>
                      <a:pt x="12136" y="1848"/>
                    </a:lnTo>
                    <a:lnTo>
                      <a:pt x="12092" y="1816"/>
                    </a:lnTo>
                    <a:lnTo>
                      <a:pt x="12048" y="1786"/>
                    </a:lnTo>
                    <a:lnTo>
                      <a:pt x="12005" y="1758"/>
                    </a:lnTo>
                    <a:lnTo>
                      <a:pt x="11960" y="1730"/>
                    </a:lnTo>
                    <a:lnTo>
                      <a:pt x="11917" y="1703"/>
                    </a:lnTo>
                    <a:lnTo>
                      <a:pt x="11830" y="1650"/>
                    </a:lnTo>
                    <a:lnTo>
                      <a:pt x="11787" y="1622"/>
                    </a:lnTo>
                    <a:lnTo>
                      <a:pt x="11744" y="1592"/>
                    </a:lnTo>
                    <a:lnTo>
                      <a:pt x="11703" y="1561"/>
                    </a:lnTo>
                    <a:lnTo>
                      <a:pt x="11662" y="1526"/>
                    </a:lnTo>
                    <a:lnTo>
                      <a:pt x="11628" y="1498"/>
                    </a:lnTo>
                    <a:lnTo>
                      <a:pt x="11594" y="1470"/>
                    </a:lnTo>
                    <a:lnTo>
                      <a:pt x="11577" y="1454"/>
                    </a:lnTo>
                    <a:lnTo>
                      <a:pt x="11562" y="1438"/>
                    </a:lnTo>
                    <a:lnTo>
                      <a:pt x="11548" y="1421"/>
                    </a:lnTo>
                    <a:lnTo>
                      <a:pt x="11537" y="1402"/>
                    </a:lnTo>
                    <a:lnTo>
                      <a:pt x="11510" y="1365"/>
                    </a:lnTo>
                    <a:lnTo>
                      <a:pt x="11479" y="1325"/>
                    </a:lnTo>
                    <a:lnTo>
                      <a:pt x="11447" y="1282"/>
                    </a:lnTo>
                    <a:lnTo>
                      <a:pt x="11412" y="1237"/>
                    </a:lnTo>
                    <a:lnTo>
                      <a:pt x="11374" y="1189"/>
                    </a:lnTo>
                    <a:lnTo>
                      <a:pt x="11334" y="1139"/>
                    </a:lnTo>
                    <a:lnTo>
                      <a:pt x="11290" y="1087"/>
                    </a:lnTo>
                    <a:lnTo>
                      <a:pt x="11245" y="1034"/>
                    </a:lnTo>
                    <a:lnTo>
                      <a:pt x="11196" y="979"/>
                    </a:lnTo>
                    <a:lnTo>
                      <a:pt x="11146" y="924"/>
                    </a:lnTo>
                    <a:lnTo>
                      <a:pt x="11092" y="867"/>
                    </a:lnTo>
                    <a:lnTo>
                      <a:pt x="11036" y="810"/>
                    </a:lnTo>
                    <a:lnTo>
                      <a:pt x="10977" y="754"/>
                    </a:lnTo>
                    <a:lnTo>
                      <a:pt x="10916" y="696"/>
                    </a:lnTo>
                    <a:lnTo>
                      <a:pt x="10852" y="639"/>
                    </a:lnTo>
                    <a:lnTo>
                      <a:pt x="10785" y="584"/>
                    </a:lnTo>
                    <a:lnTo>
                      <a:pt x="10716" y="529"/>
                    </a:lnTo>
                    <a:lnTo>
                      <a:pt x="10644" y="474"/>
                    </a:lnTo>
                    <a:lnTo>
                      <a:pt x="10570" y="423"/>
                    </a:lnTo>
                    <a:lnTo>
                      <a:pt x="10492" y="371"/>
                    </a:lnTo>
                    <a:lnTo>
                      <a:pt x="10413" y="323"/>
                    </a:lnTo>
                    <a:lnTo>
                      <a:pt x="10330" y="277"/>
                    </a:lnTo>
                    <a:lnTo>
                      <a:pt x="10244" y="233"/>
                    </a:lnTo>
                    <a:lnTo>
                      <a:pt x="10157" y="192"/>
                    </a:lnTo>
                    <a:lnTo>
                      <a:pt x="10066" y="154"/>
                    </a:lnTo>
                    <a:lnTo>
                      <a:pt x="9973" y="120"/>
                    </a:lnTo>
                    <a:lnTo>
                      <a:pt x="9877" y="89"/>
                    </a:lnTo>
                    <a:lnTo>
                      <a:pt x="9827" y="75"/>
                    </a:lnTo>
                    <a:lnTo>
                      <a:pt x="9778" y="62"/>
                    </a:lnTo>
                    <a:lnTo>
                      <a:pt x="9727" y="50"/>
                    </a:lnTo>
                    <a:lnTo>
                      <a:pt x="9677" y="40"/>
                    </a:lnTo>
                    <a:lnTo>
                      <a:pt x="9625" y="30"/>
                    </a:lnTo>
                    <a:lnTo>
                      <a:pt x="9572" y="21"/>
                    </a:lnTo>
                    <a:lnTo>
                      <a:pt x="9520" y="14"/>
                    </a:lnTo>
                    <a:lnTo>
                      <a:pt x="9465" y="8"/>
                    </a:lnTo>
                    <a:lnTo>
                      <a:pt x="9411" y="3"/>
                    </a:lnTo>
                    <a:lnTo>
                      <a:pt x="9356" y="0"/>
                    </a:lnTo>
                    <a:lnTo>
                      <a:pt x="9231" y="0"/>
                    </a:lnTo>
                    <a:lnTo>
                      <a:pt x="92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>
            <p:nvSpPr>
              <p:cNvPr id="131" name="Freeform 45">
                <a:extLst>
                  <a:ext uri="{FF2B5EF4-FFF2-40B4-BE49-F238E27FC236}">
                    <a16:creationId xmlns:a16="http://schemas.microsoft.com/office/drawing/2014/main" id="{B90E5508-C2FA-4BD0-A3BA-8ECEE1505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22419" y="-770563"/>
                <a:ext cx="415114" cy="424072"/>
              </a:xfrm>
              <a:custGeom>
                <a:avLst/>
                <a:gdLst>
                  <a:gd name="T0" fmla="*/ 2086 w 2090"/>
                  <a:gd name="T1" fmla="*/ 1 h 2119"/>
                  <a:gd name="T2" fmla="*/ 2063 w 2090"/>
                  <a:gd name="T3" fmla="*/ 8 h 2119"/>
                  <a:gd name="T4" fmla="*/ 2023 w 2090"/>
                  <a:gd name="T5" fmla="*/ 20 h 2119"/>
                  <a:gd name="T6" fmla="*/ 1964 w 2090"/>
                  <a:gd name="T7" fmla="*/ 35 h 2119"/>
                  <a:gd name="T8" fmla="*/ 1887 w 2090"/>
                  <a:gd name="T9" fmla="*/ 53 h 2119"/>
                  <a:gd name="T10" fmla="*/ 1790 w 2090"/>
                  <a:gd name="T11" fmla="*/ 73 h 2119"/>
                  <a:gd name="T12" fmla="*/ 1673 w 2090"/>
                  <a:gd name="T13" fmla="*/ 96 h 2119"/>
                  <a:gd name="T14" fmla="*/ 1536 w 2090"/>
                  <a:gd name="T15" fmla="*/ 119 h 2119"/>
                  <a:gd name="T16" fmla="*/ 1298 w 2090"/>
                  <a:gd name="T17" fmla="*/ 152 h 2119"/>
                  <a:gd name="T18" fmla="*/ 1061 w 2090"/>
                  <a:gd name="T19" fmla="*/ 171 h 2119"/>
                  <a:gd name="T20" fmla="*/ 859 w 2090"/>
                  <a:gd name="T21" fmla="*/ 192 h 2119"/>
                  <a:gd name="T22" fmla="*/ 693 w 2090"/>
                  <a:gd name="T23" fmla="*/ 233 h 2119"/>
                  <a:gd name="T24" fmla="*/ 515 w 2090"/>
                  <a:gd name="T25" fmla="*/ 347 h 2119"/>
                  <a:gd name="T26" fmla="*/ 365 w 2090"/>
                  <a:gd name="T27" fmla="*/ 513 h 2119"/>
                  <a:gd name="T28" fmla="*/ 248 w 2090"/>
                  <a:gd name="T29" fmla="*/ 723 h 2119"/>
                  <a:gd name="T30" fmla="*/ 150 w 2090"/>
                  <a:gd name="T31" fmla="*/ 986 h 2119"/>
                  <a:gd name="T32" fmla="*/ 77 w 2090"/>
                  <a:gd name="T33" fmla="*/ 1239 h 2119"/>
                  <a:gd name="T34" fmla="*/ 19 w 2090"/>
                  <a:gd name="T35" fmla="*/ 1600 h 2119"/>
                  <a:gd name="T36" fmla="*/ 7 w 2090"/>
                  <a:gd name="T37" fmla="*/ 1765 h 2119"/>
                  <a:gd name="T38" fmla="*/ 1 w 2090"/>
                  <a:gd name="T39" fmla="*/ 1907 h 2119"/>
                  <a:gd name="T40" fmla="*/ 1 w 2090"/>
                  <a:gd name="T41" fmla="*/ 2019 h 2119"/>
                  <a:gd name="T42" fmla="*/ 2 w 2090"/>
                  <a:gd name="T43" fmla="*/ 2093 h 2119"/>
                  <a:gd name="T44" fmla="*/ 3 w 2090"/>
                  <a:gd name="T45" fmla="*/ 2119 h 2119"/>
                  <a:gd name="T46" fmla="*/ 5 w 2090"/>
                  <a:gd name="T47" fmla="*/ 2110 h 2119"/>
                  <a:gd name="T48" fmla="*/ 12 w 2090"/>
                  <a:gd name="T49" fmla="*/ 2082 h 2119"/>
                  <a:gd name="T50" fmla="*/ 40 w 2090"/>
                  <a:gd name="T51" fmla="*/ 1983 h 2119"/>
                  <a:gd name="T52" fmla="*/ 83 w 2090"/>
                  <a:gd name="T53" fmla="*/ 1837 h 2119"/>
                  <a:gd name="T54" fmla="*/ 139 w 2090"/>
                  <a:gd name="T55" fmla="*/ 1659 h 2119"/>
                  <a:gd name="T56" fmla="*/ 260 w 2090"/>
                  <a:gd name="T57" fmla="*/ 1325 h 2119"/>
                  <a:gd name="T58" fmla="*/ 337 w 2090"/>
                  <a:gd name="T59" fmla="*/ 1145 h 2119"/>
                  <a:gd name="T60" fmla="*/ 419 w 2090"/>
                  <a:gd name="T61" fmla="*/ 997 h 2119"/>
                  <a:gd name="T62" fmla="*/ 481 w 2090"/>
                  <a:gd name="T63" fmla="*/ 901 h 2119"/>
                  <a:gd name="T64" fmla="*/ 565 w 2090"/>
                  <a:gd name="T65" fmla="*/ 784 h 2119"/>
                  <a:gd name="T66" fmla="*/ 636 w 2090"/>
                  <a:gd name="T67" fmla="*/ 701 h 2119"/>
                  <a:gd name="T68" fmla="*/ 679 w 2090"/>
                  <a:gd name="T69" fmla="*/ 662 h 2119"/>
                  <a:gd name="T70" fmla="*/ 687 w 2090"/>
                  <a:gd name="T71" fmla="*/ 656 h 2119"/>
                  <a:gd name="T72" fmla="*/ 675 w 2090"/>
                  <a:gd name="T73" fmla="*/ 694 h 2119"/>
                  <a:gd name="T74" fmla="*/ 657 w 2090"/>
                  <a:gd name="T75" fmla="*/ 770 h 2119"/>
                  <a:gd name="T76" fmla="*/ 648 w 2090"/>
                  <a:gd name="T77" fmla="*/ 863 h 2119"/>
                  <a:gd name="T78" fmla="*/ 663 w 2090"/>
                  <a:gd name="T79" fmla="*/ 987 h 2119"/>
                  <a:gd name="T80" fmla="*/ 699 w 2090"/>
                  <a:gd name="T81" fmla="*/ 1175 h 2119"/>
                  <a:gd name="T82" fmla="*/ 741 w 2090"/>
                  <a:gd name="T83" fmla="*/ 1322 h 2119"/>
                  <a:gd name="T84" fmla="*/ 767 w 2090"/>
                  <a:gd name="T85" fmla="*/ 1395 h 2119"/>
                  <a:gd name="T86" fmla="*/ 778 w 2090"/>
                  <a:gd name="T87" fmla="*/ 1424 h 2119"/>
                  <a:gd name="T88" fmla="*/ 782 w 2090"/>
                  <a:gd name="T89" fmla="*/ 1434 h 2119"/>
                  <a:gd name="T90" fmla="*/ 783 w 2090"/>
                  <a:gd name="T91" fmla="*/ 1407 h 2119"/>
                  <a:gd name="T92" fmla="*/ 790 w 2090"/>
                  <a:gd name="T93" fmla="*/ 1337 h 2119"/>
                  <a:gd name="T94" fmla="*/ 803 w 2090"/>
                  <a:gd name="T95" fmla="*/ 1231 h 2119"/>
                  <a:gd name="T96" fmla="*/ 824 w 2090"/>
                  <a:gd name="T97" fmla="*/ 1102 h 2119"/>
                  <a:gd name="T98" fmla="*/ 900 w 2090"/>
                  <a:gd name="T99" fmla="*/ 816 h 2119"/>
                  <a:gd name="T100" fmla="*/ 974 w 2090"/>
                  <a:gd name="T101" fmla="*/ 647 h 2119"/>
                  <a:gd name="T102" fmla="*/ 1055 w 2090"/>
                  <a:gd name="T103" fmla="*/ 533 h 2119"/>
                  <a:gd name="T104" fmla="*/ 1165 w 2090"/>
                  <a:gd name="T105" fmla="*/ 433 h 2119"/>
                  <a:gd name="T106" fmla="*/ 1295 w 2090"/>
                  <a:gd name="T107" fmla="*/ 351 h 2119"/>
                  <a:gd name="T108" fmla="*/ 1560 w 2090"/>
                  <a:gd name="T109" fmla="*/ 249 h 2119"/>
                  <a:gd name="T110" fmla="*/ 1736 w 2090"/>
                  <a:gd name="T111" fmla="*/ 184 h 2119"/>
                  <a:gd name="T112" fmla="*/ 1907 w 2090"/>
                  <a:gd name="T113" fmla="*/ 101 h 2119"/>
                  <a:gd name="T114" fmla="*/ 2012 w 2090"/>
                  <a:gd name="T115" fmla="*/ 45 h 2119"/>
                  <a:gd name="T116" fmla="*/ 2060 w 2090"/>
                  <a:gd name="T117" fmla="*/ 18 h 2119"/>
                  <a:gd name="T118" fmla="*/ 2087 w 2090"/>
                  <a:gd name="T119" fmla="*/ 2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90" h="2119">
                    <a:moveTo>
                      <a:pt x="2090" y="0"/>
                    </a:moveTo>
                    <a:lnTo>
                      <a:pt x="2090" y="0"/>
                    </a:lnTo>
                    <a:lnTo>
                      <a:pt x="2088" y="1"/>
                    </a:lnTo>
                    <a:lnTo>
                      <a:pt x="2086" y="1"/>
                    </a:lnTo>
                    <a:lnTo>
                      <a:pt x="2082" y="3"/>
                    </a:lnTo>
                    <a:lnTo>
                      <a:pt x="2077" y="4"/>
                    </a:lnTo>
                    <a:lnTo>
                      <a:pt x="2070" y="6"/>
                    </a:lnTo>
                    <a:lnTo>
                      <a:pt x="2063" y="8"/>
                    </a:lnTo>
                    <a:lnTo>
                      <a:pt x="2055" y="10"/>
                    </a:lnTo>
                    <a:lnTo>
                      <a:pt x="2046" y="13"/>
                    </a:lnTo>
                    <a:lnTo>
                      <a:pt x="2034" y="17"/>
                    </a:lnTo>
                    <a:lnTo>
                      <a:pt x="2023" y="20"/>
                    </a:lnTo>
                    <a:lnTo>
                      <a:pt x="2009" y="23"/>
                    </a:lnTo>
                    <a:lnTo>
                      <a:pt x="1996" y="27"/>
                    </a:lnTo>
                    <a:lnTo>
                      <a:pt x="1981" y="31"/>
                    </a:lnTo>
                    <a:lnTo>
                      <a:pt x="1964" y="35"/>
                    </a:lnTo>
                    <a:lnTo>
                      <a:pt x="1946" y="39"/>
                    </a:lnTo>
                    <a:lnTo>
                      <a:pt x="1928" y="43"/>
                    </a:lnTo>
                    <a:lnTo>
                      <a:pt x="1907" y="48"/>
                    </a:lnTo>
                    <a:lnTo>
                      <a:pt x="1887" y="53"/>
                    </a:lnTo>
                    <a:lnTo>
                      <a:pt x="1864" y="58"/>
                    </a:lnTo>
                    <a:lnTo>
                      <a:pt x="1840" y="63"/>
                    </a:lnTo>
                    <a:lnTo>
                      <a:pt x="1815" y="68"/>
                    </a:lnTo>
                    <a:lnTo>
                      <a:pt x="1790" y="73"/>
                    </a:lnTo>
                    <a:lnTo>
                      <a:pt x="1762" y="79"/>
                    </a:lnTo>
                    <a:lnTo>
                      <a:pt x="1733" y="85"/>
                    </a:lnTo>
                    <a:lnTo>
                      <a:pt x="1704" y="90"/>
                    </a:lnTo>
                    <a:lnTo>
                      <a:pt x="1673" y="96"/>
                    </a:lnTo>
                    <a:lnTo>
                      <a:pt x="1640" y="102"/>
                    </a:lnTo>
                    <a:lnTo>
                      <a:pt x="1607" y="107"/>
                    </a:lnTo>
                    <a:lnTo>
                      <a:pt x="1572" y="113"/>
                    </a:lnTo>
                    <a:lnTo>
                      <a:pt x="1536" y="119"/>
                    </a:lnTo>
                    <a:lnTo>
                      <a:pt x="1498" y="125"/>
                    </a:lnTo>
                    <a:lnTo>
                      <a:pt x="1429" y="135"/>
                    </a:lnTo>
                    <a:lnTo>
                      <a:pt x="1362" y="144"/>
                    </a:lnTo>
                    <a:lnTo>
                      <a:pt x="1298" y="152"/>
                    </a:lnTo>
                    <a:lnTo>
                      <a:pt x="1235" y="158"/>
                    </a:lnTo>
                    <a:lnTo>
                      <a:pt x="1175" y="163"/>
                    </a:lnTo>
                    <a:lnTo>
                      <a:pt x="1118" y="167"/>
                    </a:lnTo>
                    <a:lnTo>
                      <a:pt x="1061" y="171"/>
                    </a:lnTo>
                    <a:lnTo>
                      <a:pt x="1007" y="175"/>
                    </a:lnTo>
                    <a:lnTo>
                      <a:pt x="957" y="180"/>
                    </a:lnTo>
                    <a:lnTo>
                      <a:pt x="907" y="185"/>
                    </a:lnTo>
                    <a:lnTo>
                      <a:pt x="859" y="192"/>
                    </a:lnTo>
                    <a:lnTo>
                      <a:pt x="815" y="199"/>
                    </a:lnTo>
                    <a:lnTo>
                      <a:pt x="772" y="208"/>
                    </a:lnTo>
                    <a:lnTo>
                      <a:pt x="731" y="219"/>
                    </a:lnTo>
                    <a:lnTo>
                      <a:pt x="693" y="233"/>
                    </a:lnTo>
                    <a:lnTo>
                      <a:pt x="657" y="249"/>
                    </a:lnTo>
                    <a:lnTo>
                      <a:pt x="606" y="279"/>
                    </a:lnTo>
                    <a:lnTo>
                      <a:pt x="559" y="312"/>
                    </a:lnTo>
                    <a:lnTo>
                      <a:pt x="515" y="347"/>
                    </a:lnTo>
                    <a:lnTo>
                      <a:pt x="473" y="384"/>
                    </a:lnTo>
                    <a:lnTo>
                      <a:pt x="435" y="424"/>
                    </a:lnTo>
                    <a:lnTo>
                      <a:pt x="399" y="468"/>
                    </a:lnTo>
                    <a:lnTo>
                      <a:pt x="365" y="513"/>
                    </a:lnTo>
                    <a:lnTo>
                      <a:pt x="334" y="561"/>
                    </a:lnTo>
                    <a:lnTo>
                      <a:pt x="304" y="612"/>
                    </a:lnTo>
                    <a:lnTo>
                      <a:pt x="275" y="667"/>
                    </a:lnTo>
                    <a:lnTo>
                      <a:pt x="248" y="723"/>
                    </a:lnTo>
                    <a:lnTo>
                      <a:pt x="224" y="784"/>
                    </a:lnTo>
                    <a:lnTo>
                      <a:pt x="199" y="848"/>
                    </a:lnTo>
                    <a:lnTo>
                      <a:pt x="174" y="915"/>
                    </a:lnTo>
                    <a:lnTo>
                      <a:pt x="150" y="986"/>
                    </a:lnTo>
                    <a:lnTo>
                      <a:pt x="128" y="1060"/>
                    </a:lnTo>
                    <a:lnTo>
                      <a:pt x="113" y="1104"/>
                    </a:lnTo>
                    <a:lnTo>
                      <a:pt x="100" y="1149"/>
                    </a:lnTo>
                    <a:lnTo>
                      <a:pt x="77" y="1239"/>
                    </a:lnTo>
                    <a:lnTo>
                      <a:pt x="57" y="1331"/>
                    </a:lnTo>
                    <a:lnTo>
                      <a:pt x="42" y="1423"/>
                    </a:lnTo>
                    <a:lnTo>
                      <a:pt x="29" y="1512"/>
                    </a:lnTo>
                    <a:lnTo>
                      <a:pt x="19" y="1600"/>
                    </a:lnTo>
                    <a:lnTo>
                      <a:pt x="15" y="1643"/>
                    </a:lnTo>
                    <a:lnTo>
                      <a:pt x="12" y="1684"/>
                    </a:lnTo>
                    <a:lnTo>
                      <a:pt x="9" y="1725"/>
                    </a:lnTo>
                    <a:lnTo>
                      <a:pt x="7" y="1765"/>
                    </a:lnTo>
                    <a:lnTo>
                      <a:pt x="5" y="1803"/>
                    </a:lnTo>
                    <a:lnTo>
                      <a:pt x="3" y="1839"/>
                    </a:lnTo>
                    <a:lnTo>
                      <a:pt x="2" y="1874"/>
                    </a:lnTo>
                    <a:lnTo>
                      <a:pt x="1" y="1907"/>
                    </a:lnTo>
                    <a:lnTo>
                      <a:pt x="1" y="1939"/>
                    </a:lnTo>
                    <a:lnTo>
                      <a:pt x="0" y="1967"/>
                    </a:lnTo>
                    <a:lnTo>
                      <a:pt x="0" y="1994"/>
                    </a:lnTo>
                    <a:lnTo>
                      <a:pt x="1" y="2019"/>
                    </a:lnTo>
                    <a:lnTo>
                      <a:pt x="1" y="2042"/>
                    </a:lnTo>
                    <a:lnTo>
                      <a:pt x="1" y="2061"/>
                    </a:lnTo>
                    <a:lnTo>
                      <a:pt x="1" y="2079"/>
                    </a:lnTo>
                    <a:lnTo>
                      <a:pt x="2" y="2093"/>
                    </a:lnTo>
                    <a:lnTo>
                      <a:pt x="2" y="2104"/>
                    </a:lnTo>
                    <a:lnTo>
                      <a:pt x="3" y="2113"/>
                    </a:lnTo>
                    <a:lnTo>
                      <a:pt x="3" y="2117"/>
                    </a:lnTo>
                    <a:lnTo>
                      <a:pt x="3" y="2119"/>
                    </a:lnTo>
                    <a:lnTo>
                      <a:pt x="3" y="2119"/>
                    </a:lnTo>
                    <a:lnTo>
                      <a:pt x="4" y="2117"/>
                    </a:lnTo>
                    <a:lnTo>
                      <a:pt x="4" y="2114"/>
                    </a:lnTo>
                    <a:lnTo>
                      <a:pt x="5" y="2110"/>
                    </a:lnTo>
                    <a:lnTo>
                      <a:pt x="7" y="2104"/>
                    </a:lnTo>
                    <a:lnTo>
                      <a:pt x="8" y="2098"/>
                    </a:lnTo>
                    <a:lnTo>
                      <a:pt x="10" y="2091"/>
                    </a:lnTo>
                    <a:lnTo>
                      <a:pt x="12" y="2082"/>
                    </a:lnTo>
                    <a:lnTo>
                      <a:pt x="18" y="2062"/>
                    </a:lnTo>
                    <a:lnTo>
                      <a:pt x="24" y="2040"/>
                    </a:lnTo>
                    <a:lnTo>
                      <a:pt x="32" y="2013"/>
                    </a:lnTo>
                    <a:lnTo>
                      <a:pt x="40" y="1983"/>
                    </a:lnTo>
                    <a:lnTo>
                      <a:pt x="49" y="1950"/>
                    </a:lnTo>
                    <a:lnTo>
                      <a:pt x="59" y="1914"/>
                    </a:lnTo>
                    <a:lnTo>
                      <a:pt x="71" y="1877"/>
                    </a:lnTo>
                    <a:lnTo>
                      <a:pt x="83" y="1837"/>
                    </a:lnTo>
                    <a:lnTo>
                      <a:pt x="96" y="1794"/>
                    </a:lnTo>
                    <a:lnTo>
                      <a:pt x="110" y="1751"/>
                    </a:lnTo>
                    <a:lnTo>
                      <a:pt x="123" y="1706"/>
                    </a:lnTo>
                    <a:lnTo>
                      <a:pt x="139" y="1659"/>
                    </a:lnTo>
                    <a:lnTo>
                      <a:pt x="171" y="1565"/>
                    </a:lnTo>
                    <a:lnTo>
                      <a:pt x="205" y="1468"/>
                    </a:lnTo>
                    <a:lnTo>
                      <a:pt x="241" y="1372"/>
                    </a:lnTo>
                    <a:lnTo>
                      <a:pt x="260" y="1325"/>
                    </a:lnTo>
                    <a:lnTo>
                      <a:pt x="278" y="1277"/>
                    </a:lnTo>
                    <a:lnTo>
                      <a:pt x="298" y="1232"/>
                    </a:lnTo>
                    <a:lnTo>
                      <a:pt x="317" y="1189"/>
                    </a:lnTo>
                    <a:lnTo>
                      <a:pt x="337" y="1145"/>
                    </a:lnTo>
                    <a:lnTo>
                      <a:pt x="358" y="1105"/>
                    </a:lnTo>
                    <a:lnTo>
                      <a:pt x="377" y="1066"/>
                    </a:lnTo>
                    <a:lnTo>
                      <a:pt x="398" y="1030"/>
                    </a:lnTo>
                    <a:lnTo>
                      <a:pt x="419" y="997"/>
                    </a:lnTo>
                    <a:lnTo>
                      <a:pt x="438" y="966"/>
                    </a:lnTo>
                    <a:lnTo>
                      <a:pt x="453" y="944"/>
                    </a:lnTo>
                    <a:lnTo>
                      <a:pt x="467" y="922"/>
                    </a:lnTo>
                    <a:lnTo>
                      <a:pt x="481" y="901"/>
                    </a:lnTo>
                    <a:lnTo>
                      <a:pt x="494" y="881"/>
                    </a:lnTo>
                    <a:lnTo>
                      <a:pt x="520" y="845"/>
                    </a:lnTo>
                    <a:lnTo>
                      <a:pt x="544" y="813"/>
                    </a:lnTo>
                    <a:lnTo>
                      <a:pt x="565" y="784"/>
                    </a:lnTo>
                    <a:lnTo>
                      <a:pt x="586" y="758"/>
                    </a:lnTo>
                    <a:lnTo>
                      <a:pt x="604" y="736"/>
                    </a:lnTo>
                    <a:lnTo>
                      <a:pt x="622" y="717"/>
                    </a:lnTo>
                    <a:lnTo>
                      <a:pt x="636" y="701"/>
                    </a:lnTo>
                    <a:lnTo>
                      <a:pt x="650" y="687"/>
                    </a:lnTo>
                    <a:lnTo>
                      <a:pt x="661" y="677"/>
                    </a:lnTo>
                    <a:lnTo>
                      <a:pt x="671" y="669"/>
                    </a:lnTo>
                    <a:lnTo>
                      <a:pt x="679" y="662"/>
                    </a:lnTo>
                    <a:lnTo>
                      <a:pt x="684" y="657"/>
                    </a:lnTo>
                    <a:lnTo>
                      <a:pt x="687" y="655"/>
                    </a:lnTo>
                    <a:lnTo>
                      <a:pt x="688" y="654"/>
                    </a:lnTo>
                    <a:lnTo>
                      <a:pt x="687" y="656"/>
                    </a:lnTo>
                    <a:lnTo>
                      <a:pt x="685" y="661"/>
                    </a:lnTo>
                    <a:lnTo>
                      <a:pt x="683" y="670"/>
                    </a:lnTo>
                    <a:lnTo>
                      <a:pt x="679" y="681"/>
                    </a:lnTo>
                    <a:lnTo>
                      <a:pt x="675" y="694"/>
                    </a:lnTo>
                    <a:lnTo>
                      <a:pt x="670" y="711"/>
                    </a:lnTo>
                    <a:lnTo>
                      <a:pt x="665" y="728"/>
                    </a:lnTo>
                    <a:lnTo>
                      <a:pt x="661" y="748"/>
                    </a:lnTo>
                    <a:lnTo>
                      <a:pt x="657" y="770"/>
                    </a:lnTo>
                    <a:lnTo>
                      <a:pt x="653" y="791"/>
                    </a:lnTo>
                    <a:lnTo>
                      <a:pt x="650" y="815"/>
                    </a:lnTo>
                    <a:lnTo>
                      <a:pt x="649" y="839"/>
                    </a:lnTo>
                    <a:lnTo>
                      <a:pt x="648" y="863"/>
                    </a:lnTo>
                    <a:lnTo>
                      <a:pt x="649" y="887"/>
                    </a:lnTo>
                    <a:lnTo>
                      <a:pt x="652" y="912"/>
                    </a:lnTo>
                    <a:lnTo>
                      <a:pt x="657" y="935"/>
                    </a:lnTo>
                    <a:lnTo>
                      <a:pt x="663" y="987"/>
                    </a:lnTo>
                    <a:lnTo>
                      <a:pt x="672" y="1037"/>
                    </a:lnTo>
                    <a:lnTo>
                      <a:pt x="680" y="1085"/>
                    </a:lnTo>
                    <a:lnTo>
                      <a:pt x="689" y="1131"/>
                    </a:lnTo>
                    <a:lnTo>
                      <a:pt x="699" y="1175"/>
                    </a:lnTo>
                    <a:lnTo>
                      <a:pt x="710" y="1216"/>
                    </a:lnTo>
                    <a:lnTo>
                      <a:pt x="720" y="1255"/>
                    </a:lnTo>
                    <a:lnTo>
                      <a:pt x="731" y="1290"/>
                    </a:lnTo>
                    <a:lnTo>
                      <a:pt x="741" y="1322"/>
                    </a:lnTo>
                    <a:lnTo>
                      <a:pt x="750" y="1349"/>
                    </a:lnTo>
                    <a:lnTo>
                      <a:pt x="759" y="1374"/>
                    </a:lnTo>
                    <a:lnTo>
                      <a:pt x="762" y="1385"/>
                    </a:lnTo>
                    <a:lnTo>
                      <a:pt x="767" y="1395"/>
                    </a:lnTo>
                    <a:lnTo>
                      <a:pt x="770" y="1404"/>
                    </a:lnTo>
                    <a:lnTo>
                      <a:pt x="773" y="1411"/>
                    </a:lnTo>
                    <a:lnTo>
                      <a:pt x="776" y="1418"/>
                    </a:lnTo>
                    <a:lnTo>
                      <a:pt x="778" y="1424"/>
                    </a:lnTo>
                    <a:lnTo>
                      <a:pt x="779" y="1428"/>
                    </a:lnTo>
                    <a:lnTo>
                      <a:pt x="781" y="1431"/>
                    </a:lnTo>
                    <a:lnTo>
                      <a:pt x="781" y="1433"/>
                    </a:lnTo>
                    <a:lnTo>
                      <a:pt x="782" y="1434"/>
                    </a:lnTo>
                    <a:lnTo>
                      <a:pt x="782" y="1432"/>
                    </a:lnTo>
                    <a:lnTo>
                      <a:pt x="782" y="1427"/>
                    </a:lnTo>
                    <a:lnTo>
                      <a:pt x="783" y="1418"/>
                    </a:lnTo>
                    <a:lnTo>
                      <a:pt x="783" y="1407"/>
                    </a:lnTo>
                    <a:lnTo>
                      <a:pt x="784" y="1394"/>
                    </a:lnTo>
                    <a:lnTo>
                      <a:pt x="786" y="1377"/>
                    </a:lnTo>
                    <a:lnTo>
                      <a:pt x="788" y="1358"/>
                    </a:lnTo>
                    <a:lnTo>
                      <a:pt x="790" y="1337"/>
                    </a:lnTo>
                    <a:lnTo>
                      <a:pt x="792" y="1313"/>
                    </a:lnTo>
                    <a:lnTo>
                      <a:pt x="795" y="1288"/>
                    </a:lnTo>
                    <a:lnTo>
                      <a:pt x="799" y="1261"/>
                    </a:lnTo>
                    <a:lnTo>
                      <a:pt x="803" y="1231"/>
                    </a:lnTo>
                    <a:lnTo>
                      <a:pt x="808" y="1201"/>
                    </a:lnTo>
                    <a:lnTo>
                      <a:pt x="813" y="1169"/>
                    </a:lnTo>
                    <a:lnTo>
                      <a:pt x="818" y="1136"/>
                    </a:lnTo>
                    <a:lnTo>
                      <a:pt x="824" y="1102"/>
                    </a:lnTo>
                    <a:lnTo>
                      <a:pt x="839" y="1032"/>
                    </a:lnTo>
                    <a:lnTo>
                      <a:pt x="856" y="960"/>
                    </a:lnTo>
                    <a:lnTo>
                      <a:pt x="876" y="888"/>
                    </a:lnTo>
                    <a:lnTo>
                      <a:pt x="900" y="816"/>
                    </a:lnTo>
                    <a:lnTo>
                      <a:pt x="927" y="746"/>
                    </a:lnTo>
                    <a:lnTo>
                      <a:pt x="942" y="712"/>
                    </a:lnTo>
                    <a:lnTo>
                      <a:pt x="958" y="679"/>
                    </a:lnTo>
                    <a:lnTo>
                      <a:pt x="974" y="647"/>
                    </a:lnTo>
                    <a:lnTo>
                      <a:pt x="993" y="617"/>
                    </a:lnTo>
                    <a:lnTo>
                      <a:pt x="1011" y="588"/>
                    </a:lnTo>
                    <a:lnTo>
                      <a:pt x="1031" y="561"/>
                    </a:lnTo>
                    <a:lnTo>
                      <a:pt x="1055" y="533"/>
                    </a:lnTo>
                    <a:lnTo>
                      <a:pt x="1080" y="506"/>
                    </a:lnTo>
                    <a:lnTo>
                      <a:pt x="1107" y="480"/>
                    </a:lnTo>
                    <a:lnTo>
                      <a:pt x="1136" y="455"/>
                    </a:lnTo>
                    <a:lnTo>
                      <a:pt x="1165" y="433"/>
                    </a:lnTo>
                    <a:lnTo>
                      <a:pt x="1196" y="410"/>
                    </a:lnTo>
                    <a:lnTo>
                      <a:pt x="1228" y="389"/>
                    </a:lnTo>
                    <a:lnTo>
                      <a:pt x="1261" y="370"/>
                    </a:lnTo>
                    <a:lnTo>
                      <a:pt x="1295" y="351"/>
                    </a:lnTo>
                    <a:lnTo>
                      <a:pt x="1330" y="334"/>
                    </a:lnTo>
                    <a:lnTo>
                      <a:pt x="1403" y="302"/>
                    </a:lnTo>
                    <a:lnTo>
                      <a:pt x="1481" y="274"/>
                    </a:lnTo>
                    <a:lnTo>
                      <a:pt x="1560" y="249"/>
                    </a:lnTo>
                    <a:lnTo>
                      <a:pt x="1603" y="236"/>
                    </a:lnTo>
                    <a:lnTo>
                      <a:pt x="1646" y="221"/>
                    </a:lnTo>
                    <a:lnTo>
                      <a:pt x="1690" y="203"/>
                    </a:lnTo>
                    <a:lnTo>
                      <a:pt x="1736" y="184"/>
                    </a:lnTo>
                    <a:lnTo>
                      <a:pt x="1780" y="164"/>
                    </a:lnTo>
                    <a:lnTo>
                      <a:pt x="1825" y="143"/>
                    </a:lnTo>
                    <a:lnTo>
                      <a:pt x="1867" y="122"/>
                    </a:lnTo>
                    <a:lnTo>
                      <a:pt x="1907" y="101"/>
                    </a:lnTo>
                    <a:lnTo>
                      <a:pt x="1945" y="81"/>
                    </a:lnTo>
                    <a:lnTo>
                      <a:pt x="1981" y="63"/>
                    </a:lnTo>
                    <a:lnTo>
                      <a:pt x="1996" y="54"/>
                    </a:lnTo>
                    <a:lnTo>
                      <a:pt x="2012" y="45"/>
                    </a:lnTo>
                    <a:lnTo>
                      <a:pt x="2026" y="37"/>
                    </a:lnTo>
                    <a:lnTo>
                      <a:pt x="2038" y="30"/>
                    </a:lnTo>
                    <a:lnTo>
                      <a:pt x="2050" y="24"/>
                    </a:lnTo>
                    <a:lnTo>
                      <a:pt x="2060" y="18"/>
                    </a:lnTo>
                    <a:lnTo>
                      <a:pt x="2069" y="12"/>
                    </a:lnTo>
                    <a:lnTo>
                      <a:pt x="2077" y="8"/>
                    </a:lnTo>
                    <a:lnTo>
                      <a:pt x="2083" y="4"/>
                    </a:lnTo>
                    <a:lnTo>
                      <a:pt x="2087" y="2"/>
                    </a:lnTo>
                    <a:lnTo>
                      <a:pt x="2090" y="0"/>
                    </a:lnTo>
                    <a:lnTo>
                      <a:pt x="20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5F1800-D6F9-42AD-8B91-ADCB8ECEF171}"/>
                </a:ext>
              </a:extLst>
            </p:cNvPr>
            <p:cNvGrpSpPr/>
            <p:nvPr/>
          </p:nvGrpSpPr>
          <p:grpSpPr>
            <a:xfrm>
              <a:off x="10651930" y="2933595"/>
              <a:ext cx="496622" cy="378062"/>
              <a:chOff x="2502877" y="2643553"/>
              <a:chExt cx="3651737" cy="2779942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8496B28-8EE5-493A-B67D-8C91CED80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3655" y="4505747"/>
                <a:ext cx="0" cy="917748"/>
              </a:xfrm>
              <a:prstGeom prst="line">
                <a:avLst/>
              </a:prstGeom>
              <a:noFill/>
              <a:ln w="12700" cap="rnd" cmpd="sng" algn="ctr">
                <a:solidFill>
                  <a:srgbClr val="ABABAB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CBF133C-65E4-430F-916D-557C75EA6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83069" y="3734649"/>
                <a:ext cx="0" cy="1688846"/>
              </a:xfrm>
              <a:prstGeom prst="line">
                <a:avLst/>
              </a:prstGeom>
              <a:noFill/>
              <a:ln w="12700" cap="rnd" cmpd="sng" algn="ctr">
                <a:solidFill>
                  <a:srgbClr val="ABABAB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0C71C50-B2BB-4A05-9560-7A14F38CCE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82" y="4051603"/>
                <a:ext cx="0" cy="1371892"/>
              </a:xfrm>
              <a:prstGeom prst="line">
                <a:avLst/>
              </a:prstGeom>
              <a:noFill/>
              <a:ln w="12700" cap="rnd" cmpd="sng" algn="ctr">
                <a:solidFill>
                  <a:srgbClr val="ABABAB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E18E8BD6-A264-4EC4-8327-F185DD2862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0632" y="3185667"/>
                <a:ext cx="0" cy="2237828"/>
              </a:xfrm>
              <a:prstGeom prst="line">
                <a:avLst/>
              </a:prstGeom>
              <a:noFill/>
              <a:ln w="12700" cap="rnd" cmpd="sng" algn="ctr">
                <a:solidFill>
                  <a:srgbClr val="ABABAB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27" name="Freeform: Shape 581">
                <a:extLst>
                  <a:ext uri="{FF2B5EF4-FFF2-40B4-BE49-F238E27FC236}">
                    <a16:creationId xmlns:a16="http://schemas.microsoft.com/office/drawing/2014/main" id="{1C7B51C7-15AF-40FD-B26E-85DFD436B972}"/>
                  </a:ext>
                </a:extLst>
              </p:cNvPr>
              <p:cNvSpPr/>
              <p:nvPr/>
            </p:nvSpPr>
            <p:spPr bwMode="auto">
              <a:xfrm>
                <a:off x="2502877" y="2643553"/>
                <a:ext cx="3651737" cy="2288931"/>
              </a:xfrm>
              <a:custGeom>
                <a:avLst/>
                <a:gdLst>
                  <a:gd name="connsiteX0" fmla="*/ 396145 w 3651737"/>
                  <a:gd name="connsiteY0" fmla="*/ 0 h 2582009"/>
                  <a:gd name="connsiteX1" fmla="*/ 3255592 w 3651737"/>
                  <a:gd name="connsiteY1" fmla="*/ 0 h 2582009"/>
                  <a:gd name="connsiteX2" fmla="*/ 3651737 w 3651737"/>
                  <a:gd name="connsiteY2" fmla="*/ 396145 h 2582009"/>
                  <a:gd name="connsiteX3" fmla="*/ 3651737 w 3651737"/>
                  <a:gd name="connsiteY3" fmla="*/ 1892786 h 2582009"/>
                  <a:gd name="connsiteX4" fmla="*/ 3255592 w 3651737"/>
                  <a:gd name="connsiteY4" fmla="*/ 2288931 h 2582009"/>
                  <a:gd name="connsiteX5" fmla="*/ 3196003 w 3651737"/>
                  <a:gd name="connsiteY5" fmla="*/ 2288931 h 2582009"/>
                  <a:gd name="connsiteX6" fmla="*/ 3196003 w 3651737"/>
                  <a:gd name="connsiteY6" fmla="*/ 2582009 h 2582009"/>
                  <a:gd name="connsiteX7" fmla="*/ 455734 w 3651737"/>
                  <a:gd name="connsiteY7" fmla="*/ 2582009 h 2582009"/>
                  <a:gd name="connsiteX8" fmla="*/ 455734 w 3651737"/>
                  <a:gd name="connsiteY8" fmla="*/ 2288931 h 2582009"/>
                  <a:gd name="connsiteX9" fmla="*/ 396145 w 3651737"/>
                  <a:gd name="connsiteY9" fmla="*/ 2288931 h 2582009"/>
                  <a:gd name="connsiteX10" fmla="*/ 0 w 3651737"/>
                  <a:gd name="connsiteY10" fmla="*/ 1892786 h 2582009"/>
                  <a:gd name="connsiteX11" fmla="*/ 0 w 3651737"/>
                  <a:gd name="connsiteY11" fmla="*/ 396145 h 2582009"/>
                  <a:gd name="connsiteX12" fmla="*/ 396145 w 3651737"/>
                  <a:gd name="connsiteY12" fmla="*/ 0 h 2582009"/>
                  <a:gd name="connsiteX0" fmla="*/ 455734 w 3651737"/>
                  <a:gd name="connsiteY0" fmla="*/ 2582009 h 2673449"/>
                  <a:gd name="connsiteX1" fmla="*/ 455734 w 3651737"/>
                  <a:gd name="connsiteY1" fmla="*/ 2288931 h 2673449"/>
                  <a:gd name="connsiteX2" fmla="*/ 396145 w 3651737"/>
                  <a:gd name="connsiteY2" fmla="*/ 2288931 h 2673449"/>
                  <a:gd name="connsiteX3" fmla="*/ 0 w 3651737"/>
                  <a:gd name="connsiteY3" fmla="*/ 1892786 h 2673449"/>
                  <a:gd name="connsiteX4" fmla="*/ 0 w 3651737"/>
                  <a:gd name="connsiteY4" fmla="*/ 396145 h 2673449"/>
                  <a:gd name="connsiteX5" fmla="*/ 396145 w 3651737"/>
                  <a:gd name="connsiteY5" fmla="*/ 0 h 2673449"/>
                  <a:gd name="connsiteX6" fmla="*/ 3255592 w 3651737"/>
                  <a:gd name="connsiteY6" fmla="*/ 0 h 2673449"/>
                  <a:gd name="connsiteX7" fmla="*/ 3651737 w 3651737"/>
                  <a:gd name="connsiteY7" fmla="*/ 396145 h 2673449"/>
                  <a:gd name="connsiteX8" fmla="*/ 3651737 w 3651737"/>
                  <a:gd name="connsiteY8" fmla="*/ 1892786 h 2673449"/>
                  <a:gd name="connsiteX9" fmla="*/ 3255592 w 3651737"/>
                  <a:gd name="connsiteY9" fmla="*/ 2288931 h 2673449"/>
                  <a:gd name="connsiteX10" fmla="*/ 3196003 w 3651737"/>
                  <a:gd name="connsiteY10" fmla="*/ 2288931 h 2673449"/>
                  <a:gd name="connsiteX11" fmla="*/ 3196003 w 3651737"/>
                  <a:gd name="connsiteY11" fmla="*/ 2582009 h 2673449"/>
                  <a:gd name="connsiteX12" fmla="*/ 547174 w 3651737"/>
                  <a:gd name="connsiteY12" fmla="*/ 2673449 h 2673449"/>
                  <a:gd name="connsiteX0" fmla="*/ 455734 w 3651737"/>
                  <a:gd name="connsiteY0" fmla="*/ 2582009 h 2582009"/>
                  <a:gd name="connsiteX1" fmla="*/ 455734 w 3651737"/>
                  <a:gd name="connsiteY1" fmla="*/ 2288931 h 2582009"/>
                  <a:gd name="connsiteX2" fmla="*/ 396145 w 3651737"/>
                  <a:gd name="connsiteY2" fmla="*/ 2288931 h 2582009"/>
                  <a:gd name="connsiteX3" fmla="*/ 0 w 3651737"/>
                  <a:gd name="connsiteY3" fmla="*/ 1892786 h 2582009"/>
                  <a:gd name="connsiteX4" fmla="*/ 0 w 3651737"/>
                  <a:gd name="connsiteY4" fmla="*/ 396145 h 2582009"/>
                  <a:gd name="connsiteX5" fmla="*/ 396145 w 3651737"/>
                  <a:gd name="connsiteY5" fmla="*/ 0 h 2582009"/>
                  <a:gd name="connsiteX6" fmla="*/ 3255592 w 3651737"/>
                  <a:gd name="connsiteY6" fmla="*/ 0 h 2582009"/>
                  <a:gd name="connsiteX7" fmla="*/ 3651737 w 3651737"/>
                  <a:gd name="connsiteY7" fmla="*/ 396145 h 2582009"/>
                  <a:gd name="connsiteX8" fmla="*/ 3651737 w 3651737"/>
                  <a:gd name="connsiteY8" fmla="*/ 1892786 h 2582009"/>
                  <a:gd name="connsiteX9" fmla="*/ 3255592 w 3651737"/>
                  <a:gd name="connsiteY9" fmla="*/ 2288931 h 2582009"/>
                  <a:gd name="connsiteX10" fmla="*/ 3196003 w 3651737"/>
                  <a:gd name="connsiteY10" fmla="*/ 2288931 h 2582009"/>
                  <a:gd name="connsiteX11" fmla="*/ 3196003 w 3651737"/>
                  <a:gd name="connsiteY11" fmla="*/ 2582009 h 2582009"/>
                  <a:gd name="connsiteX0" fmla="*/ 455734 w 3651737"/>
                  <a:gd name="connsiteY0" fmla="*/ 2288931 h 2582009"/>
                  <a:gd name="connsiteX1" fmla="*/ 396145 w 3651737"/>
                  <a:gd name="connsiteY1" fmla="*/ 2288931 h 2582009"/>
                  <a:gd name="connsiteX2" fmla="*/ 0 w 3651737"/>
                  <a:gd name="connsiteY2" fmla="*/ 1892786 h 2582009"/>
                  <a:gd name="connsiteX3" fmla="*/ 0 w 3651737"/>
                  <a:gd name="connsiteY3" fmla="*/ 396145 h 2582009"/>
                  <a:gd name="connsiteX4" fmla="*/ 396145 w 3651737"/>
                  <a:gd name="connsiteY4" fmla="*/ 0 h 2582009"/>
                  <a:gd name="connsiteX5" fmla="*/ 3255592 w 3651737"/>
                  <a:gd name="connsiteY5" fmla="*/ 0 h 2582009"/>
                  <a:gd name="connsiteX6" fmla="*/ 3651737 w 3651737"/>
                  <a:gd name="connsiteY6" fmla="*/ 396145 h 2582009"/>
                  <a:gd name="connsiteX7" fmla="*/ 3651737 w 3651737"/>
                  <a:gd name="connsiteY7" fmla="*/ 1892786 h 2582009"/>
                  <a:gd name="connsiteX8" fmla="*/ 3255592 w 3651737"/>
                  <a:gd name="connsiteY8" fmla="*/ 2288931 h 2582009"/>
                  <a:gd name="connsiteX9" fmla="*/ 3196003 w 3651737"/>
                  <a:gd name="connsiteY9" fmla="*/ 2288931 h 2582009"/>
                  <a:gd name="connsiteX10" fmla="*/ 3196003 w 3651737"/>
                  <a:gd name="connsiteY10" fmla="*/ 2582009 h 2582009"/>
                  <a:gd name="connsiteX0" fmla="*/ 455734 w 3651737"/>
                  <a:gd name="connsiteY0" fmla="*/ 2288931 h 2288931"/>
                  <a:gd name="connsiteX1" fmla="*/ 396145 w 3651737"/>
                  <a:gd name="connsiteY1" fmla="*/ 2288931 h 2288931"/>
                  <a:gd name="connsiteX2" fmla="*/ 0 w 3651737"/>
                  <a:gd name="connsiteY2" fmla="*/ 1892786 h 2288931"/>
                  <a:gd name="connsiteX3" fmla="*/ 0 w 3651737"/>
                  <a:gd name="connsiteY3" fmla="*/ 396145 h 2288931"/>
                  <a:gd name="connsiteX4" fmla="*/ 396145 w 3651737"/>
                  <a:gd name="connsiteY4" fmla="*/ 0 h 2288931"/>
                  <a:gd name="connsiteX5" fmla="*/ 3255592 w 3651737"/>
                  <a:gd name="connsiteY5" fmla="*/ 0 h 2288931"/>
                  <a:gd name="connsiteX6" fmla="*/ 3651737 w 3651737"/>
                  <a:gd name="connsiteY6" fmla="*/ 396145 h 2288931"/>
                  <a:gd name="connsiteX7" fmla="*/ 3651737 w 3651737"/>
                  <a:gd name="connsiteY7" fmla="*/ 1892786 h 2288931"/>
                  <a:gd name="connsiteX8" fmla="*/ 3255592 w 3651737"/>
                  <a:gd name="connsiteY8" fmla="*/ 2288931 h 2288931"/>
                  <a:gd name="connsiteX9" fmla="*/ 3196003 w 3651737"/>
                  <a:gd name="connsiteY9" fmla="*/ 2288931 h 2288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51737" h="2288931">
                    <a:moveTo>
                      <a:pt x="455734" y="2288931"/>
                    </a:moveTo>
                    <a:lnTo>
                      <a:pt x="396145" y="2288931"/>
                    </a:lnTo>
                    <a:cubicBezTo>
                      <a:pt x="177360" y="2288931"/>
                      <a:pt x="0" y="2111571"/>
                      <a:pt x="0" y="1892786"/>
                    </a:cubicBezTo>
                    <a:lnTo>
                      <a:pt x="0" y="396145"/>
                    </a:lnTo>
                    <a:cubicBezTo>
                      <a:pt x="0" y="177360"/>
                      <a:pt x="177360" y="0"/>
                      <a:pt x="396145" y="0"/>
                    </a:cubicBezTo>
                    <a:lnTo>
                      <a:pt x="3255592" y="0"/>
                    </a:lnTo>
                    <a:cubicBezTo>
                      <a:pt x="3474377" y="0"/>
                      <a:pt x="3651737" y="177360"/>
                      <a:pt x="3651737" y="396145"/>
                    </a:cubicBezTo>
                    <a:lnTo>
                      <a:pt x="3651737" y="1892786"/>
                    </a:lnTo>
                    <a:cubicBezTo>
                      <a:pt x="3651737" y="2111571"/>
                      <a:pt x="3474377" y="2288931"/>
                      <a:pt x="3255592" y="2288931"/>
                    </a:cubicBezTo>
                    <a:lnTo>
                      <a:pt x="3196003" y="2288931"/>
                    </a:lnTo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1" name="Freeform 2">
              <a:extLst>
                <a:ext uri="{FF2B5EF4-FFF2-40B4-BE49-F238E27FC236}">
                  <a16:creationId xmlns:a16="http://schemas.microsoft.com/office/drawing/2014/main" id="{5FAEAAB5-E0FF-4363-8C1D-F93D01424D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7398" y="1730364"/>
              <a:ext cx="6350000" cy="1260599"/>
            </a:xfrm>
            <a:prstGeom prst="rect">
              <a:avLst/>
            </a:prstGeom>
            <a:noFill/>
            <a:ln w="12700" cap="flat">
              <a:solidFill>
                <a:srgbClr val="ABABAB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CBD5574-154F-4652-8B3B-F954A2D9997A}"/>
                </a:ext>
              </a:extLst>
            </p:cNvPr>
            <p:cNvGrpSpPr/>
            <p:nvPr/>
          </p:nvGrpSpPr>
          <p:grpSpPr>
            <a:xfrm rot="16200000">
              <a:off x="7816827" y="3613269"/>
              <a:ext cx="3901792" cy="467102"/>
              <a:chOff x="3487387" y="4548246"/>
              <a:chExt cx="5217226" cy="653146"/>
            </a:xfrm>
          </p:grpSpPr>
          <p:sp>
            <p:nvSpPr>
              <p:cNvPr id="121" name="Freeform 329">
                <a:extLst>
                  <a:ext uri="{FF2B5EF4-FFF2-40B4-BE49-F238E27FC236}">
                    <a16:creationId xmlns:a16="http://schemas.microsoft.com/office/drawing/2014/main" id="{6E5873B0-244E-42FA-A8C6-DA16547F1939}"/>
                  </a:ext>
                </a:extLst>
              </p:cNvPr>
              <p:cNvSpPr/>
              <p:nvPr/>
            </p:nvSpPr>
            <p:spPr>
              <a:xfrm rot="10800000">
                <a:off x="3487387" y="4548246"/>
                <a:ext cx="5217226" cy="296885"/>
              </a:xfrm>
              <a:custGeom>
                <a:avLst/>
                <a:gdLst>
                  <a:gd name="connsiteX0" fmla="*/ 0 w 9096498"/>
                  <a:gd name="connsiteY0" fmla="*/ 356260 h 368135"/>
                  <a:gd name="connsiteX1" fmla="*/ 0 w 9096498"/>
                  <a:gd name="connsiteY1" fmla="*/ 0 h 368135"/>
                  <a:gd name="connsiteX2" fmla="*/ 9096498 w 9096498"/>
                  <a:gd name="connsiteY2" fmla="*/ 0 h 368135"/>
                  <a:gd name="connsiteX3" fmla="*/ 9096498 w 9096498"/>
                  <a:gd name="connsiteY3" fmla="*/ 368135 h 36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96498" h="368135">
                    <a:moveTo>
                      <a:pt x="0" y="356260"/>
                    </a:moveTo>
                    <a:lnTo>
                      <a:pt x="0" y="0"/>
                    </a:lnTo>
                    <a:lnTo>
                      <a:pt x="9096498" y="0"/>
                    </a:lnTo>
                    <a:lnTo>
                      <a:pt x="9096498" y="368135"/>
                    </a:lnTo>
                  </a:path>
                </a:pathLst>
              </a:custGeom>
              <a:noFill/>
              <a:ln w="10795" cap="flat" cmpd="sng" algn="ctr">
                <a:solidFill>
                  <a:srgbClr val="ABABAB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330">
                <a:extLst>
                  <a:ext uri="{FF2B5EF4-FFF2-40B4-BE49-F238E27FC236}">
                    <a16:creationId xmlns:a16="http://schemas.microsoft.com/office/drawing/2014/main" id="{348AFE59-B236-42A0-9384-134FA7CBED7B}"/>
                  </a:ext>
                </a:extLst>
              </p:cNvPr>
              <p:cNvSpPr/>
              <p:nvPr/>
            </p:nvSpPr>
            <p:spPr>
              <a:xfrm flipH="1">
                <a:off x="6057373" y="4845131"/>
                <a:ext cx="45719" cy="356261"/>
              </a:xfrm>
              <a:custGeom>
                <a:avLst/>
                <a:gdLst>
                  <a:gd name="connsiteX0" fmla="*/ 0 w 0"/>
                  <a:gd name="connsiteY0" fmla="*/ 0 h 475013"/>
                  <a:gd name="connsiteX1" fmla="*/ 0 w 0"/>
                  <a:gd name="connsiteY1" fmla="*/ 475013 h 47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5013">
                    <a:moveTo>
                      <a:pt x="0" y="0"/>
                    </a:moveTo>
                    <a:lnTo>
                      <a:pt x="0" y="475013"/>
                    </a:lnTo>
                  </a:path>
                </a:pathLst>
              </a:custGeom>
              <a:noFill/>
              <a:ln w="10795" cap="flat" cmpd="sng" algn="ctr">
                <a:solidFill>
                  <a:srgbClr val="ABABAB"/>
                </a:solidFill>
                <a:prstDash val="sysDash"/>
                <a:tail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74AC2A0-14A0-41DD-83C6-4BC8CA9A4787}"/>
                </a:ext>
              </a:extLst>
            </p:cNvPr>
            <p:cNvGrpSpPr/>
            <p:nvPr/>
          </p:nvGrpSpPr>
          <p:grpSpPr>
            <a:xfrm>
              <a:off x="8073976" y="4932273"/>
              <a:ext cx="610610" cy="484674"/>
              <a:chOff x="4223626" y="2353385"/>
              <a:chExt cx="1173971" cy="931848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F02CF0D-206D-4367-BFF1-282905557B48}"/>
                  </a:ext>
                </a:extLst>
              </p:cNvPr>
              <p:cNvGrpSpPr/>
              <p:nvPr/>
            </p:nvGrpSpPr>
            <p:grpSpPr>
              <a:xfrm>
                <a:off x="4273550" y="2402418"/>
                <a:ext cx="1079500" cy="840315"/>
                <a:chOff x="4273550" y="2402418"/>
                <a:chExt cx="1079500" cy="840315"/>
              </a:xfrm>
            </p:grpSpPr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DD43BAE-49F8-423C-9B2B-ECEC1DCE4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355600" cy="23283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8B3C6B8A-1496-4E12-B517-ED3B211AE7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97450" y="2413000"/>
                  <a:ext cx="296333" cy="72178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6545FBA3-AF09-4D1B-BFA1-431CAE0F8F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3143250"/>
                  <a:ext cx="520700" cy="8678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0367903E-0452-4C71-9474-D780368F40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39783" y="2641600"/>
                  <a:ext cx="300567" cy="241300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0DC55704-DACD-4A64-B6C6-729C9994D2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13250" y="2413001"/>
                  <a:ext cx="571500" cy="126999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F89D08BE-CD0C-4670-8E7F-E769C0728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3233" y="2450099"/>
                  <a:ext cx="251425" cy="248651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74784D4-1679-4BD9-99BD-778C672A7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402418"/>
                  <a:ext cx="232833" cy="821265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05387F5-6EC6-495E-B581-0425DDE0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73550" y="2984500"/>
                  <a:ext cx="495300" cy="25188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AFC7AE3-E45D-4188-B9B5-62519CE09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7483" y="2537884"/>
                  <a:ext cx="647700" cy="338666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EB63806E-E945-4A37-B5B0-E86CB65A53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77783" y="2874433"/>
                  <a:ext cx="770467" cy="107950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FD5BB86-798B-40AE-846A-D4FDE458D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13250" y="2531533"/>
                  <a:ext cx="353483" cy="698500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C95630E7-8F57-4A26-94A3-46316AFB04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15933" y="2698750"/>
                  <a:ext cx="50800" cy="54398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39F2D6F-A91F-4D4E-AB1A-562C4BF10E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2483" y="2899834"/>
                  <a:ext cx="234950" cy="218016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4CEE946-D1B6-4429-AE9A-5AC0DC19F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2500" y="2876550"/>
                  <a:ext cx="292101" cy="340783"/>
                </a:xfrm>
                <a:prstGeom prst="line">
                  <a:avLst/>
                </a:prstGeom>
                <a:noFill/>
                <a:ln w="12700" cap="rnd">
                  <a:solidFill>
                    <a:srgbClr val="ABABAB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cxnSp>
          </p:grpSp>
          <p:sp useBgFill="1">
            <p:nvSpPr>
              <p:cNvPr id="99" name="Oval 19">
                <a:extLst>
                  <a:ext uri="{FF2B5EF4-FFF2-40B4-BE49-F238E27FC236}">
                    <a16:creationId xmlns:a16="http://schemas.microsoft.com/office/drawing/2014/main" id="{311BA140-B7B2-4485-9B1A-A130690327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38065" y="2353385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0" name="Oval 19">
                <a:extLst>
                  <a:ext uri="{FF2B5EF4-FFF2-40B4-BE49-F238E27FC236}">
                    <a16:creationId xmlns:a16="http://schemas.microsoft.com/office/drawing/2014/main" id="{B3320E1A-8E55-4C33-9D86-E178D795D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290" y="2582712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1" name="Oval 19">
                <a:extLst>
                  <a:ext uri="{FF2B5EF4-FFF2-40B4-BE49-F238E27FC236}">
                    <a16:creationId xmlns:a16="http://schemas.microsoft.com/office/drawing/2014/main" id="{6B540E32-A670-472C-9CE2-5DB4F64BB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2571" y="2824202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2" name="Oval 19">
                <a:extLst>
                  <a:ext uri="{FF2B5EF4-FFF2-40B4-BE49-F238E27FC236}">
                    <a16:creationId xmlns:a16="http://schemas.microsoft.com/office/drawing/2014/main" id="{03797DFF-5D90-4DEB-8EA2-0ACF7E70BF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7637" y="3071688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3" name="Oval 19">
                <a:extLst>
                  <a:ext uri="{FF2B5EF4-FFF2-40B4-BE49-F238E27FC236}">
                    <a16:creationId xmlns:a16="http://schemas.microsoft.com/office/drawing/2014/main" id="{CDE533FD-1CBB-48F6-95A1-F8A3389F8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3544" y="3171926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4" name="Oval 19">
                <a:extLst>
                  <a:ext uri="{FF2B5EF4-FFF2-40B4-BE49-F238E27FC236}">
                    <a16:creationId xmlns:a16="http://schemas.microsoft.com/office/drawing/2014/main" id="{9F8C3BC8-0550-42A4-9B0F-EA721742D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626" y="2924064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5" name="Oval 19">
                <a:extLst>
                  <a:ext uri="{FF2B5EF4-FFF2-40B4-BE49-F238E27FC236}">
                    <a16:creationId xmlns:a16="http://schemas.microsoft.com/office/drawing/2014/main" id="{E4DBA5A5-F61A-4F1A-95C3-660A4B9D1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543" y="2638231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  <p:sp useBgFill="1">
            <p:nvSpPr>
              <p:cNvPr id="106" name="Oval 19">
                <a:extLst>
                  <a:ext uri="{FF2B5EF4-FFF2-40B4-BE49-F238E27FC236}">
                    <a16:creationId xmlns:a16="http://schemas.microsoft.com/office/drawing/2014/main" id="{D5F99073-983B-4AEC-942D-0EA79BC27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3387" y="2482918"/>
                <a:ext cx="113307" cy="113307"/>
              </a:xfrm>
              <a:prstGeom prst="ellipse">
                <a:avLst/>
              </a:prstGeom>
              <a:ln w="12700" cap="flat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libri Light" panose="020F0302020204030204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95AE94D-867E-4408-8E9C-7D80ECF4F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7985" y="4946317"/>
              <a:ext cx="800100" cy="418494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A5515C4-B31C-4B6E-A65A-4E7177CECD94}"/>
                </a:ext>
              </a:extLst>
            </p:cNvPr>
            <p:cNvGrpSpPr/>
            <p:nvPr/>
          </p:nvGrpSpPr>
          <p:grpSpPr>
            <a:xfrm rot="16200000">
              <a:off x="308610" y="3511904"/>
              <a:ext cx="3947815" cy="467102"/>
              <a:chOff x="3487387" y="4548246"/>
              <a:chExt cx="5217226" cy="653146"/>
            </a:xfrm>
          </p:grpSpPr>
          <p:sp>
            <p:nvSpPr>
              <p:cNvPr id="96" name="Freeform 357">
                <a:extLst>
                  <a:ext uri="{FF2B5EF4-FFF2-40B4-BE49-F238E27FC236}">
                    <a16:creationId xmlns:a16="http://schemas.microsoft.com/office/drawing/2014/main" id="{36C3C81F-4089-474F-8797-D1913BFB2A00}"/>
                  </a:ext>
                </a:extLst>
              </p:cNvPr>
              <p:cNvSpPr/>
              <p:nvPr/>
            </p:nvSpPr>
            <p:spPr>
              <a:xfrm rot="10800000">
                <a:off x="3487387" y="4548246"/>
                <a:ext cx="5217226" cy="296885"/>
              </a:xfrm>
              <a:custGeom>
                <a:avLst/>
                <a:gdLst>
                  <a:gd name="connsiteX0" fmla="*/ 0 w 9096498"/>
                  <a:gd name="connsiteY0" fmla="*/ 356260 h 368135"/>
                  <a:gd name="connsiteX1" fmla="*/ 0 w 9096498"/>
                  <a:gd name="connsiteY1" fmla="*/ 0 h 368135"/>
                  <a:gd name="connsiteX2" fmla="*/ 9096498 w 9096498"/>
                  <a:gd name="connsiteY2" fmla="*/ 0 h 368135"/>
                  <a:gd name="connsiteX3" fmla="*/ 9096498 w 9096498"/>
                  <a:gd name="connsiteY3" fmla="*/ 368135 h 36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96498" h="368135">
                    <a:moveTo>
                      <a:pt x="0" y="356260"/>
                    </a:moveTo>
                    <a:lnTo>
                      <a:pt x="0" y="0"/>
                    </a:lnTo>
                    <a:lnTo>
                      <a:pt x="9096498" y="0"/>
                    </a:lnTo>
                    <a:lnTo>
                      <a:pt x="9096498" y="368135"/>
                    </a:lnTo>
                  </a:path>
                </a:pathLst>
              </a:custGeom>
              <a:noFill/>
              <a:ln w="10795" cap="flat" cmpd="sng" algn="ctr">
                <a:solidFill>
                  <a:srgbClr val="ABABAB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358">
                <a:extLst>
                  <a:ext uri="{FF2B5EF4-FFF2-40B4-BE49-F238E27FC236}">
                    <a16:creationId xmlns:a16="http://schemas.microsoft.com/office/drawing/2014/main" id="{A50C9C9D-D4B3-4456-BF05-663E40466971}"/>
                  </a:ext>
                </a:extLst>
              </p:cNvPr>
              <p:cNvSpPr/>
              <p:nvPr/>
            </p:nvSpPr>
            <p:spPr>
              <a:xfrm flipH="1">
                <a:off x="6057373" y="4845131"/>
                <a:ext cx="45719" cy="356261"/>
              </a:xfrm>
              <a:custGeom>
                <a:avLst/>
                <a:gdLst>
                  <a:gd name="connsiteX0" fmla="*/ 0 w 0"/>
                  <a:gd name="connsiteY0" fmla="*/ 0 h 475013"/>
                  <a:gd name="connsiteX1" fmla="*/ 0 w 0"/>
                  <a:gd name="connsiteY1" fmla="*/ 475013 h 47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475013">
                    <a:moveTo>
                      <a:pt x="0" y="0"/>
                    </a:moveTo>
                    <a:lnTo>
                      <a:pt x="0" y="475013"/>
                    </a:lnTo>
                  </a:path>
                </a:pathLst>
              </a:custGeom>
              <a:noFill/>
              <a:ln w="10795" cap="flat" cmpd="sng" algn="ctr">
                <a:solidFill>
                  <a:srgbClr val="ABABAB"/>
                </a:solidFill>
                <a:prstDash val="sysDash"/>
                <a:tailEnd type="triangle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D1DDE4-A6F4-4BF0-9DAA-175777B9AA60}"/>
                </a:ext>
              </a:extLst>
            </p:cNvPr>
            <p:cNvGrpSpPr/>
            <p:nvPr/>
          </p:nvGrpSpPr>
          <p:grpSpPr>
            <a:xfrm>
              <a:off x="1080442" y="1874678"/>
              <a:ext cx="388896" cy="593152"/>
              <a:chOff x="952162" y="1304149"/>
              <a:chExt cx="630602" cy="961807"/>
            </a:xfrm>
            <a:noFill/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D94B8D31-C71C-4225-9AB9-B5ED1DAD21C3}"/>
                  </a:ext>
                </a:extLst>
              </p:cNvPr>
              <p:cNvGrpSpPr/>
              <p:nvPr/>
            </p:nvGrpSpPr>
            <p:grpSpPr>
              <a:xfrm rot="18900000">
                <a:off x="952162" y="1304149"/>
                <a:ext cx="630602" cy="634379"/>
                <a:chOff x="7855882" y="2876917"/>
                <a:chExt cx="186983" cy="188103"/>
              </a:xfrm>
              <a:grpFill/>
            </p:grpSpPr>
            <p:sp>
              <p:nvSpPr>
                <p:cNvPr id="93" name="Freeform 99">
                  <a:extLst>
                    <a:ext uri="{FF2B5EF4-FFF2-40B4-BE49-F238E27FC236}">
                      <a16:creationId xmlns:a16="http://schemas.microsoft.com/office/drawing/2014/main" id="{5A297C18-C75E-4FE3-B808-545F8F16D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51934"/>
                  <a:ext cx="111966" cy="113086"/>
                </a:xfrm>
                <a:custGeom>
                  <a:avLst/>
                  <a:gdLst>
                    <a:gd name="T0" fmla="*/ 0 w 46"/>
                    <a:gd name="T1" fmla="*/ 0 h 47"/>
                    <a:gd name="T2" fmla="*/ 46 w 46"/>
                    <a:gd name="T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6" h="47">
                      <a:moveTo>
                        <a:pt x="0" y="0"/>
                      </a:moveTo>
                      <a:cubicBezTo>
                        <a:pt x="25" y="0"/>
                        <a:pt x="46" y="21"/>
                        <a:pt x="46" y="47"/>
                      </a:cubicBezTo>
                    </a:path>
                  </a:pathLst>
                </a:cu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94" name="Freeform 100">
                  <a:extLst>
                    <a:ext uri="{FF2B5EF4-FFF2-40B4-BE49-F238E27FC236}">
                      <a16:creationId xmlns:a16="http://schemas.microsoft.com/office/drawing/2014/main" id="{64984CAD-DF02-4386-B067-1A1D73A462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916105"/>
                  <a:ext cx="150035" cy="148915"/>
                </a:xfrm>
                <a:custGeom>
                  <a:avLst/>
                  <a:gdLst>
                    <a:gd name="T0" fmla="*/ 0 w 62"/>
                    <a:gd name="T1" fmla="*/ 0 h 62"/>
                    <a:gd name="T2" fmla="*/ 62 w 62"/>
                    <a:gd name="T3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2" h="62">
                      <a:moveTo>
                        <a:pt x="0" y="0"/>
                      </a:moveTo>
                      <a:cubicBezTo>
                        <a:pt x="34" y="0"/>
                        <a:pt x="62" y="27"/>
                        <a:pt x="62" y="62"/>
                      </a:cubicBezTo>
                    </a:path>
                  </a:pathLst>
                </a:cu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95" name="Freeform 101">
                  <a:extLst>
                    <a:ext uri="{FF2B5EF4-FFF2-40B4-BE49-F238E27FC236}">
                      <a16:creationId xmlns:a16="http://schemas.microsoft.com/office/drawing/2014/main" id="{734FF6D1-DD33-445E-A416-478E9C4A7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55882" y="2876917"/>
                  <a:ext cx="186983" cy="188103"/>
                </a:xfrm>
                <a:custGeom>
                  <a:avLst/>
                  <a:gdLst>
                    <a:gd name="T0" fmla="*/ 0 w 77"/>
                    <a:gd name="T1" fmla="*/ 0 h 78"/>
                    <a:gd name="T2" fmla="*/ 77 w 77"/>
                    <a:gd name="T3" fmla="*/ 78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77" h="78">
                      <a:moveTo>
                        <a:pt x="0" y="0"/>
                      </a:moveTo>
                      <a:cubicBezTo>
                        <a:pt x="42" y="0"/>
                        <a:pt x="77" y="35"/>
                        <a:pt x="77" y="78"/>
                      </a:cubicBezTo>
                    </a:path>
                  </a:pathLst>
                </a:cu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5045FE26-1462-4865-A019-E9C55D409528}"/>
                  </a:ext>
                </a:extLst>
              </p:cNvPr>
              <p:cNvSpPr/>
              <p:nvPr/>
            </p:nvSpPr>
            <p:spPr>
              <a:xfrm flipV="1">
                <a:off x="1084304" y="1899638"/>
                <a:ext cx="366318" cy="366318"/>
              </a:xfrm>
              <a:prstGeom prst="ellipse">
                <a:avLst/>
              </a:prstGeom>
              <a:grpFill/>
              <a:ln w="10795" cap="flat" cmpd="sng" algn="ctr">
                <a:solidFill>
                  <a:srgbClr val="ABABAB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14ABFCE-8469-49D0-818F-E35BE321C0CE}"/>
                </a:ext>
              </a:extLst>
            </p:cNvPr>
            <p:cNvGrpSpPr/>
            <p:nvPr/>
          </p:nvGrpSpPr>
          <p:grpSpPr>
            <a:xfrm>
              <a:off x="802770" y="2948780"/>
              <a:ext cx="829640" cy="459762"/>
              <a:chOff x="603432" y="2974623"/>
              <a:chExt cx="829640" cy="459762"/>
            </a:xfrm>
          </p:grpSpPr>
          <p:sp>
            <p:nvSpPr>
              <p:cNvPr id="89" name="Freeform 146">
                <a:extLst>
                  <a:ext uri="{FF2B5EF4-FFF2-40B4-BE49-F238E27FC236}">
                    <a16:creationId xmlns:a16="http://schemas.microsoft.com/office/drawing/2014/main" id="{7C94D892-028A-4EA8-BB5E-02D1985CD6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03432" y="2974623"/>
                <a:ext cx="485330" cy="307364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ABABAB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0" name="Freeform 146">
                <a:extLst>
                  <a:ext uri="{FF2B5EF4-FFF2-40B4-BE49-F238E27FC236}">
                    <a16:creationId xmlns:a16="http://schemas.microsoft.com/office/drawing/2014/main" id="{00DAB382-3A6A-4058-B33E-3C7140D1F9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900" y="3033391"/>
                <a:ext cx="633172" cy="400994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8240DF0-13FA-4500-A21C-A8800958CB66}"/>
                </a:ext>
              </a:extLst>
            </p:cNvPr>
            <p:cNvSpPr txBox="1"/>
            <p:nvPr/>
          </p:nvSpPr>
          <p:spPr>
            <a:xfrm>
              <a:off x="9990188" y="5670351"/>
              <a:ext cx="1779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600"/>
                </a:spcAft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warehouses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2A28440-A117-4536-A690-622A2F12DED4}"/>
                </a:ext>
              </a:extLst>
            </p:cNvPr>
            <p:cNvGrpSpPr/>
            <p:nvPr/>
          </p:nvGrpSpPr>
          <p:grpSpPr>
            <a:xfrm>
              <a:off x="10641992" y="5204216"/>
              <a:ext cx="476134" cy="467582"/>
              <a:chOff x="2549926" y="1227604"/>
              <a:chExt cx="5177116" cy="5084148"/>
            </a:xfrm>
          </p:grpSpPr>
          <p:sp>
            <p:nvSpPr>
              <p:cNvPr id="81" name="Freeform: Shape 583">
                <a:extLst>
                  <a:ext uri="{FF2B5EF4-FFF2-40B4-BE49-F238E27FC236}">
                    <a16:creationId xmlns:a16="http://schemas.microsoft.com/office/drawing/2014/main" id="{4F83ACA8-251C-4742-A9C2-B9B8714B7FD2}"/>
                  </a:ext>
                </a:extLst>
              </p:cNvPr>
              <p:cNvSpPr/>
              <p:nvPr/>
            </p:nvSpPr>
            <p:spPr bwMode="auto">
              <a:xfrm>
                <a:off x="2549926" y="1227604"/>
                <a:ext cx="4001268" cy="3614059"/>
              </a:xfrm>
              <a:custGeom>
                <a:avLst/>
                <a:gdLst>
                  <a:gd name="connsiteX0" fmla="*/ 2000634 w 4001268"/>
                  <a:gd name="connsiteY0" fmla="*/ 0 h 3614059"/>
                  <a:gd name="connsiteX1" fmla="*/ 4001268 w 4001268"/>
                  <a:gd name="connsiteY1" fmla="*/ 1445188 h 3614059"/>
                  <a:gd name="connsiteX2" fmla="*/ 3659101 w 4001268"/>
                  <a:gd name="connsiteY2" fmla="*/ 1445188 h 3614059"/>
                  <a:gd name="connsiteX3" fmla="*/ 3659101 w 4001268"/>
                  <a:gd name="connsiteY3" fmla="*/ 3614059 h 3614059"/>
                  <a:gd name="connsiteX4" fmla="*/ 3372234 w 4001268"/>
                  <a:gd name="connsiteY4" fmla="*/ 3614059 h 3614059"/>
                  <a:gd name="connsiteX5" fmla="*/ 3372234 w 4001268"/>
                  <a:gd name="connsiteY5" fmla="*/ 1559139 h 3614059"/>
                  <a:gd name="connsiteX6" fmla="*/ 629034 w 4001268"/>
                  <a:gd name="connsiteY6" fmla="*/ 1559139 h 3614059"/>
                  <a:gd name="connsiteX7" fmla="*/ 629034 w 4001268"/>
                  <a:gd name="connsiteY7" fmla="*/ 3614059 h 3614059"/>
                  <a:gd name="connsiteX8" fmla="*/ 342168 w 4001268"/>
                  <a:gd name="connsiteY8" fmla="*/ 3614059 h 3614059"/>
                  <a:gd name="connsiteX9" fmla="*/ 342168 w 4001268"/>
                  <a:gd name="connsiteY9" fmla="*/ 1445188 h 3614059"/>
                  <a:gd name="connsiteX10" fmla="*/ 0 w 4001268"/>
                  <a:gd name="connsiteY10" fmla="*/ 1445188 h 3614059"/>
                  <a:gd name="connsiteX11" fmla="*/ 2000634 w 4001268"/>
                  <a:gd name="connsiteY11" fmla="*/ 0 h 3614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01268" h="3614059">
                    <a:moveTo>
                      <a:pt x="2000634" y="0"/>
                    </a:moveTo>
                    <a:lnTo>
                      <a:pt x="4001268" y="1445188"/>
                    </a:lnTo>
                    <a:lnTo>
                      <a:pt x="3659101" y="1445188"/>
                    </a:lnTo>
                    <a:lnTo>
                      <a:pt x="3659101" y="3614059"/>
                    </a:lnTo>
                    <a:lnTo>
                      <a:pt x="3372234" y="3614059"/>
                    </a:lnTo>
                    <a:lnTo>
                      <a:pt x="3372234" y="1559139"/>
                    </a:lnTo>
                    <a:lnTo>
                      <a:pt x="629034" y="1559139"/>
                    </a:lnTo>
                    <a:lnTo>
                      <a:pt x="629034" y="3614059"/>
                    </a:lnTo>
                    <a:lnTo>
                      <a:pt x="342168" y="3614059"/>
                    </a:lnTo>
                    <a:lnTo>
                      <a:pt x="342168" y="1445188"/>
                    </a:lnTo>
                    <a:lnTo>
                      <a:pt x="0" y="1445188"/>
                    </a:lnTo>
                    <a:lnTo>
                      <a:pt x="2000634" y="0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21D7B73-AA52-4659-92EB-CA46D4969A3F}"/>
                  </a:ext>
                </a:extLst>
              </p:cNvPr>
              <p:cNvSpPr/>
              <p:nvPr/>
            </p:nvSpPr>
            <p:spPr bwMode="auto">
              <a:xfrm>
                <a:off x="3364798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AACF984-B6DB-4591-93A2-9935EEBD7748}"/>
                  </a:ext>
                </a:extLst>
              </p:cNvPr>
              <p:cNvSpPr/>
              <p:nvPr/>
            </p:nvSpPr>
            <p:spPr bwMode="auto">
              <a:xfrm>
                <a:off x="3968585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FD48EB5-91FF-4889-B096-0243B4BF6080}"/>
                  </a:ext>
                </a:extLst>
              </p:cNvPr>
              <p:cNvSpPr/>
              <p:nvPr/>
            </p:nvSpPr>
            <p:spPr bwMode="auto">
              <a:xfrm>
                <a:off x="4572371" y="4227868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F4D703C-0E06-415A-999F-59CCDCE4AC40}"/>
                  </a:ext>
                </a:extLst>
              </p:cNvPr>
              <p:cNvSpPr/>
              <p:nvPr/>
            </p:nvSpPr>
            <p:spPr bwMode="auto">
              <a:xfrm>
                <a:off x="3364798" y="3624080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58FD502-6E15-4171-8B65-D5B0C9407BFC}"/>
                  </a:ext>
                </a:extLst>
              </p:cNvPr>
              <p:cNvSpPr/>
              <p:nvPr/>
            </p:nvSpPr>
            <p:spPr bwMode="auto">
              <a:xfrm>
                <a:off x="3968585" y="3624080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C39EAB2-D989-4FA9-B3AF-FD831FE8FA4C}"/>
                  </a:ext>
                </a:extLst>
              </p:cNvPr>
              <p:cNvSpPr/>
              <p:nvPr/>
            </p:nvSpPr>
            <p:spPr bwMode="auto">
              <a:xfrm>
                <a:off x="3777367" y="3020291"/>
                <a:ext cx="603787" cy="603789"/>
              </a:xfrm>
              <a:prstGeom prst="rect">
                <a:avLst/>
              </a:pr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Cylinder 590">
                <a:extLst>
                  <a:ext uri="{FF2B5EF4-FFF2-40B4-BE49-F238E27FC236}">
                    <a16:creationId xmlns:a16="http://schemas.microsoft.com/office/drawing/2014/main" id="{B96B171D-3624-4F5B-8202-9BBA37F0FA78}"/>
                  </a:ext>
                </a:extLst>
              </p:cNvPr>
              <p:cNvSpPr/>
              <p:nvPr/>
            </p:nvSpPr>
            <p:spPr bwMode="auto">
              <a:xfrm>
                <a:off x="5335724" y="3170126"/>
                <a:ext cx="2391318" cy="3141626"/>
              </a:xfrm>
              <a:prstGeom prst="can">
                <a:avLst>
                  <a:gd name="adj" fmla="val 3953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ABABA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162F33"/>
                  </a:solidFill>
                  <a:effectLst/>
                  <a:uLnTx/>
                  <a:uFillTx/>
                  <a:latin typeface="Calibri Light" panose="020F03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970541-C71B-4FDE-98A7-82C51B02F46D}"/>
                </a:ext>
              </a:extLst>
            </p:cNvPr>
            <p:cNvSpPr txBox="1"/>
            <p:nvPr/>
          </p:nvSpPr>
          <p:spPr>
            <a:xfrm>
              <a:off x="2776727" y="1330025"/>
              <a:ext cx="1655796" cy="359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505050"/>
                  </a:solidFill>
                  <a:latin typeface="Calibri Light" panose="020F0302020204030204"/>
                </a:rPr>
                <a:t>Azure Databricks</a:t>
              </a:r>
            </a:p>
          </p:txBody>
        </p:sp>
        <p:sp>
          <p:nvSpPr>
            <p:cNvPr id="41" name="Freeform 4">
              <a:extLst>
                <a:ext uri="{FF2B5EF4-FFF2-40B4-BE49-F238E27FC236}">
                  <a16:creationId xmlns:a16="http://schemas.microsoft.com/office/drawing/2014/main" id="{70B7153F-A11C-4806-9003-130D2124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205" y="1062446"/>
              <a:ext cx="11408940" cy="5085805"/>
            </a:xfrm>
            <a:prstGeom prst="rect">
              <a:avLst/>
            </a:prstGeom>
            <a:noFill/>
            <a:ln w="12700" cap="flat">
              <a:solidFill>
                <a:srgbClr val="0078D7"/>
              </a:solidFill>
              <a:prstDash val="sysDash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60FD734-F88B-4FA3-BFC5-E44BDA8737ED}"/>
                </a:ext>
              </a:extLst>
            </p:cNvPr>
            <p:cNvSpPr/>
            <p:nvPr/>
          </p:nvSpPr>
          <p:spPr>
            <a:xfrm>
              <a:off x="2905610" y="3138102"/>
              <a:ext cx="3644480" cy="294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rgbClr val="0078D6"/>
                  </a:solidFill>
                  <a:latin typeface="Segoe UI" charset="0"/>
                  <a:ea typeface="Segoe UI" charset="0"/>
                  <a:cs typeface="Segoe UI" charset="0"/>
                </a:rPr>
                <a:t>Deploy Production Jobs &amp; Workflows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912EAD-1FA1-4744-BF4B-B21E88797C81}"/>
                </a:ext>
              </a:extLst>
            </p:cNvPr>
            <p:cNvSpPr/>
            <p:nvPr/>
          </p:nvSpPr>
          <p:spPr>
            <a:xfrm>
              <a:off x="4691276" y="5492128"/>
              <a:ext cx="12450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APACHE SPARK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C8AE121-7FDC-4329-A5DF-8B0E85A66A9E}"/>
                </a:ext>
              </a:extLst>
            </p:cNvPr>
            <p:cNvSpPr/>
            <p:nvPr/>
          </p:nvSpPr>
          <p:spPr>
            <a:xfrm>
              <a:off x="2961569" y="4163007"/>
              <a:ext cx="16096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MULTI-STAGE PIPELINES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E0C4446-B916-4CEF-A667-254D740381DE}"/>
                </a:ext>
              </a:extLst>
            </p:cNvPr>
            <p:cNvSpPr/>
            <p:nvPr/>
          </p:nvSpPr>
          <p:spPr>
            <a:xfrm>
              <a:off x="3179446" y="2629547"/>
              <a:ext cx="117397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ENGINEER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FFBA67-ACB6-481E-B286-CA259E9C08D4}"/>
                </a:ext>
              </a:extLst>
            </p:cNvPr>
            <p:cNvGrpSpPr/>
            <p:nvPr/>
          </p:nvGrpSpPr>
          <p:grpSpPr>
            <a:xfrm>
              <a:off x="3575726" y="2228197"/>
              <a:ext cx="509188" cy="399948"/>
              <a:chOff x="8339328" y="268334"/>
              <a:chExt cx="780544" cy="613088"/>
            </a:xfrm>
          </p:grpSpPr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0AD9C4E4-B529-43C1-B92B-3AF2767E02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8117" y="268334"/>
                <a:ext cx="541755" cy="499762"/>
              </a:xfrm>
              <a:custGeom>
                <a:avLst/>
                <a:gdLst>
                  <a:gd name="T0" fmla="*/ 224 w 356"/>
                  <a:gd name="T1" fmla="*/ 273 h 328"/>
                  <a:gd name="T2" fmla="*/ 181 w 356"/>
                  <a:gd name="T3" fmla="*/ 295 h 328"/>
                  <a:gd name="T4" fmla="*/ 181 w 356"/>
                  <a:gd name="T5" fmla="*/ 328 h 328"/>
                  <a:gd name="T6" fmla="*/ 121 w 356"/>
                  <a:gd name="T7" fmla="*/ 328 h 328"/>
                  <a:gd name="T8" fmla="*/ 121 w 356"/>
                  <a:gd name="T9" fmla="*/ 291 h 328"/>
                  <a:gd name="T10" fmla="*/ 57 w 356"/>
                  <a:gd name="T11" fmla="*/ 254 h 328"/>
                  <a:gd name="T12" fmla="*/ 28 w 356"/>
                  <a:gd name="T13" fmla="*/ 269 h 328"/>
                  <a:gd name="T14" fmla="*/ 0 w 356"/>
                  <a:gd name="T15" fmla="*/ 214 h 328"/>
                  <a:gd name="T16" fmla="*/ 28 w 356"/>
                  <a:gd name="T17" fmla="*/ 199 h 328"/>
                  <a:gd name="T18" fmla="*/ 21 w 356"/>
                  <a:gd name="T19" fmla="*/ 162 h 328"/>
                  <a:gd name="T20" fmla="*/ 28 w 356"/>
                  <a:gd name="T21" fmla="*/ 125 h 328"/>
                  <a:gd name="T22" fmla="*/ 0 w 356"/>
                  <a:gd name="T23" fmla="*/ 111 h 328"/>
                  <a:gd name="T24" fmla="*/ 28 w 356"/>
                  <a:gd name="T25" fmla="*/ 55 h 328"/>
                  <a:gd name="T26" fmla="*/ 57 w 356"/>
                  <a:gd name="T27" fmla="*/ 70 h 328"/>
                  <a:gd name="T28" fmla="*/ 121 w 356"/>
                  <a:gd name="T29" fmla="*/ 33 h 328"/>
                  <a:gd name="T30" fmla="*/ 121 w 356"/>
                  <a:gd name="T31" fmla="*/ 0 h 328"/>
                  <a:gd name="T32" fmla="*/ 181 w 356"/>
                  <a:gd name="T33" fmla="*/ 0 h 328"/>
                  <a:gd name="T34" fmla="*/ 181 w 356"/>
                  <a:gd name="T35" fmla="*/ 30 h 328"/>
                  <a:gd name="T36" fmla="*/ 249 w 356"/>
                  <a:gd name="T37" fmla="*/ 70 h 328"/>
                  <a:gd name="T38" fmla="*/ 274 w 356"/>
                  <a:gd name="T39" fmla="*/ 55 h 328"/>
                  <a:gd name="T40" fmla="*/ 306 w 356"/>
                  <a:gd name="T41" fmla="*/ 111 h 328"/>
                  <a:gd name="T42" fmla="*/ 277 w 356"/>
                  <a:gd name="T43" fmla="*/ 125 h 328"/>
                  <a:gd name="T44" fmla="*/ 282 w 356"/>
                  <a:gd name="T45" fmla="*/ 162 h 328"/>
                  <a:gd name="T46" fmla="*/ 279 w 356"/>
                  <a:gd name="T47" fmla="*/ 188 h 328"/>
                  <a:gd name="T48" fmla="*/ 186 w 356"/>
                  <a:gd name="T49" fmla="*/ 100 h 328"/>
                  <a:gd name="T50" fmla="*/ 150 w 356"/>
                  <a:gd name="T51" fmla="*/ 89 h 328"/>
                  <a:gd name="T52" fmla="*/ 75 w 356"/>
                  <a:gd name="T53" fmla="*/ 166 h 328"/>
                  <a:gd name="T54" fmla="*/ 107 w 356"/>
                  <a:gd name="T55" fmla="*/ 231 h 328"/>
                  <a:gd name="T56" fmla="*/ 209 w 356"/>
                  <a:gd name="T57" fmla="*/ 238 h 328"/>
                  <a:gd name="T58" fmla="*/ 310 w 356"/>
                  <a:gd name="T59" fmla="*/ 302 h 328"/>
                  <a:gd name="T60" fmla="*/ 348 w 356"/>
                  <a:gd name="T61" fmla="*/ 294 h 328"/>
                  <a:gd name="T62" fmla="*/ 340 w 356"/>
                  <a:gd name="T63" fmla="*/ 256 h 328"/>
                  <a:gd name="T64" fmla="*/ 237 w 356"/>
                  <a:gd name="T65" fmla="*/ 195 h 328"/>
                  <a:gd name="T66" fmla="*/ 235 w 356"/>
                  <a:gd name="T67" fmla="*/ 194 h 328"/>
                  <a:gd name="T68" fmla="*/ 234 w 356"/>
                  <a:gd name="T69" fmla="*/ 179 h 328"/>
                  <a:gd name="T70" fmla="*/ 172 w 356"/>
                  <a:gd name="T71" fmla="*/ 139 h 328"/>
                  <a:gd name="T72" fmla="*/ 145 w 356"/>
                  <a:gd name="T73" fmla="*/ 153 h 328"/>
                  <a:gd name="T74" fmla="*/ 194 w 356"/>
                  <a:gd name="T75" fmla="*/ 183 h 328"/>
                  <a:gd name="T76" fmla="*/ 182 w 356"/>
                  <a:gd name="T77" fmla="*/ 199 h 328"/>
                  <a:gd name="T78" fmla="*/ 135 w 356"/>
                  <a:gd name="T79" fmla="*/ 169 h 328"/>
                  <a:gd name="T80" fmla="*/ 132 w 356"/>
                  <a:gd name="T81" fmla="*/ 201 h 328"/>
                  <a:gd name="T82" fmla="*/ 194 w 356"/>
                  <a:gd name="T83" fmla="*/ 241 h 328"/>
                  <a:gd name="T84" fmla="*/ 207 w 356"/>
                  <a:gd name="T85" fmla="*/ 237 h 328"/>
                  <a:gd name="T86" fmla="*/ 209 w 356"/>
                  <a:gd name="T87" fmla="*/ 23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56" h="328">
                    <a:moveTo>
                      <a:pt x="224" y="273"/>
                    </a:moveTo>
                    <a:cubicBezTo>
                      <a:pt x="213" y="284"/>
                      <a:pt x="195" y="291"/>
                      <a:pt x="181" y="295"/>
                    </a:cubicBezTo>
                    <a:cubicBezTo>
                      <a:pt x="181" y="295"/>
                      <a:pt x="181" y="295"/>
                      <a:pt x="181" y="328"/>
                    </a:cubicBezTo>
                    <a:cubicBezTo>
                      <a:pt x="181" y="328"/>
                      <a:pt x="181" y="328"/>
                      <a:pt x="121" y="328"/>
                    </a:cubicBezTo>
                    <a:cubicBezTo>
                      <a:pt x="121" y="328"/>
                      <a:pt x="121" y="328"/>
                      <a:pt x="121" y="291"/>
                    </a:cubicBezTo>
                    <a:cubicBezTo>
                      <a:pt x="96" y="287"/>
                      <a:pt x="75" y="273"/>
                      <a:pt x="57" y="254"/>
                    </a:cubicBezTo>
                    <a:cubicBezTo>
                      <a:pt x="57" y="254"/>
                      <a:pt x="57" y="254"/>
                      <a:pt x="28" y="269"/>
                    </a:cubicBezTo>
                    <a:cubicBezTo>
                      <a:pt x="28" y="269"/>
                      <a:pt x="28" y="269"/>
                      <a:pt x="0" y="214"/>
                    </a:cubicBezTo>
                    <a:cubicBezTo>
                      <a:pt x="0" y="214"/>
                      <a:pt x="0" y="214"/>
                      <a:pt x="28" y="199"/>
                    </a:cubicBezTo>
                    <a:cubicBezTo>
                      <a:pt x="25" y="188"/>
                      <a:pt x="21" y="177"/>
                      <a:pt x="21" y="162"/>
                    </a:cubicBezTo>
                    <a:cubicBezTo>
                      <a:pt x="21" y="151"/>
                      <a:pt x="25" y="136"/>
                      <a:pt x="28" y="125"/>
                    </a:cubicBezTo>
                    <a:cubicBezTo>
                      <a:pt x="28" y="125"/>
                      <a:pt x="28" y="125"/>
                      <a:pt x="0" y="111"/>
                    </a:cubicBezTo>
                    <a:cubicBezTo>
                      <a:pt x="0" y="111"/>
                      <a:pt x="0" y="111"/>
                      <a:pt x="28" y="55"/>
                    </a:cubicBezTo>
                    <a:cubicBezTo>
                      <a:pt x="28" y="55"/>
                      <a:pt x="28" y="55"/>
                      <a:pt x="57" y="70"/>
                    </a:cubicBezTo>
                    <a:cubicBezTo>
                      <a:pt x="75" y="52"/>
                      <a:pt x="96" y="37"/>
                      <a:pt x="121" y="33"/>
                    </a:cubicBezTo>
                    <a:cubicBezTo>
                      <a:pt x="121" y="33"/>
                      <a:pt x="121" y="33"/>
                      <a:pt x="121" y="0"/>
                    </a:cubicBezTo>
                    <a:cubicBezTo>
                      <a:pt x="121" y="0"/>
                      <a:pt x="121" y="0"/>
                      <a:pt x="181" y="0"/>
                    </a:cubicBezTo>
                    <a:cubicBezTo>
                      <a:pt x="181" y="0"/>
                      <a:pt x="181" y="0"/>
                      <a:pt x="181" y="30"/>
                    </a:cubicBezTo>
                    <a:cubicBezTo>
                      <a:pt x="206" y="37"/>
                      <a:pt x="231" y="52"/>
                      <a:pt x="249" y="70"/>
                    </a:cubicBezTo>
                    <a:cubicBezTo>
                      <a:pt x="249" y="70"/>
                      <a:pt x="249" y="70"/>
                      <a:pt x="274" y="55"/>
                    </a:cubicBezTo>
                    <a:cubicBezTo>
                      <a:pt x="274" y="55"/>
                      <a:pt x="274" y="55"/>
                      <a:pt x="306" y="111"/>
                    </a:cubicBezTo>
                    <a:cubicBezTo>
                      <a:pt x="306" y="111"/>
                      <a:pt x="306" y="111"/>
                      <a:pt x="277" y="125"/>
                    </a:cubicBezTo>
                    <a:cubicBezTo>
                      <a:pt x="281" y="136"/>
                      <a:pt x="282" y="150"/>
                      <a:pt x="282" y="162"/>
                    </a:cubicBezTo>
                    <a:cubicBezTo>
                      <a:pt x="282" y="169"/>
                      <a:pt x="282" y="178"/>
                      <a:pt x="279" y="188"/>
                    </a:cubicBezTo>
                    <a:moveTo>
                      <a:pt x="186" y="100"/>
                    </a:moveTo>
                    <a:cubicBezTo>
                      <a:pt x="176" y="93"/>
                      <a:pt x="165" y="89"/>
                      <a:pt x="150" y="89"/>
                    </a:cubicBezTo>
                    <a:cubicBezTo>
                      <a:pt x="107" y="89"/>
                      <a:pt x="75" y="126"/>
                      <a:pt x="75" y="166"/>
                    </a:cubicBezTo>
                    <a:cubicBezTo>
                      <a:pt x="75" y="195"/>
                      <a:pt x="85" y="217"/>
                      <a:pt x="107" y="231"/>
                    </a:cubicBezTo>
                    <a:moveTo>
                      <a:pt x="209" y="238"/>
                    </a:moveTo>
                    <a:cubicBezTo>
                      <a:pt x="310" y="302"/>
                      <a:pt x="310" y="302"/>
                      <a:pt x="310" y="302"/>
                    </a:cubicBezTo>
                    <a:cubicBezTo>
                      <a:pt x="323" y="310"/>
                      <a:pt x="340" y="307"/>
                      <a:pt x="348" y="294"/>
                    </a:cubicBezTo>
                    <a:cubicBezTo>
                      <a:pt x="356" y="282"/>
                      <a:pt x="353" y="265"/>
                      <a:pt x="340" y="256"/>
                    </a:cubicBezTo>
                    <a:cubicBezTo>
                      <a:pt x="237" y="195"/>
                      <a:pt x="237" y="195"/>
                      <a:pt x="237" y="195"/>
                    </a:cubicBezTo>
                    <a:cubicBezTo>
                      <a:pt x="235" y="194"/>
                      <a:pt x="235" y="194"/>
                      <a:pt x="235" y="194"/>
                    </a:cubicBezTo>
                    <a:cubicBezTo>
                      <a:pt x="236" y="189"/>
                      <a:pt x="235" y="184"/>
                      <a:pt x="234" y="179"/>
                    </a:cubicBezTo>
                    <a:cubicBezTo>
                      <a:pt x="228" y="151"/>
                      <a:pt x="200" y="132"/>
                      <a:pt x="172" y="139"/>
                    </a:cubicBezTo>
                    <a:cubicBezTo>
                      <a:pt x="162" y="141"/>
                      <a:pt x="152" y="146"/>
                      <a:pt x="145" y="153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82" y="199"/>
                      <a:pt x="182" y="199"/>
                      <a:pt x="182" y="199"/>
                    </a:cubicBez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1" y="179"/>
                      <a:pt x="129" y="190"/>
                      <a:pt x="132" y="201"/>
                    </a:cubicBezTo>
                    <a:cubicBezTo>
                      <a:pt x="138" y="229"/>
                      <a:pt x="165" y="247"/>
                      <a:pt x="194" y="241"/>
                    </a:cubicBezTo>
                    <a:cubicBezTo>
                      <a:pt x="198" y="240"/>
                      <a:pt x="203" y="239"/>
                      <a:pt x="207" y="237"/>
                    </a:cubicBezTo>
                    <a:lnTo>
                      <a:pt x="209" y="238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rgbClr val="0078D7"/>
                </a:solidFill>
                <a:prstDash val="solid"/>
                <a:headEnd type="none"/>
                <a:tailEnd type="none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EEE8D604-9C86-4D3F-93EC-EC840EED2C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9328" y="303250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BABA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E32BE47-ACDA-4BED-9166-EE6C8CCA34D0}"/>
                </a:ext>
              </a:extLst>
            </p:cNvPr>
            <p:cNvGrpSpPr/>
            <p:nvPr/>
          </p:nvGrpSpPr>
          <p:grpSpPr>
            <a:xfrm>
              <a:off x="5707879" y="2284173"/>
              <a:ext cx="502920" cy="361358"/>
              <a:chOff x="10268712" y="1254226"/>
              <a:chExt cx="804672" cy="578172"/>
            </a:xfrm>
          </p:grpSpPr>
          <p:grpSp>
            <p:nvGrpSpPr>
              <p:cNvPr id="71" name="Group 11">
                <a:extLst>
                  <a:ext uri="{FF2B5EF4-FFF2-40B4-BE49-F238E27FC236}">
                    <a16:creationId xmlns:a16="http://schemas.microsoft.com/office/drawing/2014/main" id="{EC30ECB6-F40A-47AD-978B-DE546E7AA9F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0607090" y="1257647"/>
                <a:ext cx="466294" cy="507929"/>
                <a:chOff x="3861" y="4291602"/>
                <a:chExt cx="112" cy="244433"/>
              </a:xfrm>
            </p:grpSpPr>
            <p:sp>
              <p:nvSpPr>
                <p:cNvPr id="73" name="Freeform 12">
                  <a:extLst>
                    <a:ext uri="{FF2B5EF4-FFF2-40B4-BE49-F238E27FC236}">
                      <a16:creationId xmlns:a16="http://schemas.microsoft.com/office/drawing/2014/main" id="{EA79B810-685D-4746-A184-3F5AF5E3A2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61" y="4291602"/>
                  <a:ext cx="112" cy="244433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4" name="Line 13">
                  <a:extLst>
                    <a:ext uri="{FF2B5EF4-FFF2-40B4-BE49-F238E27FC236}">
                      <a16:creationId xmlns:a16="http://schemas.microsoft.com/office/drawing/2014/main" id="{A4ED785E-E58D-452F-93D7-4CACCC25EC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72" y="4469918"/>
                  <a:ext cx="9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5" name="Line 14">
                  <a:extLst>
                    <a:ext uri="{FF2B5EF4-FFF2-40B4-BE49-F238E27FC236}">
                      <a16:creationId xmlns:a16="http://schemas.microsoft.com/office/drawing/2014/main" id="{7ACCC8F1-34AC-4366-8B96-4F7B5BDBF8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35680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6" name="Line 15">
                  <a:extLst>
                    <a:ext uri="{FF2B5EF4-FFF2-40B4-BE49-F238E27FC236}">
                      <a16:creationId xmlns:a16="http://schemas.microsoft.com/office/drawing/2014/main" id="{6ECD9B71-150F-4159-BDF5-B892A1D024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379758"/>
                  <a:ext cx="16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7" name="Line 16">
                  <a:extLst>
                    <a:ext uri="{FF2B5EF4-FFF2-40B4-BE49-F238E27FC236}">
                      <a16:creationId xmlns:a16="http://schemas.microsoft.com/office/drawing/2014/main" id="{2E8F930C-E1AF-4BFE-B545-2118BF1500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23" y="4425840"/>
                  <a:ext cx="28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8" name="Line 17">
                  <a:extLst>
                    <a:ext uri="{FF2B5EF4-FFF2-40B4-BE49-F238E27FC236}">
                      <a16:creationId xmlns:a16="http://schemas.microsoft.com/office/drawing/2014/main" id="{1EB5F296-7848-43BA-AC3D-049CE05B10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883" y="4291602"/>
                  <a:ext cx="68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6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82BA641-83B0-408A-9855-0AE8FD01E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68712" y="1254226"/>
                <a:ext cx="517467" cy="578172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BABA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BA4F602-FFA9-4755-A860-1C2A17C22664}"/>
                </a:ext>
              </a:extLst>
            </p:cNvPr>
            <p:cNvGrpSpPr/>
            <p:nvPr/>
          </p:nvGrpSpPr>
          <p:grpSpPr>
            <a:xfrm>
              <a:off x="7978217" y="2234285"/>
              <a:ext cx="554668" cy="377171"/>
              <a:chOff x="9151662" y="1184065"/>
              <a:chExt cx="554668" cy="377171"/>
            </a:xfrm>
          </p:grpSpPr>
          <p:grpSp>
            <p:nvGrpSpPr>
              <p:cNvPr id="65" name="Group 4">
                <a:extLst>
                  <a:ext uri="{FF2B5EF4-FFF2-40B4-BE49-F238E27FC236}">
                    <a16:creationId xmlns:a16="http://schemas.microsoft.com/office/drawing/2014/main" id="{A2319133-C4A9-4AD3-9B32-383A3120C2DC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396633" y="1190427"/>
                <a:ext cx="309697" cy="302323"/>
                <a:chOff x="1759" y="236"/>
                <a:chExt cx="252" cy="246"/>
              </a:xfrm>
              <a:noFill/>
            </p:grpSpPr>
            <p:sp>
              <p:nvSpPr>
                <p:cNvPr id="67" name="Freeform 5">
                  <a:extLst>
                    <a:ext uri="{FF2B5EF4-FFF2-40B4-BE49-F238E27FC236}">
                      <a16:creationId xmlns:a16="http://schemas.microsoft.com/office/drawing/2014/main" id="{091A2FAE-2E3C-409C-9640-EAD1BBFC3B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9" y="236"/>
                  <a:ext cx="252" cy="246"/>
                </a:xfrm>
                <a:custGeom>
                  <a:avLst/>
                  <a:gdLst>
                    <a:gd name="T0" fmla="*/ 0 w 252"/>
                    <a:gd name="T1" fmla="*/ 0 h 246"/>
                    <a:gd name="T2" fmla="*/ 0 w 252"/>
                    <a:gd name="T3" fmla="*/ 246 h 246"/>
                    <a:gd name="T4" fmla="*/ 252 w 252"/>
                    <a:gd name="T5" fmla="*/ 24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52" h="246">
                      <a:moveTo>
                        <a:pt x="0" y="0"/>
                      </a:moveTo>
                      <a:lnTo>
                        <a:pt x="0" y="246"/>
                      </a:lnTo>
                      <a:lnTo>
                        <a:pt x="252" y="246"/>
                      </a:lnTo>
                    </a:path>
                  </a:pathLst>
                </a:cu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68" name="Rectangle 6">
                  <a:extLst>
                    <a:ext uri="{FF2B5EF4-FFF2-40B4-BE49-F238E27FC236}">
                      <a16:creationId xmlns:a16="http://schemas.microsoft.com/office/drawing/2014/main" id="{FCE1B8E4-8431-46CD-9F00-2324907E8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99" y="376"/>
                  <a:ext cx="32" cy="106"/>
                </a:xfrm>
                <a:prstGeom prst="rect">
                  <a:avLst/>
                </a:pr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69" name="Rectangle 7">
                  <a:extLst>
                    <a:ext uri="{FF2B5EF4-FFF2-40B4-BE49-F238E27FC236}">
                      <a16:creationId xmlns:a16="http://schemas.microsoft.com/office/drawing/2014/main" id="{F7B4FF23-137D-4AE9-9EBD-1544893425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2" y="283"/>
                  <a:ext cx="33" cy="199"/>
                </a:xfrm>
                <a:prstGeom prst="rect">
                  <a:avLst/>
                </a:pr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  <p:sp>
              <p:nvSpPr>
                <p:cNvPr id="70" name="Rectangle 8">
                  <a:extLst>
                    <a:ext uri="{FF2B5EF4-FFF2-40B4-BE49-F238E27FC236}">
                      <a16:creationId xmlns:a16="http://schemas.microsoft.com/office/drawing/2014/main" id="{EB13DAD4-F72E-48C3-8B34-B5C750580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6" y="324"/>
                  <a:ext cx="33" cy="158"/>
                </a:xfrm>
                <a:prstGeom prst="rect">
                  <a:avLst/>
                </a:prstGeom>
                <a:grp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72421" tIns="36211" rIns="72421" bIns="36211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896214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</a:endParaRPr>
                </a:p>
              </p:txBody>
            </p:sp>
          </p:grpSp>
          <p:sp>
            <p:nvSpPr>
              <p:cNvPr id="66" name="Freeform 5">
                <a:extLst>
                  <a:ext uri="{FF2B5EF4-FFF2-40B4-BE49-F238E27FC236}">
                    <a16:creationId xmlns:a16="http://schemas.microsoft.com/office/drawing/2014/main" id="{682DB0B9-8CCE-4826-896C-7263E4CD96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1662" y="1184065"/>
                <a:ext cx="337570" cy="377171"/>
              </a:xfrm>
              <a:custGeom>
                <a:avLst/>
                <a:gdLst>
                  <a:gd name="T0" fmla="*/ 48 w 246"/>
                  <a:gd name="T1" fmla="*/ 76 h 275"/>
                  <a:gd name="T2" fmla="*/ 124 w 246"/>
                  <a:gd name="T3" fmla="*/ 0 h 275"/>
                  <a:gd name="T4" fmla="*/ 201 w 246"/>
                  <a:gd name="T5" fmla="*/ 76 h 275"/>
                  <a:gd name="T6" fmla="*/ 124 w 246"/>
                  <a:gd name="T7" fmla="*/ 152 h 275"/>
                  <a:gd name="T8" fmla="*/ 48 w 246"/>
                  <a:gd name="T9" fmla="*/ 76 h 275"/>
                  <a:gd name="T10" fmla="*/ 246 w 246"/>
                  <a:gd name="T11" fmla="*/ 275 h 275"/>
                  <a:gd name="T12" fmla="*/ 123 w 246"/>
                  <a:gd name="T13" fmla="*/ 152 h 275"/>
                  <a:gd name="T14" fmla="*/ 0 w 246"/>
                  <a:gd name="T15" fmla="*/ 275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275">
                    <a:moveTo>
                      <a:pt x="48" y="76"/>
                    </a:moveTo>
                    <a:cubicBezTo>
                      <a:pt x="48" y="34"/>
                      <a:pt x="82" y="0"/>
                      <a:pt x="124" y="0"/>
                    </a:cubicBezTo>
                    <a:cubicBezTo>
                      <a:pt x="166" y="0"/>
                      <a:pt x="201" y="34"/>
                      <a:pt x="201" y="76"/>
                    </a:cubicBezTo>
                    <a:cubicBezTo>
                      <a:pt x="201" y="118"/>
                      <a:pt x="166" y="152"/>
                      <a:pt x="124" y="152"/>
                    </a:cubicBezTo>
                    <a:cubicBezTo>
                      <a:pt x="82" y="152"/>
                      <a:pt x="48" y="118"/>
                      <a:pt x="48" y="76"/>
                    </a:cubicBezTo>
                    <a:close/>
                    <a:moveTo>
                      <a:pt x="246" y="275"/>
                    </a:moveTo>
                    <a:cubicBezTo>
                      <a:pt x="246" y="207"/>
                      <a:pt x="191" y="152"/>
                      <a:pt x="123" y="152"/>
                    </a:cubicBezTo>
                    <a:cubicBezTo>
                      <a:pt x="55" y="152"/>
                      <a:pt x="0" y="207"/>
                      <a:pt x="0" y="275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rgbClr val="ABABAB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3274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15EAC4-65CB-4F7A-8F8C-E7E3D6BECF4C}"/>
                </a:ext>
              </a:extLst>
            </p:cNvPr>
            <p:cNvCxnSpPr/>
            <p:nvPr/>
          </p:nvCxnSpPr>
          <p:spPr>
            <a:xfrm>
              <a:off x="4414474" y="2722218"/>
              <a:ext cx="89182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8D7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3EA0BBE-2C2B-4C92-8A52-C412763A5E23}"/>
                </a:ext>
              </a:extLst>
            </p:cNvPr>
            <p:cNvCxnSpPr/>
            <p:nvPr/>
          </p:nvCxnSpPr>
          <p:spPr>
            <a:xfrm>
              <a:off x="6598874" y="2731867"/>
              <a:ext cx="89182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8D7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F460DD5-51AF-465C-B778-509DF7E06A2D}"/>
                </a:ext>
              </a:extLst>
            </p:cNvPr>
            <p:cNvSpPr/>
            <p:nvPr/>
          </p:nvSpPr>
          <p:spPr>
            <a:xfrm>
              <a:off x="5085319" y="4150054"/>
              <a:ext cx="16096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JOB SCHEDULER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0709F56-D915-4AA3-BCFF-E1CBF29CDD6D}"/>
                </a:ext>
              </a:extLst>
            </p:cNvPr>
            <p:cNvSpPr/>
            <p:nvPr/>
          </p:nvSpPr>
          <p:spPr>
            <a:xfrm>
              <a:off x="7248132" y="4154828"/>
              <a:ext cx="16096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NOTIFICATION &amp; LOGS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3CA53D-DF8A-4AC0-AFF3-D6FC528B6991}"/>
                </a:ext>
              </a:extLst>
            </p:cNvPr>
            <p:cNvSpPr/>
            <p:nvPr/>
          </p:nvSpPr>
          <p:spPr>
            <a:xfrm>
              <a:off x="5385128" y="2642514"/>
              <a:ext cx="117397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DATA SCIENTIST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5B520E-AAA9-495B-826A-D7FCEF8B44F5}"/>
                </a:ext>
              </a:extLst>
            </p:cNvPr>
            <p:cNvSpPr/>
            <p:nvPr/>
          </p:nvSpPr>
          <p:spPr>
            <a:xfrm>
              <a:off x="7653681" y="2629546"/>
              <a:ext cx="141381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505050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BUSINESS ANALYST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93B6896-8154-467E-B90D-2378AC18062E}"/>
                </a:ext>
              </a:extLst>
            </p:cNvPr>
            <p:cNvSpPr/>
            <p:nvPr/>
          </p:nvSpPr>
          <p:spPr>
            <a:xfrm>
              <a:off x="3085844" y="3754267"/>
              <a:ext cx="274431" cy="274431"/>
            </a:xfrm>
            <a:prstGeom prst="ellipse">
              <a:avLst/>
            </a:prstGeom>
            <a:noFill/>
            <a:ln w="10795" cap="flat" cmpd="sng" algn="ctr">
              <a:solidFill>
                <a:srgbClr val="0078D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F294076-9DE3-41EC-A59C-706E00C0CA15}"/>
                </a:ext>
              </a:extLst>
            </p:cNvPr>
            <p:cNvSpPr/>
            <p:nvPr/>
          </p:nvSpPr>
          <p:spPr>
            <a:xfrm>
              <a:off x="3611561" y="3750864"/>
              <a:ext cx="274431" cy="274431"/>
            </a:xfrm>
            <a:prstGeom prst="ellipse">
              <a:avLst/>
            </a:prstGeom>
            <a:noFill/>
            <a:ln w="10795" cap="flat" cmpd="sng" algn="ctr">
              <a:solidFill>
                <a:srgbClr val="0078D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B1C19C-8917-4127-AF49-43C8C5A95D7B}"/>
                </a:ext>
              </a:extLst>
            </p:cNvPr>
            <p:cNvSpPr/>
            <p:nvPr/>
          </p:nvSpPr>
          <p:spPr>
            <a:xfrm>
              <a:off x="4100490" y="3750863"/>
              <a:ext cx="274431" cy="274431"/>
            </a:xfrm>
            <a:prstGeom prst="ellipse">
              <a:avLst/>
            </a:prstGeom>
            <a:noFill/>
            <a:ln w="10795" cap="flat" cmpd="sng" algn="ctr">
              <a:solidFill>
                <a:srgbClr val="0078D7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3C112CA-7C3A-4B14-AABF-3C974BC4D719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75" y="3888078"/>
              <a:ext cx="2310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8D7"/>
              </a:solidFill>
              <a:prstDash val="solid"/>
              <a:tailEnd type="triangle"/>
            </a:ln>
            <a:effectLst/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591543A-53BD-493B-8EF1-67BEC94A0B2B}"/>
                </a:ext>
              </a:extLst>
            </p:cNvPr>
            <p:cNvCxnSpPr>
              <a:cxnSpLocks/>
            </p:cNvCxnSpPr>
            <p:nvPr/>
          </p:nvCxnSpPr>
          <p:spPr>
            <a:xfrm>
              <a:off x="3885992" y="3879463"/>
              <a:ext cx="231033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78D7"/>
              </a:solidFill>
              <a:prstDash val="solid"/>
              <a:tailEnd type="triangle"/>
            </a:ln>
            <a:effectLst/>
          </p:spPr>
        </p:cxnSp>
        <p:pic>
          <p:nvPicPr>
            <p:cNvPr id="60" name="Graphic 59" descr="Clock">
              <a:extLst>
                <a:ext uri="{FF2B5EF4-FFF2-40B4-BE49-F238E27FC236}">
                  <a16:creationId xmlns:a16="http://schemas.microsoft.com/office/drawing/2014/main" id="{B0008F4F-3AF5-47BE-A0FB-F56D89A2E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24899" y="3620535"/>
              <a:ext cx="546696" cy="546696"/>
            </a:xfrm>
            <a:prstGeom prst="rect">
              <a:avLst/>
            </a:prstGeom>
          </p:spPr>
        </p:pic>
        <p:pic>
          <p:nvPicPr>
            <p:cNvPr id="61" name="Graphic 60" descr="Warning">
              <a:extLst>
                <a:ext uri="{FF2B5EF4-FFF2-40B4-BE49-F238E27FC236}">
                  <a16:creationId xmlns:a16="http://schemas.microsoft.com/office/drawing/2014/main" id="{43226256-0F7A-47B3-BE1A-26271E546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8651" y="3659103"/>
              <a:ext cx="493022" cy="493022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DFBE1D4-9397-4D33-B08F-D0AE3D71DF3B}"/>
                </a:ext>
              </a:extLst>
            </p:cNvPr>
            <p:cNvSpPr/>
            <p:nvPr/>
          </p:nvSpPr>
          <p:spPr>
            <a:xfrm>
              <a:off x="230201" y="5958108"/>
              <a:ext cx="11784254" cy="215429"/>
            </a:xfrm>
            <a:prstGeom prst="rect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63" name="Right Brace 62">
              <a:extLst>
                <a:ext uri="{FF2B5EF4-FFF2-40B4-BE49-F238E27FC236}">
                  <a16:creationId xmlns:a16="http://schemas.microsoft.com/office/drawing/2014/main" id="{52F8D63E-F2F6-4393-AEB3-86EEB2E1BA99}"/>
                </a:ext>
              </a:extLst>
            </p:cNvPr>
            <p:cNvSpPr/>
            <p:nvPr/>
          </p:nvSpPr>
          <p:spPr>
            <a:xfrm rot="5400000">
              <a:off x="5964855" y="398866"/>
              <a:ext cx="271640" cy="11408939"/>
            </a:xfrm>
            <a:prstGeom prst="rightBrace">
              <a:avLst>
                <a:gd name="adj1" fmla="val 48460"/>
                <a:gd name="adj2" fmla="val 49841"/>
              </a:avLst>
            </a:prstGeom>
            <a:noFill/>
            <a:ln w="9525" cap="flat" cmpd="sng" algn="ctr">
              <a:solidFill>
                <a:srgbClr val="0078D7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102E3A3-8BB3-436B-8923-784191D6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354" y="5973817"/>
              <a:ext cx="1551884" cy="110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3587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CBF13A-5837-414B-9DC4-63F3D6D8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Databricks Pros &amp; Cons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7D2B99D-8F69-442A-B5E4-CE3A80576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04ED82B-19B9-4DC7-93DB-F3B0EC25F9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„Swiss Army knife” - c</a:t>
            </a:r>
            <a:r>
              <a:rPr lang="en-US" dirty="0"/>
              <a:t>an address multiple workloads</a:t>
            </a:r>
          </a:p>
          <a:p>
            <a:pPr lvl="1"/>
            <a:r>
              <a:rPr lang="en-US" dirty="0"/>
              <a:t>Analytics, ETL, ML, </a:t>
            </a:r>
            <a:r>
              <a:rPr lang="pl-PL" dirty="0"/>
              <a:t>Spark </a:t>
            </a:r>
            <a:r>
              <a:rPr lang="en-US" dirty="0"/>
              <a:t>streaming, graph analysis,… custom</a:t>
            </a:r>
          </a:p>
          <a:p>
            <a:r>
              <a:rPr lang="en-US" dirty="0"/>
              <a:t>Integrates well with other Azure services</a:t>
            </a:r>
          </a:p>
          <a:p>
            <a:pPr lvl="1"/>
            <a:r>
              <a:rPr lang="en-US" dirty="0"/>
              <a:t>Storages, A</a:t>
            </a:r>
            <a:r>
              <a:rPr lang="pl-PL" dirty="0"/>
              <a:t>zure </a:t>
            </a:r>
            <a:r>
              <a:rPr lang="en-US" dirty="0"/>
              <a:t>AD, SQL </a:t>
            </a:r>
            <a:r>
              <a:rPr lang="pl-PL" dirty="0"/>
              <a:t>D</a:t>
            </a:r>
            <a:r>
              <a:rPr lang="en-US" dirty="0" err="1"/>
              <a:t>atabase</a:t>
            </a:r>
            <a:r>
              <a:rPr lang="en-US" dirty="0"/>
              <a:t>,</a:t>
            </a:r>
            <a:r>
              <a:rPr lang="pl-PL" dirty="0"/>
              <a:t> Synapse Analytics,</a:t>
            </a:r>
            <a:r>
              <a:rPr lang="en-US" dirty="0"/>
              <a:t> Key Vault, </a:t>
            </a:r>
            <a:r>
              <a:rPr lang="pl-PL" dirty="0"/>
              <a:t>Machine Learning, Data Factory</a:t>
            </a:r>
            <a:endParaRPr lang="en-US" dirty="0"/>
          </a:p>
          <a:p>
            <a:r>
              <a:rPr lang="en-US" dirty="0"/>
              <a:t>Self-documented and integrated with </a:t>
            </a:r>
            <a:r>
              <a:rPr lang="pl-PL" dirty="0"/>
              <a:t>CI/CD</a:t>
            </a:r>
            <a:endParaRPr lang="en-US" dirty="0"/>
          </a:p>
          <a:p>
            <a:r>
              <a:rPr lang="pl-PL" dirty="0"/>
              <a:t>Easily fits skills of Data Engineers (with 4 languages available in notebooks)</a:t>
            </a:r>
          </a:p>
          <a:p>
            <a:r>
              <a:rPr lang="pl-PL" dirty="0"/>
              <a:t>Delta Tables are great for many things</a:t>
            </a:r>
          </a:p>
          <a:p>
            <a:pPr lvl="1"/>
            <a:r>
              <a:rPr lang="pl-PL" dirty="0"/>
              <a:t>Incremental loads with append (upsert)</a:t>
            </a:r>
          </a:p>
          <a:p>
            <a:pPr lvl="1"/>
            <a:r>
              <a:rPr lang="pl-PL" dirty="0"/>
              <a:t>Historical data with Time Travel</a:t>
            </a:r>
          </a:p>
          <a:p>
            <a:pPr lvl="1"/>
            <a:r>
              <a:rPr lang="pl-PL" dirty="0"/>
              <a:t>Performance optimizations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E29AB38-7448-4AB9-9C1B-39867FCADA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rgbClr val="FF0000"/>
                </a:solidFill>
              </a:rPr>
              <a:t>CONS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DE4B6C-FB64-4E3D-B74B-5AE41E3EB72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l-PL" dirty="0"/>
              <a:t>No clear future as Microsoft brings their own Spark to Synapse Analytics</a:t>
            </a:r>
          </a:p>
          <a:p>
            <a:r>
              <a:rPr lang="pl-PL" dirty="0"/>
              <a:t>Some features cannot be used together</a:t>
            </a:r>
          </a:p>
          <a:p>
            <a:pPr lvl="1"/>
            <a:r>
              <a:rPr lang="pl-PL" dirty="0"/>
              <a:t>Example: high concurrency clusters and Scala</a:t>
            </a:r>
          </a:p>
          <a:p>
            <a:pPr lvl="1"/>
            <a:r>
              <a:rPr lang="pl-PL" dirty="0"/>
              <a:t>Example: table access control and credentials passthrough</a:t>
            </a:r>
          </a:p>
          <a:p>
            <a:r>
              <a:rPr lang="pl-PL" dirty="0"/>
              <a:t>Integration with ADF through generated tokens</a:t>
            </a:r>
          </a:p>
        </p:txBody>
      </p:sp>
    </p:spTree>
    <p:extLst>
      <p:ext uri="{BB962C8B-B14F-4D97-AF65-F5344CB8AC3E}">
        <p14:creationId xmlns:p14="http://schemas.microsoft.com/office/powerpoint/2010/main" val="13457453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CF9A06BE-5728-48ED-9507-6EAFFD6DB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10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E8CDBD-1FD4-451E-904A-6372C848267B}"/>
              </a:ext>
            </a:extLst>
          </p:cNvPr>
          <p:cNvSpPr/>
          <p:nvPr/>
        </p:nvSpPr>
        <p:spPr>
          <a:xfrm>
            <a:off x="-165100" y="2882900"/>
            <a:ext cx="12522200" cy="18415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l-P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BDDFA-9582-4922-A1D4-83E1D735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B6768-D298-4C28-BACF-9C56B4BBA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Azure Databricks for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2445244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1FFDF-8FA7-4BB9-8536-3177CBB2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Stream Processing &amp; Real-Time Analytics in Azure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61F9F8-D0CE-4DAC-BBAD-3E1B9BD84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7135" cy="4351338"/>
          </a:xfrm>
        </p:spPr>
        <p:txBody>
          <a:bodyPr>
            <a:normAutofit fontScale="62500" lnSpcReduction="20000"/>
          </a:bodyPr>
          <a:lstStyle/>
          <a:p>
            <a:r>
              <a:rPr lang="pl-PL" dirty="0"/>
              <a:t>Real-time ingestion (</a:t>
            </a:r>
            <a:r>
              <a:rPr lang="pl-PL" dirty="0">
                <a:hlinkClick r:id="rId2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Event Hubs – simple service for device-to-cloud messaging (supports Kafka)</a:t>
            </a:r>
          </a:p>
          <a:p>
            <a:pPr lvl="1"/>
            <a:r>
              <a:rPr lang="pl-PL" dirty="0"/>
              <a:t>IoT Hubs – great for two-way communication with IoT devices</a:t>
            </a:r>
          </a:p>
          <a:p>
            <a:pPr lvl="1"/>
            <a:r>
              <a:rPr lang="pl-PL" dirty="0"/>
              <a:t>HDInsight (Kafka) – supports all Kafka’s features (e.g. Kafka Streams)</a:t>
            </a:r>
          </a:p>
          <a:p>
            <a:r>
              <a:rPr lang="pl-PL" dirty="0"/>
              <a:t>Stream processing (</a:t>
            </a:r>
            <a:r>
              <a:rPr lang="pl-PL" dirty="0">
                <a:hlinkClick r:id="rId3"/>
              </a:rPr>
              <a:t>link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Stream Analytics</a:t>
            </a:r>
          </a:p>
          <a:p>
            <a:pPr lvl="1"/>
            <a:r>
              <a:rPr lang="pl-PL" dirty="0"/>
              <a:t>HDInsight (Storm)</a:t>
            </a:r>
          </a:p>
          <a:p>
            <a:pPr lvl="1"/>
            <a:r>
              <a:rPr lang="pl-PL" dirty="0"/>
              <a:t>Kafka Streams API in HDInsight</a:t>
            </a:r>
          </a:p>
          <a:p>
            <a:pPr lvl="1"/>
            <a:r>
              <a:rPr lang="pl-PL" dirty="0"/>
              <a:t>Databricks</a:t>
            </a:r>
          </a:p>
          <a:p>
            <a:pPr lvl="1"/>
            <a:r>
              <a:rPr lang="pl-PL" dirty="0"/>
              <a:t>Azure Functions</a:t>
            </a:r>
          </a:p>
          <a:p>
            <a:pPr lvl="1"/>
            <a:r>
              <a:rPr lang="pl-PL" dirty="0"/>
              <a:t>App Service WebJobs</a:t>
            </a:r>
          </a:p>
          <a:p>
            <a:r>
              <a:rPr lang="pl-PL" dirty="0"/>
              <a:t>On-demand or interactive real-time analytics</a:t>
            </a:r>
          </a:p>
          <a:p>
            <a:pPr lvl="1"/>
            <a:r>
              <a:rPr lang="pl-PL" dirty="0"/>
              <a:t>Data Explorer - can ingest, store, and query large volumes of data</a:t>
            </a:r>
          </a:p>
          <a:p>
            <a:r>
              <a:rPr lang="pl-PL" dirty="0"/>
              <a:t>Operational store</a:t>
            </a:r>
          </a:p>
          <a:p>
            <a:pPr lvl="1"/>
            <a:r>
              <a:rPr lang="pl-PL" dirty="0"/>
              <a:t>Cosmos DB – NoSQL database with low latency</a:t>
            </a:r>
          </a:p>
          <a:p>
            <a:pPr lvl="2"/>
            <a:r>
              <a:rPr lang="pl-PL" dirty="0"/>
              <a:t>Analytical store in PREVIEW</a:t>
            </a:r>
          </a:p>
          <a:p>
            <a:pPr lvl="2"/>
            <a:r>
              <a:rPr lang="pl-PL" dirty="0"/>
              <a:t>Challenge – no DirectQuery in Power BI</a:t>
            </a:r>
          </a:p>
          <a:p>
            <a:pPr lvl="2"/>
            <a:r>
              <a:rPr lang="pl-PL" dirty="0"/>
              <a:t>Analyze with Synapse serverless engine (PREVIEW)</a:t>
            </a:r>
          </a:p>
          <a:p>
            <a:endParaRPr lang="pl-PL" dirty="0"/>
          </a:p>
          <a:p>
            <a:pPr lvl="1"/>
            <a:endParaRPr lang="pl-PL" dirty="0"/>
          </a:p>
          <a:p>
            <a:pPr lvl="1"/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285757-4277-492B-B014-9367AC9710E7}"/>
              </a:ext>
            </a:extLst>
          </p:cNvPr>
          <p:cNvSpPr txBox="1"/>
          <p:nvPr/>
        </p:nvSpPr>
        <p:spPr>
          <a:xfrm>
            <a:off x="7971865" y="1809003"/>
            <a:ext cx="3381935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rgbClr val="C00000"/>
                </a:solidFill>
              </a:rPr>
              <a:t>Questions:</a:t>
            </a:r>
          </a:p>
          <a:p>
            <a:endParaRPr lang="pl-PL" dirty="0">
              <a:solidFill>
                <a:srgbClr val="C00000"/>
              </a:solidFill>
            </a:endParaRPr>
          </a:p>
          <a:p>
            <a:r>
              <a:rPr lang="pl-PL" dirty="0">
                <a:solidFill>
                  <a:srgbClr val="C00000"/>
                </a:solidFill>
              </a:rPr>
              <a:t>What does „real-time” mean for the business process?</a:t>
            </a:r>
          </a:p>
          <a:p>
            <a:endParaRPr lang="pl-PL" dirty="0">
              <a:solidFill>
                <a:srgbClr val="C00000"/>
              </a:solidFill>
            </a:endParaRPr>
          </a:p>
          <a:p>
            <a:r>
              <a:rPr lang="pl-PL" dirty="0">
                <a:solidFill>
                  <a:srgbClr val="C00000"/>
                </a:solidFill>
              </a:rPr>
              <a:t>What kind of tools/app is used for accessing „real-time” data?</a:t>
            </a:r>
          </a:p>
          <a:p>
            <a:endParaRPr lang="pl-PL" dirty="0">
              <a:solidFill>
                <a:srgbClr val="C00000"/>
              </a:solidFill>
            </a:endParaRPr>
          </a:p>
          <a:p>
            <a:r>
              <a:rPr lang="pl-PL" dirty="0">
                <a:solidFill>
                  <a:srgbClr val="C00000"/>
                </a:solidFill>
              </a:rPr>
              <a:t>Are we talking about data streams or micro-batches?</a:t>
            </a:r>
          </a:p>
          <a:p>
            <a:endParaRPr lang="pl-PL" dirty="0">
              <a:solidFill>
                <a:srgbClr val="C00000"/>
              </a:solidFill>
            </a:endParaRPr>
          </a:p>
          <a:p>
            <a:r>
              <a:rPr lang="pl-PL" dirty="0">
                <a:solidFill>
                  <a:srgbClr val="C00000"/>
                </a:solidFill>
              </a:rPr>
              <a:t>What metrics matter the most (current values vs aggregations)?</a:t>
            </a:r>
          </a:p>
        </p:txBody>
      </p:sp>
    </p:spTree>
    <p:extLst>
      <p:ext uri="{BB962C8B-B14F-4D97-AF65-F5344CB8AC3E}">
        <p14:creationId xmlns:p14="http://schemas.microsoft.com/office/powerpoint/2010/main" val="17093468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CFEADF-9C53-4A62-9578-A168C939C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ctr"/>
            <a:r>
              <a:rPr lang="pl-PL" sz="4000" dirty="0">
                <a:solidFill>
                  <a:schemeClr val="bg1"/>
                </a:solidFill>
              </a:rPr>
              <a:t>Business Models &amp; BI Tools</a:t>
            </a:r>
          </a:p>
        </p:txBody>
      </p:sp>
    </p:spTree>
    <p:extLst>
      <p:ext uri="{BB962C8B-B14F-4D97-AF65-F5344CB8AC3E}">
        <p14:creationId xmlns:p14="http://schemas.microsoft.com/office/powerpoint/2010/main" val="968817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Architecture Pattern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37627375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363-C6EE-4B8C-8162-B7078A7F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Models &amp; BI Tools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77B9C3F-0B0C-48D0-AF71-9DE43DFAF4D9}"/>
              </a:ext>
            </a:extLst>
          </p:cNvPr>
          <p:cNvGrpSpPr/>
          <p:nvPr/>
        </p:nvGrpSpPr>
        <p:grpSpPr>
          <a:xfrm>
            <a:off x="1971534" y="2284041"/>
            <a:ext cx="8620939" cy="3356382"/>
            <a:chOff x="1971534" y="2284041"/>
            <a:chExt cx="8620939" cy="3356382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5B589C83-7894-498E-9CCF-FC262C27F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1810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EF1FAC1-8FE4-4CF3-B718-E018B35D1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92473" y="2996014"/>
              <a:ext cx="0" cy="418955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A9716D1-DD8A-4266-8361-77F4E9AB2786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D920667-8A87-4C33-A438-3196811CAAC0}"/>
                </a:ext>
              </a:extLst>
            </p:cNvPr>
            <p:cNvCxnSpPr>
              <a:cxnSpLocks/>
            </p:cNvCxnSpPr>
            <p:nvPr/>
          </p:nvCxnSpPr>
          <p:spPr>
            <a:xfrm>
              <a:off x="8799687" y="3823338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CB0AE0AA-BF22-4AC5-B60C-8FC8E8F0D793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87" y="2943803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23099A9-3617-4EB4-A69B-F59B37161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2156" y="4401220"/>
              <a:ext cx="0" cy="257167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4AF2C0-D1DF-4168-B091-88481CB8978F}"/>
                </a:ext>
              </a:extLst>
            </p:cNvPr>
            <p:cNvCxnSpPr>
              <a:cxnSpLocks/>
            </p:cNvCxnSpPr>
            <p:nvPr/>
          </p:nvCxnSpPr>
          <p:spPr>
            <a:xfrm>
              <a:off x="4897217" y="4268606"/>
              <a:ext cx="0" cy="330399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5A9D52F-2158-4E4C-8EA6-775712B42D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2284041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3FD40AB-A8D8-4FF6-AE08-6CD1B2CBC238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09" y="3700720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9B4A2028-FE64-4B9E-8993-F2DC55C0A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325" y="3942532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51606DB-F757-43A4-97C6-347B355EED0F}"/>
                </a:ext>
              </a:extLst>
            </p:cNvPr>
            <p:cNvCxnSpPr>
              <a:cxnSpLocks/>
            </p:cNvCxnSpPr>
            <p:nvPr/>
          </p:nvCxnSpPr>
          <p:spPr>
            <a:xfrm>
              <a:off x="5818510" y="2284041"/>
              <a:ext cx="515471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81852EB-7FF6-487B-9236-944E712E21A6}"/>
                </a:ext>
              </a:extLst>
            </p:cNvPr>
            <p:cNvCxnSpPr>
              <a:cxnSpLocks/>
            </p:cNvCxnSpPr>
            <p:nvPr/>
          </p:nvCxnSpPr>
          <p:spPr>
            <a:xfrm>
              <a:off x="2157625" y="3775444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8FD6D4-6303-446D-81B9-201222112F73}"/>
                </a:ext>
              </a:extLst>
            </p:cNvPr>
            <p:cNvCxnSpPr>
              <a:cxnSpLocks/>
            </p:cNvCxnSpPr>
            <p:nvPr/>
          </p:nvCxnSpPr>
          <p:spPr>
            <a:xfrm>
              <a:off x="2153606" y="5138953"/>
              <a:ext cx="118872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headEnd type="none" w="lg" len="med"/>
              <a:tailEnd type="triangle" w="med" len="med"/>
            </a:ln>
            <a:effectLst/>
          </p:spPr>
        </p:cxnSp>
        <p:sp>
          <p:nvSpPr>
            <p:cNvPr id="116" name="Rectangle 9">
              <a:extLst>
                <a:ext uri="{FF2B5EF4-FFF2-40B4-BE49-F238E27FC236}">
                  <a16:creationId xmlns:a16="http://schemas.microsoft.com/office/drawing/2014/main" id="{43F9DF61-E354-4353-BC6F-321DB1831C4F}"/>
                </a:ext>
              </a:extLst>
            </p:cNvPr>
            <p:cNvSpPr/>
            <p:nvPr/>
          </p:nvSpPr>
          <p:spPr bwMode="auto">
            <a:xfrm>
              <a:off x="1971534" y="3340575"/>
              <a:ext cx="185425" cy="2299848"/>
            </a:xfrm>
            <a:custGeom>
              <a:avLst/>
              <a:gdLst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  <a:gd name="connsiteX4" fmla="*/ 0 w 181421"/>
                <a:gd name="connsiteY4" fmla="*/ 0 h 274862"/>
                <a:gd name="connsiteX0" fmla="*/ 315686 w 497107"/>
                <a:gd name="connsiteY0" fmla="*/ 0 h 274862"/>
                <a:gd name="connsiteX1" fmla="*/ 497107 w 497107"/>
                <a:gd name="connsiteY1" fmla="*/ 0 h 274862"/>
                <a:gd name="connsiteX2" fmla="*/ 497107 w 497107"/>
                <a:gd name="connsiteY2" fmla="*/ 274862 h 274862"/>
                <a:gd name="connsiteX3" fmla="*/ 315686 w 497107"/>
                <a:gd name="connsiteY3" fmla="*/ 274862 h 274862"/>
                <a:gd name="connsiteX4" fmla="*/ 0 w 497107"/>
                <a:gd name="connsiteY4" fmla="*/ 101600 h 274862"/>
                <a:gd name="connsiteX5" fmla="*/ 315686 w 497107"/>
                <a:gd name="connsiteY5" fmla="*/ 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5" fmla="*/ 91440 w 497107"/>
                <a:gd name="connsiteY5" fmla="*/ 193040 h 274862"/>
                <a:gd name="connsiteX0" fmla="*/ 0 w 497107"/>
                <a:gd name="connsiteY0" fmla="*/ 101600 h 274862"/>
                <a:gd name="connsiteX1" fmla="*/ 315686 w 497107"/>
                <a:gd name="connsiteY1" fmla="*/ 0 h 274862"/>
                <a:gd name="connsiteX2" fmla="*/ 497107 w 497107"/>
                <a:gd name="connsiteY2" fmla="*/ 0 h 274862"/>
                <a:gd name="connsiteX3" fmla="*/ 497107 w 497107"/>
                <a:gd name="connsiteY3" fmla="*/ 274862 h 274862"/>
                <a:gd name="connsiteX4" fmla="*/ 315686 w 497107"/>
                <a:gd name="connsiteY4" fmla="*/ 274862 h 274862"/>
                <a:gd name="connsiteX0" fmla="*/ 0 w 181421"/>
                <a:gd name="connsiteY0" fmla="*/ 0 h 274862"/>
                <a:gd name="connsiteX1" fmla="*/ 181421 w 181421"/>
                <a:gd name="connsiteY1" fmla="*/ 0 h 274862"/>
                <a:gd name="connsiteX2" fmla="*/ 181421 w 181421"/>
                <a:gd name="connsiteY2" fmla="*/ 274862 h 274862"/>
                <a:gd name="connsiteX3" fmla="*/ 0 w 181421"/>
                <a:gd name="connsiteY3" fmla="*/ 274862 h 27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421" h="274862">
                  <a:moveTo>
                    <a:pt x="0" y="0"/>
                  </a:moveTo>
                  <a:lnTo>
                    <a:pt x="181421" y="0"/>
                  </a:lnTo>
                  <a:lnTo>
                    <a:pt x="181421" y="274862"/>
                  </a:lnTo>
                  <a:lnTo>
                    <a:pt x="0" y="274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Freeform 314">
              <a:extLst>
                <a:ext uri="{FF2B5EF4-FFF2-40B4-BE49-F238E27FC236}">
                  <a16:creationId xmlns:a16="http://schemas.microsoft.com/office/drawing/2014/main" id="{612C5C98-9DCF-42B1-B2DD-28636A7F0818}"/>
                </a:ext>
              </a:extLst>
            </p:cNvPr>
            <p:cNvSpPr/>
            <p:nvPr/>
          </p:nvSpPr>
          <p:spPr bwMode="auto">
            <a:xfrm>
              <a:off x="8845769" y="4425246"/>
              <a:ext cx="1746702" cy="760192"/>
            </a:xfrm>
            <a:custGeom>
              <a:avLst/>
              <a:gdLst>
                <a:gd name="connsiteX0" fmla="*/ 0 w 1670304"/>
                <a:gd name="connsiteY0" fmla="*/ 816864 h 816864"/>
                <a:gd name="connsiteX1" fmla="*/ 1670304 w 1670304"/>
                <a:gd name="connsiteY1" fmla="*/ 816864 h 816864"/>
                <a:gd name="connsiteX2" fmla="*/ 1670304 w 1670304"/>
                <a:gd name="connsiteY2" fmla="*/ 0 h 81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0304" h="816864">
                  <a:moveTo>
                    <a:pt x="0" y="816864"/>
                  </a:moveTo>
                  <a:lnTo>
                    <a:pt x="1670304" y="816864"/>
                  </a:lnTo>
                  <a:lnTo>
                    <a:pt x="167030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367"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76F8668-4CB9-4866-8248-17C6430D9433}"/>
              </a:ext>
            </a:extLst>
          </p:cNvPr>
          <p:cNvSpPr/>
          <p:nvPr/>
        </p:nvSpPr>
        <p:spPr bwMode="auto">
          <a:xfrm>
            <a:off x="6375229" y="1889406"/>
            <a:ext cx="2476829" cy="2505456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8B82C35-1D44-4A5B-A0E3-1565015D5EFD}"/>
              </a:ext>
            </a:extLst>
          </p:cNvPr>
          <p:cNvSpPr/>
          <p:nvPr/>
        </p:nvSpPr>
        <p:spPr bwMode="auto">
          <a:xfrm>
            <a:off x="3378580" y="4661470"/>
            <a:ext cx="5461768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229D95-DEB3-402E-8F22-2D4EA9D4506A}"/>
              </a:ext>
            </a:extLst>
          </p:cNvPr>
          <p:cNvSpPr/>
          <p:nvPr/>
        </p:nvSpPr>
        <p:spPr bwMode="auto">
          <a:xfrm>
            <a:off x="9354058" y="3324892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974D614B-BE50-4A3D-B06B-5B0242C8AB4B}"/>
              </a:ext>
            </a:extLst>
          </p:cNvPr>
          <p:cNvSpPr/>
          <p:nvPr/>
        </p:nvSpPr>
        <p:spPr bwMode="auto">
          <a:xfrm>
            <a:off x="9362344" y="1887854"/>
            <a:ext cx="2476829" cy="1034843"/>
          </a:xfrm>
          <a:prstGeom prst="rect">
            <a:avLst/>
          </a:prstGeom>
          <a:solidFill>
            <a:srgbClr val="FFFFFF">
              <a:lumMod val="95000"/>
            </a:srgbClr>
          </a:solidFill>
          <a:ln w="28575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9FCBB2-D0CD-4C2C-9433-467464C67037}"/>
              </a:ext>
            </a:extLst>
          </p:cNvPr>
          <p:cNvSpPr/>
          <p:nvPr/>
        </p:nvSpPr>
        <p:spPr bwMode="auto">
          <a:xfrm>
            <a:off x="3386045" y="3274964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2D75E8-1943-4311-838B-E588CAFB09CE}"/>
              </a:ext>
            </a:extLst>
          </p:cNvPr>
          <p:cNvSpPr/>
          <p:nvPr/>
        </p:nvSpPr>
        <p:spPr bwMode="auto">
          <a:xfrm>
            <a:off x="3384678" y="1887855"/>
            <a:ext cx="2476829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  <a:defRPr/>
            </a:pPr>
            <a:endParaRPr lang="en-US" sz="1765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A3CBA-B74A-46E6-842F-2F1AB172DB34}"/>
              </a:ext>
            </a:extLst>
          </p:cNvPr>
          <p:cNvSpPr txBox="1"/>
          <p:nvPr/>
        </p:nvSpPr>
        <p:spPr>
          <a:xfrm>
            <a:off x="4535103" y="3678585"/>
            <a:ext cx="95773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kern="0" dirty="0">
                <a:solidFill>
                  <a:srgbClr val="000000"/>
                </a:solidFill>
                <a:latin typeface="Segoe UI Semibold"/>
              </a:rPr>
              <a:t>Azure Databricks</a:t>
            </a:r>
            <a:endParaRPr lang="en-US" sz="1200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FD8BC9A-B586-45A5-B5FA-654C70486C44}"/>
              </a:ext>
            </a:extLst>
          </p:cNvPr>
          <p:cNvSpPr txBox="1"/>
          <p:nvPr/>
        </p:nvSpPr>
        <p:spPr>
          <a:xfrm>
            <a:off x="967863" y="2200914"/>
            <a:ext cx="1347266" cy="1661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LOB sources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B0A861-EBC0-4002-AFFD-797AC12FE911}"/>
              </a:ext>
            </a:extLst>
          </p:cNvPr>
          <p:cNvSpPr txBox="1"/>
          <p:nvPr/>
        </p:nvSpPr>
        <p:spPr>
          <a:xfrm>
            <a:off x="967863" y="3417527"/>
            <a:ext cx="1078085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Logs and streams (unstructured)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6F590F-EC95-4846-BABB-A20584A02331}"/>
              </a:ext>
            </a:extLst>
          </p:cNvPr>
          <p:cNvSpPr txBox="1"/>
          <p:nvPr/>
        </p:nvSpPr>
        <p:spPr>
          <a:xfrm>
            <a:off x="967863" y="4324300"/>
            <a:ext cx="112972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Media (unstructured)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75F2CFD-4015-4C87-BA57-B69FAE840EF5}"/>
              </a:ext>
            </a:extLst>
          </p:cNvPr>
          <p:cNvSpPr txBox="1"/>
          <p:nvPr/>
        </p:nvSpPr>
        <p:spPr>
          <a:xfrm>
            <a:off x="967863" y="5147974"/>
            <a:ext cx="1026647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Files (unstructured)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540C26F-1D2F-4CE2-917C-BAEB456DCBA8}"/>
              </a:ext>
            </a:extLst>
          </p:cNvPr>
          <p:cNvSpPr txBox="1"/>
          <p:nvPr/>
        </p:nvSpPr>
        <p:spPr>
          <a:xfrm>
            <a:off x="5845602" y="5025766"/>
            <a:ext cx="12235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200" dirty="0">
                <a:solidFill>
                  <a:srgbClr val="000000"/>
                </a:solidFill>
                <a:latin typeface="Segoe UI Semibold"/>
              </a:rPr>
            </a:br>
            <a:r>
              <a:rPr lang="en-US" sz="1200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EAC72-A780-408A-901C-9D34D5A989B8}"/>
              </a:ext>
            </a:extLst>
          </p:cNvPr>
          <p:cNvSpPr txBox="1"/>
          <p:nvPr/>
        </p:nvSpPr>
        <p:spPr>
          <a:xfrm>
            <a:off x="10539284" y="2284014"/>
            <a:ext cx="1143230" cy="3323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Business services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020BD1-C3DA-4932-AE70-5F863CA732DE}"/>
              </a:ext>
            </a:extLst>
          </p:cNvPr>
          <p:cNvSpPr txBox="1"/>
          <p:nvPr/>
        </p:nvSpPr>
        <p:spPr>
          <a:xfrm>
            <a:off x="10539284" y="3817207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0F59F66-3893-4C75-A538-4EE1096B5D3C}"/>
              </a:ext>
            </a:extLst>
          </p:cNvPr>
          <p:cNvGrpSpPr/>
          <p:nvPr/>
        </p:nvGrpSpPr>
        <p:grpSpPr>
          <a:xfrm>
            <a:off x="442913" y="3437046"/>
            <a:ext cx="314430" cy="364076"/>
            <a:chOff x="305587" y="2721796"/>
            <a:chExt cx="314430" cy="364076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B3A1752-AB58-47B9-882C-76D63537113C}"/>
                </a:ext>
              </a:extLst>
            </p:cNvPr>
            <p:cNvSpPr/>
            <p:nvPr/>
          </p:nvSpPr>
          <p:spPr bwMode="auto">
            <a:xfrm>
              <a:off x="381000" y="2986460"/>
              <a:ext cx="187325" cy="9623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document_3">
              <a:extLst>
                <a:ext uri="{FF2B5EF4-FFF2-40B4-BE49-F238E27FC236}">
                  <a16:creationId xmlns:a16="http://schemas.microsoft.com/office/drawing/2014/main" id="{30AE5A8D-454C-4E2F-9765-28E3201581E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5587" y="2721796"/>
              <a:ext cx="314430" cy="364076"/>
            </a:xfrm>
            <a:custGeom>
              <a:avLst/>
              <a:gdLst>
                <a:gd name="T0" fmla="*/ 54 w 288"/>
                <a:gd name="T1" fmla="*/ 334 h 334"/>
                <a:gd name="T2" fmla="*/ 237 w 288"/>
                <a:gd name="T3" fmla="*/ 334 h 334"/>
                <a:gd name="T4" fmla="*/ 288 w 288"/>
                <a:gd name="T5" fmla="*/ 283 h 334"/>
                <a:gd name="T6" fmla="*/ 102 w 288"/>
                <a:gd name="T7" fmla="*/ 283 h 334"/>
                <a:gd name="T8" fmla="*/ 51 w 288"/>
                <a:gd name="T9" fmla="*/ 334 h 334"/>
                <a:gd name="T10" fmla="*/ 0 w 288"/>
                <a:gd name="T11" fmla="*/ 283 h 334"/>
                <a:gd name="T12" fmla="*/ 0 w 288"/>
                <a:gd name="T13" fmla="*/ 0 h 334"/>
                <a:gd name="T14" fmla="*/ 256 w 288"/>
                <a:gd name="T15" fmla="*/ 0 h 334"/>
                <a:gd name="T16" fmla="*/ 256 w 288"/>
                <a:gd name="T17" fmla="*/ 282 h 334"/>
                <a:gd name="T18" fmla="*/ 90 w 288"/>
                <a:gd name="T19" fmla="*/ 76 h 334"/>
                <a:gd name="T20" fmla="*/ 220 w 288"/>
                <a:gd name="T21" fmla="*/ 76 h 334"/>
                <a:gd name="T22" fmla="*/ 38 w 288"/>
                <a:gd name="T23" fmla="*/ 76 h 334"/>
                <a:gd name="T24" fmla="*/ 64 w 288"/>
                <a:gd name="T25" fmla="*/ 76 h 334"/>
                <a:gd name="T26" fmla="*/ 90 w 288"/>
                <a:gd name="T27" fmla="*/ 153 h 334"/>
                <a:gd name="T28" fmla="*/ 220 w 288"/>
                <a:gd name="T29" fmla="*/ 153 h 334"/>
                <a:gd name="T30" fmla="*/ 38 w 288"/>
                <a:gd name="T31" fmla="*/ 153 h 334"/>
                <a:gd name="T32" fmla="*/ 64 w 288"/>
                <a:gd name="T33" fmla="*/ 153 h 334"/>
                <a:gd name="T34" fmla="*/ 90 w 288"/>
                <a:gd name="T35" fmla="*/ 230 h 334"/>
                <a:gd name="T36" fmla="*/ 220 w 288"/>
                <a:gd name="T37" fmla="*/ 230 h 334"/>
                <a:gd name="T38" fmla="*/ 38 w 288"/>
                <a:gd name="T39" fmla="*/ 230 h 334"/>
                <a:gd name="T40" fmla="*/ 64 w 288"/>
                <a:gd name="T41" fmla="*/ 23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334">
                  <a:moveTo>
                    <a:pt x="54" y="334"/>
                  </a:moveTo>
                  <a:cubicBezTo>
                    <a:pt x="237" y="334"/>
                    <a:pt x="237" y="334"/>
                    <a:pt x="237" y="334"/>
                  </a:cubicBezTo>
                  <a:cubicBezTo>
                    <a:pt x="265" y="334"/>
                    <a:pt x="288" y="311"/>
                    <a:pt x="288" y="283"/>
                  </a:cubicBezTo>
                  <a:cubicBezTo>
                    <a:pt x="102" y="283"/>
                    <a:pt x="102" y="283"/>
                    <a:pt x="102" y="283"/>
                  </a:cubicBezTo>
                  <a:cubicBezTo>
                    <a:pt x="102" y="311"/>
                    <a:pt x="79" y="334"/>
                    <a:pt x="51" y="334"/>
                  </a:cubicBezTo>
                  <a:cubicBezTo>
                    <a:pt x="23" y="334"/>
                    <a:pt x="0" y="311"/>
                    <a:pt x="0" y="28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56" y="282"/>
                    <a:pt x="256" y="282"/>
                    <a:pt x="256" y="282"/>
                  </a:cubicBezTo>
                  <a:moveTo>
                    <a:pt x="90" y="76"/>
                  </a:moveTo>
                  <a:cubicBezTo>
                    <a:pt x="220" y="76"/>
                    <a:pt x="220" y="76"/>
                    <a:pt x="220" y="76"/>
                  </a:cubicBezTo>
                  <a:moveTo>
                    <a:pt x="38" y="76"/>
                  </a:moveTo>
                  <a:cubicBezTo>
                    <a:pt x="64" y="76"/>
                    <a:pt x="64" y="76"/>
                    <a:pt x="64" y="76"/>
                  </a:cubicBezTo>
                  <a:moveTo>
                    <a:pt x="90" y="153"/>
                  </a:moveTo>
                  <a:cubicBezTo>
                    <a:pt x="220" y="153"/>
                    <a:pt x="220" y="153"/>
                    <a:pt x="220" y="153"/>
                  </a:cubicBezTo>
                  <a:moveTo>
                    <a:pt x="38" y="153"/>
                  </a:moveTo>
                  <a:cubicBezTo>
                    <a:pt x="64" y="153"/>
                    <a:pt x="64" y="153"/>
                    <a:pt x="64" y="153"/>
                  </a:cubicBezTo>
                  <a:moveTo>
                    <a:pt x="90" y="230"/>
                  </a:moveTo>
                  <a:cubicBezTo>
                    <a:pt x="220" y="230"/>
                    <a:pt x="220" y="230"/>
                    <a:pt x="220" y="230"/>
                  </a:cubicBezTo>
                  <a:moveTo>
                    <a:pt x="38" y="230"/>
                  </a:moveTo>
                  <a:cubicBezTo>
                    <a:pt x="64" y="230"/>
                    <a:pt x="64" y="230"/>
                    <a:pt x="64" y="230"/>
                  </a:cubicBezTo>
                </a:path>
              </a:pathLst>
            </a:custGeom>
            <a:solidFill>
              <a:srgbClr val="0078D7"/>
            </a:solidFill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63C873A-7A16-4421-9B31-8B461E42F80D}"/>
              </a:ext>
            </a:extLst>
          </p:cNvPr>
          <p:cNvGrpSpPr/>
          <p:nvPr/>
        </p:nvGrpSpPr>
        <p:grpSpPr>
          <a:xfrm>
            <a:off x="444761" y="2057152"/>
            <a:ext cx="427983" cy="364076"/>
            <a:chOff x="265316" y="5131089"/>
            <a:chExt cx="793593" cy="675092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D71602-F126-41AB-9BDF-5F8A6D2BB5C4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42" name="Rectangle 9">
                <a:extLst>
                  <a:ext uri="{FF2B5EF4-FFF2-40B4-BE49-F238E27FC236}">
                    <a16:creationId xmlns:a16="http://schemas.microsoft.com/office/drawing/2014/main" id="{0255887D-08CC-41ED-AD72-3A6B08AE39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D6DB0219-C232-4170-900A-339E76D8B05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3026DC92-22F9-4163-B0D6-1C620783B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45" name="Line 15">
                  <a:extLst>
                    <a:ext uri="{FF2B5EF4-FFF2-40B4-BE49-F238E27FC236}">
                      <a16:creationId xmlns:a16="http://schemas.microsoft.com/office/drawing/2014/main" id="{C2950D7E-B0FE-4699-B3F3-7D14790515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66A910-467E-4851-BC47-1EF4F6486C8B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042ACE37-1C3E-47A0-A5D8-1767B767E784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39" name="Oval 11">
                <a:extLst>
                  <a:ext uri="{FF2B5EF4-FFF2-40B4-BE49-F238E27FC236}">
                    <a16:creationId xmlns:a16="http://schemas.microsoft.com/office/drawing/2014/main" id="{4BB27649-1D9F-4CE4-9962-93EAA3C4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942281B-7FF9-49AD-8F90-F0F6052AB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41" name="Oval 13">
                <a:extLst>
                  <a:ext uri="{FF2B5EF4-FFF2-40B4-BE49-F238E27FC236}">
                    <a16:creationId xmlns:a16="http://schemas.microsoft.com/office/drawing/2014/main" id="{585C2E69-D770-4EDE-9AD4-DDDC7983F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A85353A-15EA-4AD8-BE7E-5DBC660B4D38}"/>
              </a:ext>
            </a:extLst>
          </p:cNvPr>
          <p:cNvGrpSpPr/>
          <p:nvPr/>
        </p:nvGrpSpPr>
        <p:grpSpPr>
          <a:xfrm>
            <a:off x="434955" y="4268606"/>
            <a:ext cx="423664" cy="435948"/>
            <a:chOff x="425774" y="3428914"/>
            <a:chExt cx="423664" cy="435948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B7BFA362-4556-420D-B9E4-30515DEDFA6D}"/>
                </a:ext>
              </a:extLst>
            </p:cNvPr>
            <p:cNvSpPr/>
            <p:nvPr/>
          </p:nvSpPr>
          <p:spPr bwMode="auto">
            <a:xfrm>
              <a:off x="425774" y="3428914"/>
              <a:ext cx="376317" cy="374604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8" name="Group 59">
              <a:extLst>
                <a:ext uri="{FF2B5EF4-FFF2-40B4-BE49-F238E27FC236}">
                  <a16:creationId xmlns:a16="http://schemas.microsoft.com/office/drawing/2014/main" id="{E71B779F-F060-45CA-949E-F0175E0B336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2356" y="3507780"/>
              <a:ext cx="357082" cy="357082"/>
              <a:chOff x="4013" y="2783"/>
              <a:chExt cx="312" cy="312"/>
            </a:xfrm>
          </p:grpSpPr>
          <p:sp>
            <p:nvSpPr>
              <p:cNvPr id="149" name="AutoShape 58">
                <a:extLst>
                  <a:ext uri="{FF2B5EF4-FFF2-40B4-BE49-F238E27FC236}">
                    <a16:creationId xmlns:a16="http://schemas.microsoft.com/office/drawing/2014/main" id="{6E595605-970E-47FC-BE98-8F21A6CDA78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4013" y="2783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0" name="Rectangle 60">
                <a:extLst>
                  <a:ext uri="{FF2B5EF4-FFF2-40B4-BE49-F238E27FC236}">
                    <a16:creationId xmlns:a16="http://schemas.microsoft.com/office/drawing/2014/main" id="{8B5A4051-3D23-428F-916C-E9CF16434B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4"/>
                <a:ext cx="312" cy="31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1" name="Rectangle 61">
                <a:extLst>
                  <a:ext uri="{FF2B5EF4-FFF2-40B4-BE49-F238E27FC236}">
                    <a16:creationId xmlns:a16="http://schemas.microsoft.com/office/drawing/2014/main" id="{F2BD1A92-0356-4B32-927A-FE4F25DB7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3" y="2783"/>
                <a:ext cx="312" cy="311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2" name="Freeform 62">
                <a:extLst>
                  <a:ext uri="{FF2B5EF4-FFF2-40B4-BE49-F238E27FC236}">
                    <a16:creationId xmlns:a16="http://schemas.microsoft.com/office/drawing/2014/main" id="{60E71F6D-BC83-44C6-BF65-D9EA72957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3" y="2900"/>
                <a:ext cx="312" cy="195"/>
              </a:xfrm>
              <a:custGeom>
                <a:avLst/>
                <a:gdLst>
                  <a:gd name="T0" fmla="*/ 263 w 312"/>
                  <a:gd name="T1" fmla="*/ 78 h 195"/>
                  <a:gd name="T2" fmla="*/ 214 w 312"/>
                  <a:gd name="T3" fmla="*/ 127 h 195"/>
                  <a:gd name="T4" fmla="*/ 88 w 312"/>
                  <a:gd name="T5" fmla="*/ 0 h 195"/>
                  <a:gd name="T6" fmla="*/ 0 w 312"/>
                  <a:gd name="T7" fmla="*/ 88 h 195"/>
                  <a:gd name="T8" fmla="*/ 0 w 312"/>
                  <a:gd name="T9" fmla="*/ 195 h 195"/>
                  <a:gd name="T10" fmla="*/ 88 w 312"/>
                  <a:gd name="T11" fmla="*/ 195 h 195"/>
                  <a:gd name="T12" fmla="*/ 146 w 312"/>
                  <a:gd name="T13" fmla="*/ 195 h 195"/>
                  <a:gd name="T14" fmla="*/ 263 w 312"/>
                  <a:gd name="T15" fmla="*/ 195 h 195"/>
                  <a:gd name="T16" fmla="*/ 282 w 312"/>
                  <a:gd name="T17" fmla="*/ 195 h 195"/>
                  <a:gd name="T18" fmla="*/ 312 w 312"/>
                  <a:gd name="T19" fmla="*/ 195 h 195"/>
                  <a:gd name="T20" fmla="*/ 312 w 312"/>
                  <a:gd name="T21" fmla="*/ 126 h 195"/>
                  <a:gd name="T22" fmla="*/ 263 w 312"/>
                  <a:gd name="T23" fmla="*/ 78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" h="195">
                    <a:moveTo>
                      <a:pt x="263" y="78"/>
                    </a:moveTo>
                    <a:lnTo>
                      <a:pt x="214" y="127"/>
                    </a:lnTo>
                    <a:lnTo>
                      <a:pt x="88" y="0"/>
                    </a:lnTo>
                    <a:lnTo>
                      <a:pt x="0" y="88"/>
                    </a:lnTo>
                    <a:lnTo>
                      <a:pt x="0" y="195"/>
                    </a:lnTo>
                    <a:lnTo>
                      <a:pt x="88" y="195"/>
                    </a:lnTo>
                    <a:lnTo>
                      <a:pt x="146" y="195"/>
                    </a:lnTo>
                    <a:lnTo>
                      <a:pt x="263" y="195"/>
                    </a:lnTo>
                    <a:lnTo>
                      <a:pt x="282" y="195"/>
                    </a:lnTo>
                    <a:lnTo>
                      <a:pt x="312" y="195"/>
                    </a:lnTo>
                    <a:lnTo>
                      <a:pt x="312" y="126"/>
                    </a:lnTo>
                    <a:lnTo>
                      <a:pt x="263" y="7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3" name="Oval 63">
                <a:extLst>
                  <a:ext uri="{FF2B5EF4-FFF2-40B4-BE49-F238E27FC236}">
                    <a16:creationId xmlns:a16="http://schemas.microsoft.com/office/drawing/2014/main" id="{E3D2E919-3DE3-4069-947F-5AC68EABA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8" y="2822"/>
                <a:ext cx="88" cy="88"/>
              </a:xfrm>
              <a:prstGeom prst="ellipse">
                <a:avLst/>
              </a:prstGeom>
              <a:solidFill>
                <a:srgbClr val="F4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>
                  <a:defRPr/>
                </a:pPr>
                <a:endParaRPr lang="en-US" sz="1765" kern="0" dirty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512624-2C31-4D99-A2A4-38F132345876}"/>
              </a:ext>
            </a:extLst>
          </p:cNvPr>
          <p:cNvGrpSpPr/>
          <p:nvPr/>
        </p:nvGrpSpPr>
        <p:grpSpPr>
          <a:xfrm>
            <a:off x="449241" y="5065911"/>
            <a:ext cx="388214" cy="427711"/>
            <a:chOff x="343593" y="4433674"/>
            <a:chExt cx="388214" cy="427711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D14FFB6-9BA3-4B42-B9E4-D2078517F1F3}"/>
                </a:ext>
              </a:extLst>
            </p:cNvPr>
            <p:cNvSpPr/>
            <p:nvPr/>
          </p:nvSpPr>
          <p:spPr bwMode="auto">
            <a:xfrm>
              <a:off x="343593" y="4433674"/>
              <a:ext cx="262069" cy="364075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document">
              <a:extLst>
                <a:ext uri="{FF2B5EF4-FFF2-40B4-BE49-F238E27FC236}">
                  <a16:creationId xmlns:a16="http://schemas.microsoft.com/office/drawing/2014/main" id="{285952CC-37EF-4980-AA47-7E614FB5F7C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9738" y="4503224"/>
              <a:ext cx="262069" cy="358161"/>
            </a:xfrm>
            <a:custGeom>
              <a:avLst/>
              <a:gdLst>
                <a:gd name="T0" fmla="*/ 48 w 180"/>
                <a:gd name="T1" fmla="*/ 0 h 246"/>
                <a:gd name="T2" fmla="*/ 97 w 180"/>
                <a:gd name="T3" fmla="*/ 0 h 246"/>
                <a:gd name="T4" fmla="*/ 180 w 180"/>
                <a:gd name="T5" fmla="*/ 82 h 246"/>
                <a:gd name="T6" fmla="*/ 180 w 180"/>
                <a:gd name="T7" fmla="*/ 246 h 246"/>
                <a:gd name="T8" fmla="*/ 0 w 180"/>
                <a:gd name="T9" fmla="*/ 246 h 246"/>
                <a:gd name="T10" fmla="*/ 0 w 180"/>
                <a:gd name="T11" fmla="*/ 0 h 246"/>
                <a:gd name="T12" fmla="*/ 48 w 180"/>
                <a:gd name="T13" fmla="*/ 0 h 246"/>
                <a:gd name="T14" fmla="*/ 97 w 180"/>
                <a:gd name="T15" fmla="*/ 0 h 246"/>
                <a:gd name="T16" fmla="*/ 97 w 180"/>
                <a:gd name="T17" fmla="*/ 82 h 246"/>
                <a:gd name="T18" fmla="*/ 180 w 180"/>
                <a:gd name="T19" fmla="*/ 8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0" h="246">
                  <a:moveTo>
                    <a:pt x="48" y="0"/>
                  </a:moveTo>
                  <a:lnTo>
                    <a:pt x="97" y="0"/>
                  </a:lnTo>
                  <a:lnTo>
                    <a:pt x="180" y="82"/>
                  </a:lnTo>
                  <a:lnTo>
                    <a:pt x="180" y="246"/>
                  </a:lnTo>
                  <a:lnTo>
                    <a:pt x="0" y="246"/>
                  </a:lnTo>
                  <a:lnTo>
                    <a:pt x="0" y="0"/>
                  </a:lnTo>
                  <a:lnTo>
                    <a:pt x="48" y="0"/>
                  </a:lnTo>
                  <a:moveTo>
                    <a:pt x="97" y="0"/>
                  </a:moveTo>
                  <a:lnTo>
                    <a:pt x="97" y="82"/>
                  </a:lnTo>
                  <a:lnTo>
                    <a:pt x="180" y="82"/>
                  </a:lnTo>
                </a:path>
              </a:pathLst>
            </a:custGeom>
            <a:solidFill>
              <a:srgbClr val="0078D7"/>
            </a:solidFill>
            <a:ln w="15875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13A2B3F-8F03-44D7-9A4E-DD6BD19E9ADE}"/>
              </a:ext>
            </a:extLst>
          </p:cNvPr>
          <p:cNvGrpSpPr/>
          <p:nvPr/>
        </p:nvGrpSpPr>
        <p:grpSpPr>
          <a:xfrm>
            <a:off x="9960421" y="2245141"/>
            <a:ext cx="427983" cy="364076"/>
            <a:chOff x="265316" y="5131089"/>
            <a:chExt cx="793593" cy="675092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D942EED-E1D6-4943-A47C-A2D0D9AC8341}"/>
                </a:ext>
              </a:extLst>
            </p:cNvPr>
            <p:cNvGrpSpPr/>
            <p:nvPr/>
          </p:nvGrpSpPr>
          <p:grpSpPr>
            <a:xfrm>
              <a:off x="265316" y="5131089"/>
              <a:ext cx="793593" cy="675092"/>
              <a:chOff x="2107244" y="1575258"/>
              <a:chExt cx="310993" cy="264555"/>
            </a:xfrm>
          </p:grpSpPr>
          <p:sp>
            <p:nvSpPr>
              <p:cNvPr id="164" name="Rectangle 9">
                <a:extLst>
                  <a:ext uri="{FF2B5EF4-FFF2-40B4-BE49-F238E27FC236}">
                    <a16:creationId xmlns:a16="http://schemas.microsoft.com/office/drawing/2014/main" id="{E1AC3FA8-BB82-406A-B7FC-0D30462E00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7244" y="1575258"/>
                <a:ext cx="310993" cy="264555"/>
              </a:xfrm>
              <a:prstGeom prst="rect">
                <a:avLst/>
              </a:prstGeom>
              <a:solidFill>
                <a:srgbClr val="0078D7"/>
              </a:solidFill>
              <a:ln w="12700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DBBE23EB-9009-4B19-9384-A22B4F43B503}"/>
                  </a:ext>
                </a:extLst>
              </p:cNvPr>
              <p:cNvGrpSpPr/>
              <p:nvPr/>
            </p:nvGrpSpPr>
            <p:grpSpPr>
              <a:xfrm>
                <a:off x="2219774" y="1683758"/>
                <a:ext cx="104220" cy="99334"/>
                <a:chOff x="2219774" y="1683758"/>
                <a:chExt cx="104220" cy="99334"/>
              </a:xfrm>
            </p:grpSpPr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C99356C5-66D8-4416-8022-C6C17EFFDB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19774" y="1683758"/>
                  <a:ext cx="104220" cy="98089"/>
                </a:xfrm>
                <a:custGeom>
                  <a:avLst/>
                  <a:gdLst>
                    <a:gd name="T0" fmla="*/ 0 w 68"/>
                    <a:gd name="T1" fmla="*/ 64 h 64"/>
                    <a:gd name="T2" fmla="*/ 0 w 68"/>
                    <a:gd name="T3" fmla="*/ 34 h 64"/>
                    <a:gd name="T4" fmla="*/ 34 w 68"/>
                    <a:gd name="T5" fmla="*/ 0 h 64"/>
                    <a:gd name="T6" fmla="*/ 68 w 68"/>
                    <a:gd name="T7" fmla="*/ 34 h 64"/>
                    <a:gd name="T8" fmla="*/ 68 w 68"/>
                    <a:gd name="T9" fmla="*/ 64 h 64"/>
                    <a:gd name="T10" fmla="*/ 0 w 68"/>
                    <a:gd name="T11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64">
                      <a:moveTo>
                        <a:pt x="0" y="64"/>
                      </a:moveTo>
                      <a:lnTo>
                        <a:pt x="0" y="34"/>
                      </a:lnTo>
                      <a:lnTo>
                        <a:pt x="34" y="0"/>
                      </a:lnTo>
                      <a:lnTo>
                        <a:pt x="68" y="34"/>
                      </a:lnTo>
                      <a:lnTo>
                        <a:pt x="68" y="64"/>
                      </a:lnTo>
                      <a:lnTo>
                        <a:pt x="0" y="6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12700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  <p:sp>
              <p:nvSpPr>
                <p:cNvPr id="167" name="Line 15">
                  <a:extLst>
                    <a:ext uri="{FF2B5EF4-FFF2-40B4-BE49-F238E27FC236}">
                      <a16:creationId xmlns:a16="http://schemas.microsoft.com/office/drawing/2014/main" id="{2518439A-5F11-4D9D-A7D7-BD4CC47675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69956" y="1743244"/>
                  <a:ext cx="0" cy="39848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742">
                    <a:defRPr/>
                  </a:pPr>
                  <a:endParaRPr lang="en-US" kern="0" dirty="0">
                    <a:solidFill>
                      <a:srgbClr val="3F3F3F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10FDA0E-FC32-46C3-A496-4BCC93CA63C8}"/>
                </a:ext>
              </a:extLst>
            </p:cNvPr>
            <p:cNvSpPr/>
            <p:nvPr/>
          </p:nvSpPr>
          <p:spPr bwMode="auto">
            <a:xfrm>
              <a:off x="265317" y="5135133"/>
              <a:ext cx="788838" cy="121362"/>
            </a:xfrm>
            <a:prstGeom prst="rect">
              <a:avLst/>
            </a:prstGeom>
            <a:solidFill>
              <a:srgbClr val="50E6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57EEA2C-0105-4927-90F2-9FF060F8C73A}"/>
                </a:ext>
              </a:extLst>
            </p:cNvPr>
            <p:cNvGrpSpPr/>
            <p:nvPr/>
          </p:nvGrpSpPr>
          <p:grpSpPr>
            <a:xfrm>
              <a:off x="750755" y="5171384"/>
              <a:ext cx="242719" cy="60681"/>
              <a:chOff x="722201" y="5189927"/>
              <a:chExt cx="242719" cy="60681"/>
            </a:xfrm>
          </p:grpSpPr>
          <p:sp>
            <p:nvSpPr>
              <p:cNvPr id="161" name="Oval 11">
                <a:extLst>
                  <a:ext uri="{FF2B5EF4-FFF2-40B4-BE49-F238E27FC236}">
                    <a16:creationId xmlns:a16="http://schemas.microsoft.com/office/drawing/2014/main" id="{E8E09D2E-A556-4343-BF1D-C67D170C5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201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2" name="Oval 12">
                <a:extLst>
                  <a:ext uri="{FF2B5EF4-FFF2-40B4-BE49-F238E27FC236}">
                    <a16:creationId xmlns:a16="http://schemas.microsoft.com/office/drawing/2014/main" id="{F6F75DC5-10A2-49F4-9B99-DC494A1A4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1435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  <p:sp>
            <p:nvSpPr>
              <p:cNvPr id="163" name="Oval 13">
                <a:extLst>
                  <a:ext uri="{FF2B5EF4-FFF2-40B4-BE49-F238E27FC236}">
                    <a16:creationId xmlns:a16="http://schemas.microsoft.com/office/drawing/2014/main" id="{1BC3F136-EDCF-4E3D-87D6-C9A6CE889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239" y="5189927"/>
                <a:ext cx="60681" cy="60681"/>
              </a:xfrm>
              <a:prstGeom prst="ellipse">
                <a:avLst/>
              </a:prstGeom>
              <a:solidFill>
                <a:srgbClr val="0078D7"/>
              </a:solidFill>
              <a:ln w="12700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32742">
                  <a:defRPr/>
                </a:pPr>
                <a:endParaRPr lang="en-US" kern="0" dirty="0">
                  <a:solidFill>
                    <a:srgbClr val="3F3F3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E761C9-54CB-4309-93E2-7DC18B92C960}"/>
              </a:ext>
            </a:extLst>
          </p:cNvPr>
          <p:cNvGrpSpPr/>
          <p:nvPr/>
        </p:nvGrpSpPr>
        <p:grpSpPr>
          <a:xfrm>
            <a:off x="9894224" y="3678585"/>
            <a:ext cx="557813" cy="421147"/>
            <a:chOff x="2851176" y="840527"/>
            <a:chExt cx="3024388" cy="2283410"/>
          </a:xfrm>
        </p:grpSpPr>
        <p:sp>
          <p:nvSpPr>
            <p:cNvPr id="169" name="Freeform: Shape 338">
              <a:extLst>
                <a:ext uri="{FF2B5EF4-FFF2-40B4-BE49-F238E27FC236}">
                  <a16:creationId xmlns:a16="http://schemas.microsoft.com/office/drawing/2014/main" id="{84634E3B-42DD-4A64-82B9-DB1023EF6A39}"/>
                </a:ext>
              </a:extLst>
            </p:cNvPr>
            <p:cNvSpPr/>
            <p:nvPr/>
          </p:nvSpPr>
          <p:spPr>
            <a:xfrm>
              <a:off x="2851176" y="840527"/>
              <a:ext cx="3024388" cy="1958289"/>
            </a:xfrm>
            <a:custGeom>
              <a:avLst/>
              <a:gdLst>
                <a:gd name="connsiteX0" fmla="*/ 61230 w 493108"/>
                <a:gd name="connsiteY0" fmla="*/ 0 h 319287"/>
                <a:gd name="connsiteX1" fmla="*/ 431878 w 493108"/>
                <a:gd name="connsiteY1" fmla="*/ 0 h 319287"/>
                <a:gd name="connsiteX2" fmla="*/ 493108 w 493108"/>
                <a:gd name="connsiteY2" fmla="*/ 61230 h 319287"/>
                <a:gd name="connsiteX3" fmla="*/ 493108 w 493108"/>
                <a:gd name="connsiteY3" fmla="*/ 258057 h 319287"/>
                <a:gd name="connsiteX4" fmla="*/ 431878 w 493108"/>
                <a:gd name="connsiteY4" fmla="*/ 319287 h 319287"/>
                <a:gd name="connsiteX5" fmla="*/ 425306 w 493108"/>
                <a:gd name="connsiteY5" fmla="*/ 319287 h 319287"/>
                <a:gd name="connsiteX6" fmla="*/ 425306 w 493108"/>
                <a:gd name="connsiteY6" fmla="*/ 298563 h 319287"/>
                <a:gd name="connsiteX7" fmla="*/ 434307 w 493108"/>
                <a:gd name="connsiteY7" fmla="*/ 298563 h 319287"/>
                <a:gd name="connsiteX8" fmla="*/ 474000 w 493108"/>
                <a:gd name="connsiteY8" fmla="*/ 258870 h 319287"/>
                <a:gd name="connsiteX9" fmla="*/ 474000 w 493108"/>
                <a:gd name="connsiteY9" fmla="*/ 59417 h 319287"/>
                <a:gd name="connsiteX10" fmla="*/ 434307 w 493108"/>
                <a:gd name="connsiteY10" fmla="*/ 19724 h 319287"/>
                <a:gd name="connsiteX11" fmla="*/ 60650 w 493108"/>
                <a:gd name="connsiteY11" fmla="*/ 19724 h 319287"/>
                <a:gd name="connsiteX12" fmla="*/ 20957 w 493108"/>
                <a:gd name="connsiteY12" fmla="*/ 59417 h 319287"/>
                <a:gd name="connsiteX13" fmla="*/ 20957 w 493108"/>
                <a:gd name="connsiteY13" fmla="*/ 258870 h 319287"/>
                <a:gd name="connsiteX14" fmla="*/ 60650 w 493108"/>
                <a:gd name="connsiteY14" fmla="*/ 298563 h 319287"/>
                <a:gd name="connsiteX15" fmla="*/ 69652 w 493108"/>
                <a:gd name="connsiteY15" fmla="*/ 298563 h 319287"/>
                <a:gd name="connsiteX16" fmla="*/ 69652 w 493108"/>
                <a:gd name="connsiteY16" fmla="*/ 319287 h 319287"/>
                <a:gd name="connsiteX17" fmla="*/ 61230 w 493108"/>
                <a:gd name="connsiteY17" fmla="*/ 319287 h 319287"/>
                <a:gd name="connsiteX18" fmla="*/ 0 w 493108"/>
                <a:gd name="connsiteY18" fmla="*/ 258057 h 319287"/>
                <a:gd name="connsiteX19" fmla="*/ 0 w 493108"/>
                <a:gd name="connsiteY19" fmla="*/ 61230 h 319287"/>
                <a:gd name="connsiteX20" fmla="*/ 61230 w 493108"/>
                <a:gd name="connsiteY20" fmla="*/ 0 h 3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108" h="319287">
                  <a:moveTo>
                    <a:pt x="61230" y="0"/>
                  </a:moveTo>
                  <a:lnTo>
                    <a:pt x="431878" y="0"/>
                  </a:lnTo>
                  <a:cubicBezTo>
                    <a:pt x="465695" y="0"/>
                    <a:pt x="493108" y="27414"/>
                    <a:pt x="493108" y="61230"/>
                  </a:cubicBezTo>
                  <a:lnTo>
                    <a:pt x="493108" y="258057"/>
                  </a:lnTo>
                  <a:cubicBezTo>
                    <a:pt x="493108" y="291874"/>
                    <a:pt x="465695" y="319287"/>
                    <a:pt x="431878" y="319287"/>
                  </a:cubicBezTo>
                  <a:lnTo>
                    <a:pt x="425306" y="319287"/>
                  </a:lnTo>
                  <a:lnTo>
                    <a:pt x="425306" y="298563"/>
                  </a:lnTo>
                  <a:lnTo>
                    <a:pt x="434307" y="298563"/>
                  </a:lnTo>
                  <a:cubicBezTo>
                    <a:pt x="456229" y="298563"/>
                    <a:pt x="474000" y="280792"/>
                    <a:pt x="474000" y="258870"/>
                  </a:cubicBezTo>
                  <a:lnTo>
                    <a:pt x="474000" y="59417"/>
                  </a:lnTo>
                  <a:cubicBezTo>
                    <a:pt x="474000" y="37495"/>
                    <a:pt x="456229" y="19724"/>
                    <a:pt x="434307" y="19724"/>
                  </a:cubicBezTo>
                  <a:lnTo>
                    <a:pt x="60650" y="19724"/>
                  </a:lnTo>
                  <a:cubicBezTo>
                    <a:pt x="38728" y="19724"/>
                    <a:pt x="20957" y="37495"/>
                    <a:pt x="20957" y="59417"/>
                  </a:cubicBezTo>
                  <a:lnTo>
                    <a:pt x="20957" y="258870"/>
                  </a:lnTo>
                  <a:cubicBezTo>
                    <a:pt x="20957" y="280792"/>
                    <a:pt x="38728" y="298563"/>
                    <a:pt x="60650" y="298563"/>
                  </a:cubicBezTo>
                  <a:lnTo>
                    <a:pt x="69652" y="298563"/>
                  </a:lnTo>
                  <a:lnTo>
                    <a:pt x="69652" y="319287"/>
                  </a:lnTo>
                  <a:lnTo>
                    <a:pt x="61230" y="319287"/>
                  </a:lnTo>
                  <a:cubicBezTo>
                    <a:pt x="27414" y="319287"/>
                    <a:pt x="0" y="291874"/>
                    <a:pt x="0" y="258057"/>
                  </a:cubicBezTo>
                  <a:lnTo>
                    <a:pt x="0" y="61230"/>
                  </a:lnTo>
                  <a:cubicBezTo>
                    <a:pt x="0" y="27414"/>
                    <a:pt x="27414" y="0"/>
                    <a:pt x="61230" y="0"/>
                  </a:cubicBezTo>
                  <a:close/>
                </a:path>
              </a:pathLst>
            </a:custGeom>
            <a:solidFill>
              <a:srgbClr val="0078D7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70" name="Freeform: Shape 339">
              <a:extLst>
                <a:ext uri="{FF2B5EF4-FFF2-40B4-BE49-F238E27FC236}">
                  <a16:creationId xmlns:a16="http://schemas.microsoft.com/office/drawing/2014/main" id="{27D86D5A-72F3-4D1A-9D81-59C618946CF9}"/>
                </a:ext>
              </a:extLst>
            </p:cNvPr>
            <p:cNvSpPr/>
            <p:nvPr/>
          </p:nvSpPr>
          <p:spPr>
            <a:xfrm>
              <a:off x="3382432" y="1335590"/>
              <a:ext cx="1959012" cy="1788347"/>
            </a:xfrm>
            <a:custGeom>
              <a:avLst/>
              <a:gdLst>
                <a:gd name="connsiteX0" fmla="*/ 169583 w 1959012"/>
                <a:gd name="connsiteY0" fmla="*/ 1054931 h 1788347"/>
                <a:gd name="connsiteX1" fmla="*/ 339166 w 1959012"/>
                <a:gd name="connsiteY1" fmla="*/ 1224514 h 1788347"/>
                <a:gd name="connsiteX2" fmla="*/ 339166 w 1959012"/>
                <a:gd name="connsiteY2" fmla="*/ 1618758 h 1788347"/>
                <a:gd name="connsiteX3" fmla="*/ 169583 w 1959012"/>
                <a:gd name="connsiteY3" fmla="*/ 1788341 h 1788347"/>
                <a:gd name="connsiteX4" fmla="*/ 0 w 1959012"/>
                <a:gd name="connsiteY4" fmla="*/ 1618758 h 1788347"/>
                <a:gd name="connsiteX5" fmla="*/ 0 w 1959012"/>
                <a:gd name="connsiteY5" fmla="*/ 1224514 h 1788347"/>
                <a:gd name="connsiteX6" fmla="*/ 169583 w 1959012"/>
                <a:gd name="connsiteY6" fmla="*/ 1054931 h 1788347"/>
                <a:gd name="connsiteX7" fmla="*/ 1255480 w 1959012"/>
                <a:gd name="connsiteY7" fmla="*/ 692010 h 1788347"/>
                <a:gd name="connsiteX8" fmla="*/ 1425063 w 1959012"/>
                <a:gd name="connsiteY8" fmla="*/ 861593 h 1788347"/>
                <a:gd name="connsiteX9" fmla="*/ 1425063 w 1959012"/>
                <a:gd name="connsiteY9" fmla="*/ 1618764 h 1788347"/>
                <a:gd name="connsiteX10" fmla="*/ 1255480 w 1959012"/>
                <a:gd name="connsiteY10" fmla="*/ 1788347 h 1788347"/>
                <a:gd name="connsiteX11" fmla="*/ 1085897 w 1959012"/>
                <a:gd name="connsiteY11" fmla="*/ 1618764 h 1788347"/>
                <a:gd name="connsiteX12" fmla="*/ 1085897 w 1959012"/>
                <a:gd name="connsiteY12" fmla="*/ 861593 h 1788347"/>
                <a:gd name="connsiteX13" fmla="*/ 1255480 w 1959012"/>
                <a:gd name="connsiteY13" fmla="*/ 692010 h 1788347"/>
                <a:gd name="connsiteX14" fmla="*/ 712526 w 1959012"/>
                <a:gd name="connsiteY14" fmla="*/ 438716 h 1788347"/>
                <a:gd name="connsiteX15" fmla="*/ 882106 w 1959012"/>
                <a:gd name="connsiteY15" fmla="*/ 608296 h 1788347"/>
                <a:gd name="connsiteX16" fmla="*/ 882106 w 1959012"/>
                <a:gd name="connsiteY16" fmla="*/ 1618767 h 1788347"/>
                <a:gd name="connsiteX17" fmla="*/ 712526 w 1959012"/>
                <a:gd name="connsiteY17" fmla="*/ 1788347 h 1788347"/>
                <a:gd name="connsiteX18" fmla="*/ 542946 w 1959012"/>
                <a:gd name="connsiteY18" fmla="*/ 1618767 h 1788347"/>
                <a:gd name="connsiteX19" fmla="*/ 542946 w 1959012"/>
                <a:gd name="connsiteY19" fmla="*/ 608296 h 1788347"/>
                <a:gd name="connsiteX20" fmla="*/ 712526 w 1959012"/>
                <a:gd name="connsiteY20" fmla="*/ 438716 h 1788347"/>
                <a:gd name="connsiteX21" fmla="*/ 1789429 w 1959012"/>
                <a:gd name="connsiteY21" fmla="*/ 0 h 1788347"/>
                <a:gd name="connsiteX22" fmla="*/ 1959012 w 1959012"/>
                <a:gd name="connsiteY22" fmla="*/ 169583 h 1788347"/>
                <a:gd name="connsiteX23" fmla="*/ 1959012 w 1959012"/>
                <a:gd name="connsiteY23" fmla="*/ 1618764 h 1788347"/>
                <a:gd name="connsiteX24" fmla="*/ 1789429 w 1959012"/>
                <a:gd name="connsiteY24" fmla="*/ 1788347 h 1788347"/>
                <a:gd name="connsiteX25" fmla="*/ 1619846 w 1959012"/>
                <a:gd name="connsiteY25" fmla="*/ 1618764 h 1788347"/>
                <a:gd name="connsiteX26" fmla="*/ 1619846 w 1959012"/>
                <a:gd name="connsiteY26" fmla="*/ 169583 h 1788347"/>
                <a:gd name="connsiteX27" fmla="*/ 1789429 w 1959012"/>
                <a:gd name="connsiteY27" fmla="*/ 0 h 1788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9012" h="1788347">
                  <a:moveTo>
                    <a:pt x="169583" y="1054931"/>
                  </a:moveTo>
                  <a:cubicBezTo>
                    <a:pt x="263241" y="1054931"/>
                    <a:pt x="339166" y="1130856"/>
                    <a:pt x="339166" y="1224514"/>
                  </a:cubicBezTo>
                  <a:lnTo>
                    <a:pt x="339166" y="1618758"/>
                  </a:lnTo>
                  <a:cubicBezTo>
                    <a:pt x="339166" y="1712416"/>
                    <a:pt x="263241" y="1788341"/>
                    <a:pt x="169583" y="1788341"/>
                  </a:cubicBezTo>
                  <a:cubicBezTo>
                    <a:pt x="75925" y="1788341"/>
                    <a:pt x="0" y="1712416"/>
                    <a:pt x="0" y="1618758"/>
                  </a:cubicBezTo>
                  <a:lnTo>
                    <a:pt x="0" y="1224514"/>
                  </a:lnTo>
                  <a:cubicBezTo>
                    <a:pt x="0" y="1130856"/>
                    <a:pt x="75925" y="1054931"/>
                    <a:pt x="169583" y="1054931"/>
                  </a:cubicBezTo>
                  <a:close/>
                  <a:moveTo>
                    <a:pt x="1255480" y="692010"/>
                  </a:moveTo>
                  <a:cubicBezTo>
                    <a:pt x="1349138" y="692010"/>
                    <a:pt x="1425063" y="767935"/>
                    <a:pt x="1425063" y="861593"/>
                  </a:cubicBezTo>
                  <a:lnTo>
                    <a:pt x="1425063" y="1618764"/>
                  </a:lnTo>
                  <a:cubicBezTo>
                    <a:pt x="1425063" y="1712422"/>
                    <a:pt x="1349138" y="1788347"/>
                    <a:pt x="1255480" y="1788347"/>
                  </a:cubicBezTo>
                  <a:cubicBezTo>
                    <a:pt x="1161822" y="1788347"/>
                    <a:pt x="1085897" y="1712422"/>
                    <a:pt x="1085897" y="1618764"/>
                  </a:cubicBezTo>
                  <a:lnTo>
                    <a:pt x="1085897" y="861593"/>
                  </a:lnTo>
                  <a:cubicBezTo>
                    <a:pt x="1085897" y="767935"/>
                    <a:pt x="1161822" y="692010"/>
                    <a:pt x="1255480" y="692010"/>
                  </a:cubicBezTo>
                  <a:close/>
                  <a:moveTo>
                    <a:pt x="712526" y="438716"/>
                  </a:moveTo>
                  <a:cubicBezTo>
                    <a:pt x="806182" y="438716"/>
                    <a:pt x="882106" y="514640"/>
                    <a:pt x="882106" y="608296"/>
                  </a:cubicBezTo>
                  <a:lnTo>
                    <a:pt x="882106" y="1618767"/>
                  </a:lnTo>
                  <a:cubicBezTo>
                    <a:pt x="882106" y="1712423"/>
                    <a:pt x="806182" y="1788347"/>
                    <a:pt x="712526" y="1788347"/>
                  </a:cubicBezTo>
                  <a:cubicBezTo>
                    <a:pt x="618870" y="1788347"/>
                    <a:pt x="542946" y="1712423"/>
                    <a:pt x="542946" y="1618767"/>
                  </a:cubicBezTo>
                  <a:lnTo>
                    <a:pt x="542946" y="608296"/>
                  </a:lnTo>
                  <a:cubicBezTo>
                    <a:pt x="542946" y="514640"/>
                    <a:pt x="618870" y="438716"/>
                    <a:pt x="712526" y="438716"/>
                  </a:cubicBezTo>
                  <a:close/>
                  <a:moveTo>
                    <a:pt x="1789429" y="0"/>
                  </a:moveTo>
                  <a:cubicBezTo>
                    <a:pt x="1883087" y="0"/>
                    <a:pt x="1959012" y="75925"/>
                    <a:pt x="1959012" y="169583"/>
                  </a:cubicBezTo>
                  <a:lnTo>
                    <a:pt x="1959012" y="1618764"/>
                  </a:lnTo>
                  <a:cubicBezTo>
                    <a:pt x="1959012" y="1712422"/>
                    <a:pt x="1883087" y="1788347"/>
                    <a:pt x="1789429" y="1788347"/>
                  </a:cubicBezTo>
                  <a:cubicBezTo>
                    <a:pt x="1695771" y="1788347"/>
                    <a:pt x="1619846" y="1712422"/>
                    <a:pt x="1619846" y="1618764"/>
                  </a:cubicBezTo>
                  <a:lnTo>
                    <a:pt x="1619846" y="169583"/>
                  </a:lnTo>
                  <a:cubicBezTo>
                    <a:pt x="1619846" y="75925"/>
                    <a:pt x="1695771" y="0"/>
                    <a:pt x="1789429" y="0"/>
                  </a:cubicBezTo>
                  <a:close/>
                </a:path>
              </a:pathLst>
            </a:custGeom>
            <a:solidFill>
              <a:srgbClr val="50E6FF"/>
            </a:solidFill>
            <a:ln w="342900" cap="sq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 defTabSz="914367">
                <a:defRPr/>
              </a:pPr>
              <a:endParaRPr lang="en-US" sz="1765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B869EAA6-3535-4004-B7F9-8DBE581E18E9}"/>
              </a:ext>
            </a:extLst>
          </p:cNvPr>
          <p:cNvGrpSpPr/>
          <p:nvPr/>
        </p:nvGrpSpPr>
        <p:grpSpPr>
          <a:xfrm>
            <a:off x="3815660" y="3625478"/>
            <a:ext cx="455467" cy="464244"/>
            <a:chOff x="7158422" y="1607015"/>
            <a:chExt cx="2726357" cy="2778897"/>
          </a:xfrm>
        </p:grpSpPr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C4137A55-2417-49F3-8AEA-97131DD45CE0}"/>
                </a:ext>
              </a:extLst>
            </p:cNvPr>
            <p:cNvSpPr/>
            <p:nvPr/>
          </p:nvSpPr>
          <p:spPr bwMode="auto">
            <a:xfrm>
              <a:off x="7158422" y="29718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3" name="Diamond 172">
              <a:extLst>
                <a:ext uri="{FF2B5EF4-FFF2-40B4-BE49-F238E27FC236}">
                  <a16:creationId xmlns:a16="http://schemas.microsoft.com/office/drawing/2014/main" id="{1CA0E289-4973-4AF0-AAB0-358861104526}"/>
                </a:ext>
              </a:extLst>
            </p:cNvPr>
            <p:cNvSpPr/>
            <p:nvPr/>
          </p:nvSpPr>
          <p:spPr bwMode="auto">
            <a:xfrm>
              <a:off x="7158422" y="25214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Freeform 243">
              <a:extLst>
                <a:ext uri="{FF2B5EF4-FFF2-40B4-BE49-F238E27FC236}">
                  <a16:creationId xmlns:a16="http://schemas.microsoft.com/office/drawing/2014/main" id="{74CD6C2C-E623-4008-B084-5744A8D2DE5C}"/>
                </a:ext>
              </a:extLst>
            </p:cNvPr>
            <p:cNvSpPr/>
            <p:nvPr/>
          </p:nvSpPr>
          <p:spPr bwMode="auto">
            <a:xfrm>
              <a:off x="7158422" y="2057400"/>
              <a:ext cx="2726357" cy="1414112"/>
            </a:xfrm>
            <a:custGeom>
              <a:avLst/>
              <a:gdLst>
                <a:gd name="connsiteX0" fmla="*/ 1363179 w 2726357"/>
                <a:gd name="connsiteY0" fmla="*/ 0 h 1414112"/>
                <a:gd name="connsiteX1" fmla="*/ 1859701 w 2726357"/>
                <a:gd name="connsiteY1" fmla="*/ 257537 h 1414112"/>
                <a:gd name="connsiteX2" fmla="*/ 2722177 w 2726357"/>
                <a:gd name="connsiteY2" fmla="*/ 257537 h 1414112"/>
                <a:gd name="connsiteX3" fmla="*/ 2722177 w 2726357"/>
                <a:gd name="connsiteY3" fmla="*/ 704888 h 1414112"/>
                <a:gd name="connsiteX4" fmla="*/ 2726357 w 2726357"/>
                <a:gd name="connsiteY4" fmla="*/ 707056 h 1414112"/>
                <a:gd name="connsiteX5" fmla="*/ 1363179 w 2726357"/>
                <a:gd name="connsiteY5" fmla="*/ 1414112 h 1414112"/>
                <a:gd name="connsiteX6" fmla="*/ 3650 w 2726357"/>
                <a:gd name="connsiteY6" fmla="*/ 708949 h 1414112"/>
                <a:gd name="connsiteX7" fmla="*/ 1202 w 2726357"/>
                <a:gd name="connsiteY7" fmla="*/ 708949 h 1414112"/>
                <a:gd name="connsiteX8" fmla="*/ 1202 w 2726357"/>
                <a:gd name="connsiteY8" fmla="*/ 707680 h 1414112"/>
                <a:gd name="connsiteX9" fmla="*/ 0 w 2726357"/>
                <a:gd name="connsiteY9" fmla="*/ 707056 h 1414112"/>
                <a:gd name="connsiteX10" fmla="*/ 1202 w 2726357"/>
                <a:gd name="connsiteY10" fmla="*/ 706433 h 1414112"/>
                <a:gd name="connsiteX11" fmla="*/ 1202 w 2726357"/>
                <a:gd name="connsiteY11" fmla="*/ 257537 h 1414112"/>
                <a:gd name="connsiteX12" fmla="*/ 866657 w 2726357"/>
                <a:gd name="connsiteY12" fmla="*/ 257537 h 141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6357" h="1414112">
                  <a:moveTo>
                    <a:pt x="1363179" y="0"/>
                  </a:moveTo>
                  <a:lnTo>
                    <a:pt x="1859701" y="257537"/>
                  </a:lnTo>
                  <a:lnTo>
                    <a:pt x="2722177" y="257537"/>
                  </a:lnTo>
                  <a:lnTo>
                    <a:pt x="2722177" y="704888"/>
                  </a:lnTo>
                  <a:lnTo>
                    <a:pt x="2726357" y="707056"/>
                  </a:lnTo>
                  <a:lnTo>
                    <a:pt x="1363179" y="1414112"/>
                  </a:lnTo>
                  <a:lnTo>
                    <a:pt x="3650" y="708949"/>
                  </a:lnTo>
                  <a:lnTo>
                    <a:pt x="1202" y="708949"/>
                  </a:lnTo>
                  <a:lnTo>
                    <a:pt x="1202" y="707680"/>
                  </a:lnTo>
                  <a:lnTo>
                    <a:pt x="0" y="707056"/>
                  </a:lnTo>
                  <a:lnTo>
                    <a:pt x="1202" y="706433"/>
                  </a:lnTo>
                  <a:lnTo>
                    <a:pt x="1202" y="257537"/>
                  </a:lnTo>
                  <a:lnTo>
                    <a:pt x="866657" y="257537"/>
                  </a:lnTo>
                  <a:close/>
                </a:path>
              </a:pathLst>
            </a:custGeom>
            <a:solidFill>
              <a:srgbClr val="1070C4"/>
            </a:solidFill>
            <a:ln w="12700" cap="rnd">
              <a:noFill/>
              <a:miter lim="800000"/>
              <a:headEnd/>
              <a:tailEnd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591CB855-92C2-4BE9-A757-7D7F8A402251}"/>
                </a:ext>
              </a:extLst>
            </p:cNvPr>
            <p:cNvSpPr/>
            <p:nvPr/>
          </p:nvSpPr>
          <p:spPr bwMode="auto">
            <a:xfrm>
              <a:off x="7158422" y="1607015"/>
              <a:ext cx="2726357" cy="1414112"/>
            </a:xfrm>
            <a:prstGeom prst="diamond">
              <a:avLst/>
            </a:prstGeom>
            <a:solidFill>
              <a:srgbClr val="0078D7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85449B7-0AEB-404D-AB44-AE38BEA09B7F}"/>
              </a:ext>
            </a:extLst>
          </p:cNvPr>
          <p:cNvGrpSpPr/>
          <p:nvPr/>
        </p:nvGrpSpPr>
        <p:grpSpPr>
          <a:xfrm>
            <a:off x="5173483" y="4956943"/>
            <a:ext cx="479602" cy="419822"/>
            <a:chOff x="6560437" y="5493393"/>
            <a:chExt cx="479602" cy="419822"/>
          </a:xfrm>
        </p:grpSpPr>
        <p:sp>
          <p:nvSpPr>
            <p:cNvPr id="177" name="Freeform 21">
              <a:extLst>
                <a:ext uri="{FF2B5EF4-FFF2-40B4-BE49-F238E27FC236}">
                  <a16:creationId xmlns:a16="http://schemas.microsoft.com/office/drawing/2014/main" id="{54A21FC0-618D-4E7D-8E01-97BEE4F2F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8" name="Freeform 22">
              <a:extLst>
                <a:ext uri="{FF2B5EF4-FFF2-40B4-BE49-F238E27FC236}">
                  <a16:creationId xmlns:a16="http://schemas.microsoft.com/office/drawing/2014/main" id="{70D6031B-285B-40CE-A49D-9BD54731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9" name="Freeform 23">
              <a:extLst>
                <a:ext uri="{FF2B5EF4-FFF2-40B4-BE49-F238E27FC236}">
                  <a16:creationId xmlns:a16="http://schemas.microsoft.com/office/drawing/2014/main" id="{430E7022-B276-427C-8673-66542C00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0" name="Freeform 24">
              <a:extLst>
                <a:ext uri="{FF2B5EF4-FFF2-40B4-BE49-F238E27FC236}">
                  <a16:creationId xmlns:a16="http://schemas.microsoft.com/office/drawing/2014/main" id="{69D05B69-7389-4593-A00A-49D7C179D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1" name="Freeform 25">
              <a:extLst>
                <a:ext uri="{FF2B5EF4-FFF2-40B4-BE49-F238E27FC236}">
                  <a16:creationId xmlns:a16="http://schemas.microsoft.com/office/drawing/2014/main" id="{CE85D897-69F1-483C-90D9-F2026177F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2" name="Freeform 26">
              <a:extLst>
                <a:ext uri="{FF2B5EF4-FFF2-40B4-BE49-F238E27FC236}">
                  <a16:creationId xmlns:a16="http://schemas.microsoft.com/office/drawing/2014/main" id="{00C577D6-F903-4170-8476-813835B4E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3" name="Freeform 27">
              <a:extLst>
                <a:ext uri="{FF2B5EF4-FFF2-40B4-BE49-F238E27FC236}">
                  <a16:creationId xmlns:a16="http://schemas.microsoft.com/office/drawing/2014/main" id="{84F074F4-1F3C-49D0-A274-88F5B3B64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4" name="Freeform 28">
              <a:extLst>
                <a:ext uri="{FF2B5EF4-FFF2-40B4-BE49-F238E27FC236}">
                  <a16:creationId xmlns:a16="http://schemas.microsoft.com/office/drawing/2014/main" id="{3EF2CF42-5B27-475F-A7A2-8FFA6751B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5" name="Freeform 29">
              <a:extLst>
                <a:ext uri="{FF2B5EF4-FFF2-40B4-BE49-F238E27FC236}">
                  <a16:creationId xmlns:a16="http://schemas.microsoft.com/office/drawing/2014/main" id="{75641F36-EA61-42E5-9832-96E1007B9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6" name="Freeform 30">
              <a:extLst>
                <a:ext uri="{FF2B5EF4-FFF2-40B4-BE49-F238E27FC236}">
                  <a16:creationId xmlns:a16="http://schemas.microsoft.com/office/drawing/2014/main" id="{D46D10CB-A20C-4347-95DF-294C80BFD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7" name="Freeform 31">
              <a:extLst>
                <a:ext uri="{FF2B5EF4-FFF2-40B4-BE49-F238E27FC236}">
                  <a16:creationId xmlns:a16="http://schemas.microsoft.com/office/drawing/2014/main" id="{8DA395C6-9CE9-44D6-8FE4-E67DC0DD09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8" name="Freeform 32">
              <a:extLst>
                <a:ext uri="{FF2B5EF4-FFF2-40B4-BE49-F238E27FC236}">
                  <a16:creationId xmlns:a16="http://schemas.microsoft.com/office/drawing/2014/main" id="{9301735E-8C42-4F7A-B501-B19A315CD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9" name="Freeform 33">
              <a:extLst>
                <a:ext uri="{FF2B5EF4-FFF2-40B4-BE49-F238E27FC236}">
                  <a16:creationId xmlns:a16="http://schemas.microsoft.com/office/drawing/2014/main" id="{396B2A0F-1524-49D3-9307-79EA0389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0" name="Freeform 34">
              <a:extLst>
                <a:ext uri="{FF2B5EF4-FFF2-40B4-BE49-F238E27FC236}">
                  <a16:creationId xmlns:a16="http://schemas.microsoft.com/office/drawing/2014/main" id="{2FCC8C8B-E4BA-4A95-B775-51EA36D62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1" name="Freeform 35">
              <a:extLst>
                <a:ext uri="{FF2B5EF4-FFF2-40B4-BE49-F238E27FC236}">
                  <a16:creationId xmlns:a16="http://schemas.microsoft.com/office/drawing/2014/main" id="{371BBDD5-FF4B-4A45-B4F7-5071E1132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2" name="Freeform 36">
              <a:extLst>
                <a:ext uri="{FF2B5EF4-FFF2-40B4-BE49-F238E27FC236}">
                  <a16:creationId xmlns:a16="http://schemas.microsoft.com/office/drawing/2014/main" id="{40233E2C-2BE6-4541-A243-190548AB3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3" name="Freeform 37">
              <a:extLst>
                <a:ext uri="{FF2B5EF4-FFF2-40B4-BE49-F238E27FC236}">
                  <a16:creationId xmlns:a16="http://schemas.microsoft.com/office/drawing/2014/main" id="{2D3436FF-5B2F-42D3-93CA-B629B0B6F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4" name="Freeform 38">
              <a:extLst>
                <a:ext uri="{FF2B5EF4-FFF2-40B4-BE49-F238E27FC236}">
                  <a16:creationId xmlns:a16="http://schemas.microsoft.com/office/drawing/2014/main" id="{9C3BFB94-9C6A-439A-9FB7-7A7F5537F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67">
                <a:defRPr/>
              </a:pPr>
              <a:endParaRPr lang="en-US" sz="1765" kern="0" dirty="0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09AF629-3382-4469-919B-6F75BCDF8183}"/>
              </a:ext>
            </a:extLst>
          </p:cNvPr>
          <p:cNvGrpSpPr/>
          <p:nvPr/>
        </p:nvGrpSpPr>
        <p:grpSpPr>
          <a:xfrm>
            <a:off x="3852141" y="2157204"/>
            <a:ext cx="1607418" cy="471336"/>
            <a:chOff x="3852141" y="2157204"/>
            <a:chExt cx="1607418" cy="471336"/>
          </a:xfrm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24F4A5D-B118-4F90-A007-C049144C4643}"/>
                </a:ext>
              </a:extLst>
            </p:cNvPr>
            <p:cNvSpPr txBox="1"/>
            <p:nvPr/>
          </p:nvSpPr>
          <p:spPr>
            <a:xfrm>
              <a:off x="4581377" y="2251825"/>
              <a:ext cx="878182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67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Azure </a:t>
              </a:r>
              <a:br>
                <a:rPr lang="en-US" sz="1200" kern="0" dirty="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1200" kern="0" dirty="0">
                  <a:solidFill>
                    <a:srgbClr val="000000"/>
                  </a:solidFill>
                  <a:latin typeface="Segoe UI Semibold"/>
                </a:rPr>
                <a:t>Data Factory</a:t>
              </a:r>
            </a:p>
          </p:txBody>
        </p:sp>
        <p:sp>
          <p:nvSpPr>
            <p:cNvPr id="197" name="Freeform 321">
              <a:extLst>
                <a:ext uri="{FF2B5EF4-FFF2-40B4-BE49-F238E27FC236}">
                  <a16:creationId xmlns:a16="http://schemas.microsoft.com/office/drawing/2014/main" id="{1343438B-DB50-4F93-9F82-C9BF3C8FCCF7}"/>
                </a:ext>
              </a:extLst>
            </p:cNvPr>
            <p:cNvSpPr/>
            <p:nvPr/>
          </p:nvSpPr>
          <p:spPr bwMode="auto">
            <a:xfrm>
              <a:off x="3852141" y="2157204"/>
              <a:ext cx="472876" cy="471336"/>
            </a:xfrm>
            <a:custGeom>
              <a:avLst/>
              <a:gdLst>
                <a:gd name="connsiteX0" fmla="*/ 3231086 w 4158080"/>
                <a:gd name="connsiteY0" fmla="*/ 3012228 h 4144545"/>
                <a:gd name="connsiteX1" fmla="*/ 3231086 w 4158080"/>
                <a:gd name="connsiteY1" fmla="*/ 3475725 h 4144545"/>
                <a:gd name="connsiteX2" fmla="*/ 3694583 w 4158080"/>
                <a:gd name="connsiteY2" fmla="*/ 3475725 h 4144545"/>
                <a:gd name="connsiteX3" fmla="*/ 3694583 w 4158080"/>
                <a:gd name="connsiteY3" fmla="*/ 3012228 h 4144545"/>
                <a:gd name="connsiteX4" fmla="*/ 2425129 w 4158080"/>
                <a:gd name="connsiteY4" fmla="*/ 3012228 h 4144545"/>
                <a:gd name="connsiteX5" fmla="*/ 2425129 w 4158080"/>
                <a:gd name="connsiteY5" fmla="*/ 3475725 h 4144545"/>
                <a:gd name="connsiteX6" fmla="*/ 2888626 w 4158080"/>
                <a:gd name="connsiteY6" fmla="*/ 3475725 h 4144545"/>
                <a:gd name="connsiteX7" fmla="*/ 2888626 w 4158080"/>
                <a:gd name="connsiteY7" fmla="*/ 3012228 h 4144545"/>
                <a:gd name="connsiteX8" fmla="*/ 1619172 w 4158080"/>
                <a:gd name="connsiteY8" fmla="*/ 3012228 h 4144545"/>
                <a:gd name="connsiteX9" fmla="*/ 1619172 w 4158080"/>
                <a:gd name="connsiteY9" fmla="*/ 3475725 h 4144545"/>
                <a:gd name="connsiteX10" fmla="*/ 2082669 w 4158080"/>
                <a:gd name="connsiteY10" fmla="*/ 3475725 h 4144545"/>
                <a:gd name="connsiteX11" fmla="*/ 2082669 w 4158080"/>
                <a:gd name="connsiteY11" fmla="*/ 3012228 h 4144545"/>
                <a:gd name="connsiteX12" fmla="*/ 1 w 4158080"/>
                <a:gd name="connsiteY12" fmla="*/ 300015 h 4144545"/>
                <a:gd name="connsiteX13" fmla="*/ 1 w 4158080"/>
                <a:gd name="connsiteY13" fmla="*/ 348372 h 4144545"/>
                <a:gd name="connsiteX14" fmla="*/ 1 w 4158080"/>
                <a:gd name="connsiteY14" fmla="*/ 377378 h 4144545"/>
                <a:gd name="connsiteX15" fmla="*/ 0 w 4158080"/>
                <a:gd name="connsiteY15" fmla="*/ 377381 h 4144545"/>
                <a:gd name="connsiteX16" fmla="*/ 1 w 4158080"/>
                <a:gd name="connsiteY16" fmla="*/ 300015 h 4144545"/>
                <a:gd name="connsiteX17" fmla="*/ 925155 w 4158080"/>
                <a:gd name="connsiteY17" fmla="*/ 136141 h 4144545"/>
                <a:gd name="connsiteX18" fmla="*/ 286574 w 4158080"/>
                <a:gd name="connsiteY18" fmla="*/ 323563 h 4144545"/>
                <a:gd name="connsiteX19" fmla="*/ 925155 w 4158080"/>
                <a:gd name="connsiteY19" fmla="*/ 510984 h 4144545"/>
                <a:gd name="connsiteX20" fmla="*/ 1563737 w 4158080"/>
                <a:gd name="connsiteY20" fmla="*/ 323563 h 4144545"/>
                <a:gd name="connsiteX21" fmla="*/ 925155 w 4158080"/>
                <a:gd name="connsiteY21" fmla="*/ 136141 h 4144545"/>
                <a:gd name="connsiteX22" fmla="*/ 925154 w 4158080"/>
                <a:gd name="connsiteY22" fmla="*/ 0 h 4144545"/>
                <a:gd name="connsiteX23" fmla="*/ 1845533 w 4158080"/>
                <a:gd name="connsiteY23" fmla="*/ 338796 h 4144545"/>
                <a:gd name="connsiteX24" fmla="*/ 1848895 w 4158080"/>
                <a:gd name="connsiteY24" fmla="*/ 365965 h 4144545"/>
                <a:gd name="connsiteX25" fmla="*/ 1850308 w 4158080"/>
                <a:gd name="connsiteY25" fmla="*/ 365965 h 4144545"/>
                <a:gd name="connsiteX26" fmla="*/ 1850308 w 4158080"/>
                <a:gd name="connsiteY26" fmla="*/ 377381 h 4144545"/>
                <a:gd name="connsiteX27" fmla="*/ 1850309 w 4158080"/>
                <a:gd name="connsiteY27" fmla="*/ 2420253 h 4144545"/>
                <a:gd name="connsiteX28" fmla="*/ 3004195 w 4158080"/>
                <a:gd name="connsiteY28" fmla="*/ 1412231 h 4144545"/>
                <a:gd name="connsiteX29" fmla="*/ 3004195 w 4158080"/>
                <a:gd name="connsiteY29" fmla="*/ 2420252 h 4144545"/>
                <a:gd name="connsiteX30" fmla="*/ 4158080 w 4158080"/>
                <a:gd name="connsiteY30" fmla="*/ 1412231 h 4144545"/>
                <a:gd name="connsiteX31" fmla="*/ 4158079 w 4158080"/>
                <a:gd name="connsiteY31" fmla="*/ 4144544 h 4144545"/>
                <a:gd name="connsiteX32" fmla="*/ 1 w 4158080"/>
                <a:gd name="connsiteY32" fmla="*/ 4144545 h 4144545"/>
                <a:gd name="connsiteX33" fmla="*/ 1 w 4158080"/>
                <a:gd name="connsiteY33" fmla="*/ 377385 h 4144545"/>
                <a:gd name="connsiteX34" fmla="*/ 1 w 4158080"/>
                <a:gd name="connsiteY34" fmla="*/ 377378 h 4144545"/>
                <a:gd name="connsiteX35" fmla="*/ 4778 w 4158080"/>
                <a:gd name="connsiteY35" fmla="*/ 338796 h 4144545"/>
                <a:gd name="connsiteX36" fmla="*/ 925154 w 4158080"/>
                <a:gd name="connsiteY36" fmla="*/ 0 h 414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58080" h="4144545">
                  <a:moveTo>
                    <a:pt x="3231086" y="3012228"/>
                  </a:moveTo>
                  <a:lnTo>
                    <a:pt x="3231086" y="3475725"/>
                  </a:lnTo>
                  <a:lnTo>
                    <a:pt x="3694583" y="3475725"/>
                  </a:lnTo>
                  <a:lnTo>
                    <a:pt x="3694583" y="3012228"/>
                  </a:lnTo>
                  <a:close/>
                  <a:moveTo>
                    <a:pt x="2425129" y="3012228"/>
                  </a:moveTo>
                  <a:lnTo>
                    <a:pt x="2425129" y="3475725"/>
                  </a:lnTo>
                  <a:lnTo>
                    <a:pt x="2888626" y="3475725"/>
                  </a:lnTo>
                  <a:lnTo>
                    <a:pt x="2888626" y="3012228"/>
                  </a:lnTo>
                  <a:close/>
                  <a:moveTo>
                    <a:pt x="1619172" y="3012228"/>
                  </a:moveTo>
                  <a:lnTo>
                    <a:pt x="1619172" y="3475725"/>
                  </a:lnTo>
                  <a:lnTo>
                    <a:pt x="2082669" y="3475725"/>
                  </a:lnTo>
                  <a:lnTo>
                    <a:pt x="2082669" y="3012228"/>
                  </a:lnTo>
                  <a:close/>
                  <a:moveTo>
                    <a:pt x="1" y="300015"/>
                  </a:moveTo>
                  <a:lnTo>
                    <a:pt x="1" y="348372"/>
                  </a:lnTo>
                  <a:lnTo>
                    <a:pt x="1" y="377378"/>
                  </a:lnTo>
                  <a:cubicBezTo>
                    <a:pt x="1" y="377379"/>
                    <a:pt x="0" y="377380"/>
                    <a:pt x="0" y="377381"/>
                  </a:cubicBezTo>
                  <a:cubicBezTo>
                    <a:pt x="0" y="377382"/>
                    <a:pt x="0" y="308611"/>
                    <a:pt x="1" y="300015"/>
                  </a:cubicBezTo>
                  <a:close/>
                  <a:moveTo>
                    <a:pt x="925155" y="136141"/>
                  </a:moveTo>
                  <a:cubicBezTo>
                    <a:pt x="572477" y="136141"/>
                    <a:pt x="286574" y="220052"/>
                    <a:pt x="286574" y="323563"/>
                  </a:cubicBezTo>
                  <a:cubicBezTo>
                    <a:pt x="286574" y="427073"/>
                    <a:pt x="572477" y="510984"/>
                    <a:pt x="925155" y="510984"/>
                  </a:cubicBezTo>
                  <a:cubicBezTo>
                    <a:pt x="1277834" y="510984"/>
                    <a:pt x="1563737" y="427073"/>
                    <a:pt x="1563737" y="323563"/>
                  </a:cubicBezTo>
                  <a:cubicBezTo>
                    <a:pt x="1563737" y="220052"/>
                    <a:pt x="1277834" y="136141"/>
                    <a:pt x="925155" y="136141"/>
                  </a:cubicBezTo>
                  <a:close/>
                  <a:moveTo>
                    <a:pt x="925154" y="0"/>
                  </a:moveTo>
                  <a:cubicBezTo>
                    <a:pt x="1404168" y="0"/>
                    <a:pt x="1798155" y="148500"/>
                    <a:pt x="1845533" y="338796"/>
                  </a:cubicBezTo>
                  <a:lnTo>
                    <a:pt x="1848895" y="365965"/>
                  </a:lnTo>
                  <a:lnTo>
                    <a:pt x="1850308" y="365965"/>
                  </a:lnTo>
                  <a:lnTo>
                    <a:pt x="1850308" y="377381"/>
                  </a:lnTo>
                  <a:cubicBezTo>
                    <a:pt x="1850308" y="719762"/>
                    <a:pt x="1850309" y="2051836"/>
                    <a:pt x="1850309" y="2420253"/>
                  </a:cubicBezTo>
                  <a:lnTo>
                    <a:pt x="3004195" y="1412231"/>
                  </a:lnTo>
                  <a:lnTo>
                    <a:pt x="3004195" y="2420252"/>
                  </a:lnTo>
                  <a:lnTo>
                    <a:pt x="4158080" y="1412231"/>
                  </a:lnTo>
                  <a:cubicBezTo>
                    <a:pt x="4158080" y="2323002"/>
                    <a:pt x="4158079" y="3233773"/>
                    <a:pt x="4158079" y="4144544"/>
                  </a:cubicBezTo>
                  <a:lnTo>
                    <a:pt x="1" y="4144545"/>
                  </a:lnTo>
                  <a:lnTo>
                    <a:pt x="1" y="377385"/>
                  </a:lnTo>
                  <a:lnTo>
                    <a:pt x="1" y="377378"/>
                  </a:lnTo>
                  <a:lnTo>
                    <a:pt x="4778" y="338796"/>
                  </a:lnTo>
                  <a:cubicBezTo>
                    <a:pt x="52154" y="148500"/>
                    <a:pt x="446140" y="0"/>
                    <a:pt x="925154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b="1" kern="0" dirty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98" name="Graphic 197">
            <a:extLst>
              <a:ext uri="{FF2B5EF4-FFF2-40B4-BE49-F238E27FC236}">
                <a16:creationId xmlns:a16="http://schemas.microsoft.com/office/drawing/2014/main" id="{90248D89-D46D-43C0-AD76-F62E54E3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0042" y="2759605"/>
            <a:ext cx="606276" cy="697036"/>
          </a:xfrm>
          <a:prstGeom prst="rect">
            <a:avLst/>
          </a:prstGeom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DD4F576A-D7DD-4EEE-9855-F15D7EED59BF}"/>
              </a:ext>
            </a:extLst>
          </p:cNvPr>
          <p:cNvSpPr txBox="1"/>
          <p:nvPr/>
        </p:nvSpPr>
        <p:spPr>
          <a:xfrm>
            <a:off x="7473688" y="296305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67">
              <a:lnSpc>
                <a:spcPct val="90000"/>
              </a:lnSpc>
              <a:defRPr/>
            </a:pPr>
            <a:r>
              <a:rPr lang="en-US" sz="1200" dirty="0">
                <a:solidFill>
                  <a:prstClr val="black"/>
                </a:solidFill>
                <a:latin typeface="Segoe UI Semibold"/>
              </a:rPr>
              <a:t>Azure Synapse Analytics</a:t>
            </a:r>
          </a:p>
        </p:txBody>
      </p:sp>
    </p:spTree>
    <p:extLst>
      <p:ext uri="{BB962C8B-B14F-4D97-AF65-F5344CB8AC3E}">
        <p14:creationId xmlns:p14="http://schemas.microsoft.com/office/powerpoint/2010/main" val="2518674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20B6E-2060-48A3-A96D-EBF24F1C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Analysis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1851-DAC6-4DFC-BCB6-6DA774710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PaaS hosted and managed</a:t>
            </a:r>
          </a:p>
          <a:p>
            <a:r>
              <a:rPr lang="pl-PL" dirty="0"/>
              <a:t>Tabular mode only</a:t>
            </a:r>
          </a:p>
          <a:p>
            <a:r>
              <a:rPr lang="pl-PL" dirty="0"/>
              <a:t>Up to 400GB of memory (NOT model size!)</a:t>
            </a:r>
          </a:p>
          <a:p>
            <a:r>
              <a:rPr lang="pl-PL" dirty="0"/>
              <a:t>Tables can be partitioned</a:t>
            </a:r>
          </a:p>
          <a:p>
            <a:pPr lvl="1"/>
            <a:r>
              <a:rPr lang="pl-PL" dirty="0"/>
              <a:t>Partitions cannot have mixed modes (Import + DirectQuery)</a:t>
            </a:r>
          </a:p>
          <a:p>
            <a:r>
              <a:rPr lang="pl-PL" dirty="0"/>
              <a:t>No Composite Model (Import + DirectQuery)</a:t>
            </a:r>
          </a:p>
          <a:p>
            <a:pPr lvl="1"/>
            <a:r>
              <a:rPr lang="pl-PL" dirty="0"/>
              <a:t>Not on the roadmap</a:t>
            </a:r>
          </a:p>
          <a:p>
            <a:r>
              <a:rPr lang="pl-PL" b="1" dirty="0"/>
              <a:t>More and more covered by Power BI Premium</a:t>
            </a:r>
          </a:p>
          <a:p>
            <a:pPr lvl="1"/>
            <a:r>
              <a:rPr lang="pl-PL" b="1" dirty="0"/>
              <a:t>And Power BI Premium has faster development lifecycle!</a:t>
            </a:r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DE11A3-E410-429F-8F47-A153DAB7A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425" y="2257615"/>
            <a:ext cx="2342770" cy="234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38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01A5D-6C61-41B5-9D27-63D79917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Analysis Services Architecture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E6962697-6645-4B33-9B7D-F2CEFDD57D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8712" y="1447601"/>
            <a:ext cx="9733653" cy="46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9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1"/>
                </a:solidFill>
              </a:rPr>
              <a:t>Types of Analytics</a:t>
            </a:r>
            <a:endParaRPr lang="en-AU" dirty="0"/>
          </a:p>
        </p:txBody>
      </p:sp>
      <p:grpSp>
        <p:nvGrpSpPr>
          <p:cNvPr id="36" name="Group 35"/>
          <p:cNvGrpSpPr/>
          <p:nvPr/>
        </p:nvGrpSpPr>
        <p:grpSpPr>
          <a:xfrm>
            <a:off x="1765864" y="1335769"/>
            <a:ext cx="7930353" cy="5542098"/>
            <a:chOff x="1928208" y="1097613"/>
            <a:chExt cx="8089373" cy="5653228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600757" y="6074508"/>
              <a:ext cx="7416824" cy="106421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568830" y="1097613"/>
              <a:ext cx="69116" cy="5083315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2816781" y="3176501"/>
              <a:ext cx="7200800" cy="2748799"/>
            </a:xfrm>
            <a:prstGeom prst="straightConnector1">
              <a:avLst/>
            </a:prstGeom>
            <a:ln w="317500">
              <a:solidFill>
                <a:schemeClr val="tx1"/>
              </a:solidFill>
              <a:headEnd type="none" w="lg" len="lg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 rot="20320963">
              <a:off x="2749622" y="5354001"/>
              <a:ext cx="1654034" cy="572460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Information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20347621">
              <a:off x="7563573" y="3465189"/>
              <a:ext cx="1837683" cy="5724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961" dirty="0">
                  <a:solidFill>
                    <a:srgbClr val="FFFFFF"/>
                  </a:solidFill>
                  <a:latin typeface="Segoe UI Semilight"/>
                </a:rPr>
                <a:t>Optimization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842236" y="4142767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435447" y="3609578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Diagnostic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082926" y="2993206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Predictive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7730405" y="2385442"/>
              <a:ext cx="1414375" cy="895796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Prescriptive</a:t>
              </a:r>
            </a:p>
            <a:p>
              <a:pPr algn="ctr"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AU" sz="1765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 Semilight"/>
                </a:rPr>
                <a:t>Analytics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558962" y="6122983"/>
              <a:ext cx="1517205" cy="62785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Difficulty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1689424" y="3724018"/>
              <a:ext cx="1105431" cy="627864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235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Value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80314" y="3383882"/>
              <a:ext cx="1311176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happened?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74021" y="2777182"/>
              <a:ext cx="133235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Why did it 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941830" y="2177598"/>
              <a:ext cx="1178730" cy="817012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What will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happen?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41653" y="1594570"/>
              <a:ext cx="1831592" cy="81560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How can we</a:t>
              </a:r>
            </a:p>
            <a:p>
              <a:pPr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AU" sz="1568" i="1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make it happen?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013B2B-4435-459B-B205-7BE05191DD23}"/>
              </a:ext>
            </a:extLst>
          </p:cNvPr>
          <p:cNvCxnSpPr>
            <a:cxnSpLocks/>
          </p:cNvCxnSpPr>
          <p:nvPr/>
        </p:nvCxnSpPr>
        <p:spPr>
          <a:xfrm>
            <a:off x="5700586" y="1744894"/>
            <a:ext cx="0" cy="4330062"/>
          </a:xfrm>
          <a:prstGeom prst="line">
            <a:avLst/>
          </a:prstGeom>
          <a:ln w="63500">
            <a:solidFill>
              <a:schemeClr val="accent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1DD005-17D1-47FD-9F1B-8B1C4A13D7FE}"/>
              </a:ext>
            </a:extLst>
          </p:cNvPr>
          <p:cNvSpPr/>
          <p:nvPr/>
        </p:nvSpPr>
        <p:spPr bwMode="auto">
          <a:xfrm>
            <a:off x="2586826" y="1863766"/>
            <a:ext cx="2932589" cy="794607"/>
          </a:xfrm>
          <a:prstGeom prst="rightArrow">
            <a:avLst>
              <a:gd name="adj1" fmla="val 50000"/>
              <a:gd name="adj2" fmla="val 4859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Traditional DW</a:t>
            </a:r>
          </a:p>
        </p:txBody>
      </p:sp>
    </p:spTree>
    <p:extLst>
      <p:ext uri="{BB962C8B-B14F-4D97-AF65-F5344CB8AC3E}">
        <p14:creationId xmlns:p14="http://schemas.microsoft.com/office/powerpoint/2010/main" val="40814188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506F-963B-4BA6-A409-18EB319B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AAS Scalability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C42CD-6AB4-47BC-A814-0B49B1B43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218"/>
            <a:ext cx="10515600" cy="4771745"/>
          </a:xfrm>
        </p:spPr>
        <p:txBody>
          <a:bodyPr>
            <a:normAutofit/>
          </a:bodyPr>
          <a:lstStyle/>
          <a:p>
            <a:r>
              <a:rPr lang="pl-PL" sz="2400" dirty="0"/>
              <a:t>Scale-up</a:t>
            </a:r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r>
              <a:rPr lang="pl-PL" sz="2400" dirty="0"/>
              <a:t>Scale-out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8EA2F-CEF2-42FE-B6E5-BCDD1AEC7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5153194"/>
            <a:ext cx="11574955" cy="117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37085-A822-4BD0-863F-45281764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652" y="1974602"/>
            <a:ext cx="7875170" cy="2514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A8875D-AA72-46A8-89DF-7D6253A13330}"/>
              </a:ext>
            </a:extLst>
          </p:cNvPr>
          <p:cNvSpPr/>
          <p:nvPr/>
        </p:nvSpPr>
        <p:spPr>
          <a:xfrm>
            <a:off x="413458" y="6360024"/>
            <a:ext cx="114795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1100" dirty="0">
                <a:hlinkClick r:id="rId4"/>
              </a:rPr>
              <a:t>https://docs.microsoft.com/en-us/azure/analysis-services/analysis-services-overview#availability-by-region</a:t>
            </a:r>
            <a:endParaRPr lang="pl-PL" sz="1100" dirty="0"/>
          </a:p>
        </p:txBody>
      </p:sp>
    </p:spTree>
    <p:extLst>
      <p:ext uri="{BB962C8B-B14F-4D97-AF65-F5344CB8AC3E}">
        <p14:creationId xmlns:p14="http://schemas.microsoft.com/office/powerpoint/2010/main" val="1540406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24FB-8466-4778-8176-3471BE6E9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AAS Scalability and Performance –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26074-DDDD-4494-932E-23780D5B7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Memory</a:t>
            </a:r>
          </a:p>
          <a:p>
            <a:pPr lvl="1"/>
            <a:r>
              <a:rPr lang="pl-PL" dirty="0"/>
              <a:t>400GB is not that much (and you need to pay for S9/S9V2!!!)</a:t>
            </a:r>
          </a:p>
          <a:p>
            <a:pPr lvl="1"/>
            <a:r>
              <a:rPr lang="pl-PL" dirty="0"/>
              <a:t>Keep your model narrow – cut unnecessary columns</a:t>
            </a:r>
          </a:p>
          <a:p>
            <a:pPr lvl="1"/>
            <a:r>
              <a:rPr lang="pl-PL" dirty="0"/>
              <a:t>Keep columns narrow (bigint IS EVIL!)</a:t>
            </a:r>
          </a:p>
          <a:p>
            <a:pPr lvl="1"/>
            <a:r>
              <a:rPr lang="pl-PL" dirty="0"/>
              <a:t>Prepare data marts in DWH</a:t>
            </a:r>
          </a:p>
          <a:p>
            <a:pPr lvl="1"/>
            <a:r>
              <a:rPr lang="pl-PL" dirty="0"/>
              <a:t>Monitor the size of your tables – Vertipaq Analyzer</a:t>
            </a:r>
          </a:p>
          <a:p>
            <a:pPr lvl="1"/>
            <a:r>
              <a:rPr lang="pl-PL" dirty="0"/>
              <a:t>Watch out for the cardinality limit (2B for a single column)</a:t>
            </a:r>
          </a:p>
          <a:p>
            <a:pPr lvl="2"/>
            <a:r>
              <a:rPr lang="pl-PL" dirty="0">
                <a:hlinkClick r:id="rId2"/>
              </a:rPr>
              <a:t>https://docs.microsoft.com/en-us/azure/analysis-services/analysis-services-capacity-limits</a:t>
            </a:r>
            <a:endParaRPr lang="pl-PL" dirty="0"/>
          </a:p>
          <a:p>
            <a:r>
              <a:rPr lang="pl-PL" dirty="0"/>
              <a:t>QPUs</a:t>
            </a:r>
          </a:p>
          <a:p>
            <a:pPr lvl="1"/>
            <a:r>
              <a:rPr lang="pl-PL" dirty="0"/>
              <a:t>It’s NOT about memory and model size only</a:t>
            </a:r>
          </a:p>
          <a:p>
            <a:pPr lvl="1"/>
            <a:r>
              <a:rPr lang="pl-PL" dirty="0"/>
              <a:t>It’s MORE about QPUs</a:t>
            </a:r>
          </a:p>
          <a:p>
            <a:pPr lvl="2"/>
            <a:r>
              <a:rPr lang="pl-PL" dirty="0">
                <a:hlinkClick r:id="rId3"/>
              </a:rPr>
              <a:t>https://prologika.com/notes-on-analysis-services-performance-and-parallelism/</a:t>
            </a:r>
            <a:endParaRPr lang="pl-PL" dirty="0"/>
          </a:p>
          <a:p>
            <a:pPr lvl="2"/>
            <a:r>
              <a:rPr lang="pl-PL" dirty="0">
                <a:hlinkClick r:id="rId4"/>
              </a:rPr>
              <a:t>https://prologika.com/notes-on-analysis-services-tabular-performance-and-parallelism-part-2/</a:t>
            </a:r>
            <a:endParaRPr lang="pl-PL" dirty="0"/>
          </a:p>
          <a:p>
            <a:pPr lvl="1"/>
            <a:r>
              <a:rPr lang="pl-PL" dirty="0"/>
              <a:t>Complex DAX can speed up QPUs depletion</a:t>
            </a:r>
          </a:p>
          <a:p>
            <a:r>
              <a:rPr lang="pl-PL" dirty="0"/>
              <a:t>Consider Tabular Editor instead of SSDT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26421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3B09-2324-49DB-9222-BC15B4E6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AAS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8A267-94BD-46AE-8307-E34AB9189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Processing (Azure Functions)</a:t>
            </a:r>
          </a:p>
          <a:p>
            <a:pPr lvl="1"/>
            <a:r>
              <a:rPr lang="pl-PL" dirty="0">
                <a:hlinkClick r:id="rId2"/>
              </a:rPr>
              <a:t>https://azure.microsoft.com/es-es/blog/automating-azure-analysis-services-processing-with-azure-functions/</a:t>
            </a:r>
            <a:endParaRPr lang="pl-PL" dirty="0"/>
          </a:p>
          <a:p>
            <a:r>
              <a:rPr lang="pl-PL" dirty="0"/>
              <a:t>AAS Scheduled AutoScaling (Automation) by Jorg Klein</a:t>
            </a:r>
          </a:p>
          <a:p>
            <a:pPr lvl="1"/>
            <a:r>
              <a:rPr lang="pl-PL" dirty="0">
                <a:hlinkClick r:id="rId3"/>
              </a:rPr>
              <a:t>https://gallery.technet.microsoft.com/scriptcenter/Scale-and-Pause-or-Resume-54ce97a2</a:t>
            </a:r>
            <a:endParaRPr lang="pl-PL" dirty="0"/>
          </a:p>
          <a:p>
            <a:r>
              <a:rPr lang="pl-PL" dirty="0"/>
              <a:t>AAS Automation by Greg Galloway</a:t>
            </a:r>
          </a:p>
          <a:p>
            <a:pPr lvl="1"/>
            <a:r>
              <a:rPr lang="pl-PL" dirty="0">
                <a:hlinkClick r:id="rId4"/>
              </a:rPr>
              <a:t>https://github.com/furmangg/automating-azure-analysis-services</a:t>
            </a:r>
            <a:endParaRPr lang="pl-PL" dirty="0"/>
          </a:p>
          <a:p>
            <a:r>
              <a:rPr lang="pl-PL" dirty="0"/>
              <a:t>AAS Refresh with LogicApps by Adam Marczak</a:t>
            </a:r>
          </a:p>
          <a:p>
            <a:pPr lvl="1"/>
            <a:r>
              <a:rPr lang="pl-PL" dirty="0">
                <a:hlinkClick r:id="rId5"/>
              </a:rPr>
              <a:t>https://marczak.io/posts/2019/06/logic-apps-refresh-analysis-services/</a:t>
            </a:r>
            <a:endParaRPr lang="pl-PL" dirty="0"/>
          </a:p>
          <a:p>
            <a:pPr lvl="1"/>
            <a:r>
              <a:rPr lang="pl-PL" dirty="0">
                <a:hlinkClick r:id="rId6"/>
              </a:rPr>
              <a:t>https://marczak.io/posts/2019/06/logic-app-vs-data-factory-for-aas-refresh/</a:t>
            </a:r>
            <a:endParaRPr lang="pl-PL" dirty="0"/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2424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439F-CCBE-4A9B-BFF2-4F6288884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IaaS to the Rescue?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99B211-FCE1-44A0-9B3E-5C13C600D9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7"/>
          <a:stretch/>
        </p:blipFill>
        <p:spPr bwMode="auto">
          <a:xfrm>
            <a:off x="1244327" y="1498266"/>
            <a:ext cx="9703346" cy="4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A0288-FB81-446A-A545-966515DCB80F}"/>
              </a:ext>
            </a:extLst>
          </p:cNvPr>
          <p:cNvSpPr/>
          <p:nvPr/>
        </p:nvSpPr>
        <p:spPr>
          <a:xfrm>
            <a:off x="3732055" y="5806837"/>
            <a:ext cx="81132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>
                <a:hlinkClick r:id="rId3"/>
              </a:rPr>
              <a:t>https://github.com/Azure/azure-arch-enterprise-bi-and-reporting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635615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66-E563-4E07-BEE6-775091CB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Power BI in a Nutshell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ADE2C-2160-4582-A33F-E3CD2F31C0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4310" y="1692727"/>
            <a:ext cx="10616293" cy="43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479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40B45-DC1F-44F1-ACB4-F84B675BA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Power BI – Enterprise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569EB-044A-41E0-8033-80CF00BC3753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2664" y="1423952"/>
            <a:ext cx="8746671" cy="47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68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44CB-3B9C-4708-82FE-FF547DA1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Power BI – Centralized Reporting &amp; Warehousing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63214-DE74-49CB-8376-0B36F4E7307B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9917" y="1423952"/>
            <a:ext cx="8311243" cy="46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727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178D-F68F-4346-949C-0408FCC27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Power BI Integration with Synapse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F55F1-EA07-4B34-9435-AE499B461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02694"/>
          </a:xfrm>
        </p:spPr>
        <p:txBody>
          <a:bodyPr anchor="t">
            <a:normAutofit/>
          </a:bodyPr>
          <a:lstStyle/>
          <a:p>
            <a:r>
              <a:rPr lang="pl-PL" sz="2800" dirty="0"/>
              <a:t>Today (or in Preview)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826E-DB9C-498B-A6C2-8BC40A938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72555"/>
            <a:ext cx="5157787" cy="3684588"/>
          </a:xfrm>
        </p:spPr>
        <p:txBody>
          <a:bodyPr>
            <a:noAutofit/>
          </a:bodyPr>
          <a:lstStyle/>
          <a:p>
            <a:pPr>
              <a:buClr>
                <a:schemeClr val="accent6">
                  <a:lumMod val="75000"/>
                </a:schemeClr>
              </a:buClr>
              <a:buBlip>
                <a:blip r:embed="rId2"/>
              </a:buBlip>
            </a:pPr>
            <a:r>
              <a:rPr lang="pl-PL" sz="1200" b="1" dirty="0"/>
              <a:t>Power BI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Aggregations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Composite models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Incremental Refresh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Azure Data Lake Storage Gen2 integration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DirectQuery for Q&amp;A and AI visuals</a:t>
            </a:r>
          </a:p>
          <a:p>
            <a:pPr marL="0" indent="0">
              <a:buClr>
                <a:schemeClr val="accent6">
                  <a:lumMod val="75000"/>
                </a:schemeClr>
              </a:buClr>
              <a:buNone/>
            </a:pPr>
            <a:endParaRPr lang="pl-PL" sz="1200" b="1" dirty="0"/>
          </a:p>
          <a:p>
            <a:pPr>
              <a:buClr>
                <a:schemeClr val="accent6">
                  <a:lumMod val="75000"/>
                </a:schemeClr>
              </a:buClr>
              <a:buBlip>
                <a:blip r:embed="rId3"/>
              </a:buBlip>
            </a:pPr>
            <a:r>
              <a:rPr lang="pl-PL" sz="1200" b="1" dirty="0"/>
              <a:t>Synapse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Materialized Views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Result set caching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Workload Management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Synapse Studio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Connectivity to SQL On-Demand</a:t>
            </a:r>
          </a:p>
          <a:p>
            <a:pPr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l-PL" sz="1200" dirty="0"/>
              <a:t> Synapse Link for Cosmos DB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D8A4E5A-0755-452C-85F2-9EE2A5D6C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02694"/>
          </a:xfrm>
        </p:spPr>
        <p:txBody>
          <a:bodyPr anchor="t">
            <a:normAutofit/>
          </a:bodyPr>
          <a:lstStyle/>
          <a:p>
            <a:r>
              <a:rPr lang="pl-PL" sz="2800" dirty="0"/>
              <a:t>Future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5F6EAF8-E904-4BB5-885F-21CFC3FD0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72555"/>
            <a:ext cx="5183188" cy="4087880"/>
          </a:xfrm>
        </p:spPr>
        <p:txBody>
          <a:bodyPr>
            <a:normAutofit/>
          </a:bodyPr>
          <a:lstStyle/>
          <a:p>
            <a:pPr lvl="0">
              <a:buClr>
                <a:srgbClr val="70AD47">
                  <a:lumMod val="75000"/>
                </a:srgbClr>
              </a:buClr>
              <a:buBlip>
                <a:blip r:embed="rId2"/>
              </a:buBlip>
            </a:pPr>
            <a:r>
              <a:rPr lang="pl-PL" sz="1200" b="1" dirty="0">
                <a:solidFill>
                  <a:prstClr val="black"/>
                </a:solidFill>
              </a:rPr>
              <a:t>Power BI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Enterprise Semantic Models (with R/W XMLA endpoints)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Live connect composite models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Large models in Power BI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Auto-creation of materialized views in Synapse based on Power BI queries</a:t>
            </a:r>
          </a:p>
          <a:p>
            <a:pPr marL="0" indent="0">
              <a:buClr>
                <a:srgbClr val="0078D4"/>
              </a:buClr>
              <a:buNone/>
            </a:pPr>
            <a:endParaRPr lang="pl-PL" sz="1200" dirty="0"/>
          </a:p>
          <a:p>
            <a:pPr lvl="0">
              <a:buClr>
                <a:srgbClr val="70AD47">
                  <a:lumMod val="75000"/>
                </a:srgbClr>
              </a:buClr>
              <a:buBlip>
                <a:blip r:embed="rId3"/>
              </a:buBlip>
            </a:pPr>
            <a:endParaRPr lang="pl-PL" sz="1200" b="1" dirty="0">
              <a:solidFill>
                <a:prstClr val="black"/>
              </a:solidFill>
            </a:endParaRPr>
          </a:p>
          <a:p>
            <a:pPr lvl="0">
              <a:buClr>
                <a:srgbClr val="70AD47">
                  <a:lumMod val="75000"/>
                </a:srgbClr>
              </a:buClr>
              <a:buBlip>
                <a:blip r:embed="rId3"/>
              </a:buBlip>
            </a:pPr>
            <a:r>
              <a:rPr lang="pl-PL" sz="1200" b="1" dirty="0">
                <a:solidFill>
                  <a:prstClr val="black"/>
                </a:solidFill>
              </a:rPr>
              <a:t>Synapse</a:t>
            </a:r>
            <a:endParaRPr lang="pl-PL" sz="1200" dirty="0"/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Multi-master clusters in Synapse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Auto-scaling of SQL Pools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Online scaling of SQL Pools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Synapse Link for SQL Database</a:t>
            </a:r>
          </a:p>
          <a:p>
            <a:pPr>
              <a:buClr>
                <a:srgbClr val="0078D4"/>
              </a:buClr>
              <a:buFont typeface="Webdings" panose="05030102010509060703" pitchFamily="18" charset="2"/>
              <a:buChar char=""/>
            </a:pPr>
            <a:r>
              <a:rPr lang="pl-PL" sz="1200" dirty="0"/>
              <a:t> On-demand SQL queries on the most popular formats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54DC83-EFB3-47D0-993E-3BB1D51CD27E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47697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362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BE765-D738-41AE-BAE1-1DD89F69A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Power BI – Self-Service Data Prep with Dataflows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86EE5-D5E1-4988-9C16-AB97AB9669D5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9563" y="1526286"/>
            <a:ext cx="7892873" cy="45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67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8CB4-CB74-4DD0-A333-3F9E63764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Power BI –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E0B1-D8AC-4BF0-A89B-386BCF7E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l-PL" dirty="0"/>
              <a:t>Power BI requires adoption - use Adoption Framework: </a:t>
            </a:r>
            <a:r>
              <a:rPr lang="pl-PL" dirty="0">
                <a:hlinkClick r:id="rId2"/>
              </a:rPr>
              <a:t>https://github.com/pbiaf/powerbiadoption</a:t>
            </a:r>
            <a:r>
              <a:rPr lang="pl-PL" dirty="0"/>
              <a:t> </a:t>
            </a:r>
          </a:p>
          <a:p>
            <a:r>
              <a:rPr lang="pl-PL" dirty="0"/>
              <a:t>Do NOT assume everything has to be in one big model</a:t>
            </a:r>
          </a:p>
          <a:p>
            <a:r>
              <a:rPr lang="pl-PL" dirty="0"/>
              <a:t>Do NOT overestimate Premium (but Gen2 looks great!)</a:t>
            </a:r>
          </a:p>
          <a:p>
            <a:pPr lvl="1"/>
            <a:r>
              <a:rPr lang="pl-PL" dirty="0"/>
              <a:t>It’s dedicated, but LIMITED capacity</a:t>
            </a:r>
          </a:p>
          <a:p>
            <a:pPr lvl="1"/>
            <a:r>
              <a:rPr lang="pl-PL" dirty="0"/>
              <a:t>It required planning and monitoring</a:t>
            </a:r>
          </a:p>
          <a:p>
            <a:r>
              <a:rPr lang="pl-PL" dirty="0"/>
              <a:t>Aggregations and composite models can do the thing</a:t>
            </a:r>
          </a:p>
          <a:p>
            <a:pPr lvl="1"/>
            <a:r>
              <a:rPr lang="pl-PL" dirty="0"/>
              <a:t>Just make sure they are used!</a:t>
            </a:r>
          </a:p>
          <a:p>
            <a:pPr lvl="1"/>
            <a:r>
              <a:rPr lang="pl-PL" dirty="0"/>
              <a:t>Look for DirectQuery over Power BI and AAS</a:t>
            </a:r>
          </a:p>
          <a:p>
            <a:r>
              <a:rPr lang="pl-PL" dirty="0"/>
              <a:t>For big datasets let the user start with limited portion of data</a:t>
            </a:r>
          </a:p>
          <a:p>
            <a:pPr lvl="1"/>
            <a:r>
              <a:rPr lang="pl-PL" dirty="0"/>
              <a:t>Filtering welcome page can be useful</a:t>
            </a:r>
          </a:p>
          <a:p>
            <a:r>
              <a:rPr lang="pl-PL" dirty="0"/>
              <a:t>Too many visuals one a report page will kill you</a:t>
            </a:r>
          </a:p>
          <a:p>
            <a:pPr lvl="1"/>
            <a:r>
              <a:rPr lang="pl-PL" dirty="0"/>
              <a:t>10 visuals on a single page can be too many!</a:t>
            </a:r>
          </a:p>
          <a:p>
            <a:r>
              <a:rPr lang="pl-PL" dirty="0"/>
              <a:t>Version your reports and datasets </a:t>
            </a:r>
          </a:p>
          <a:p>
            <a:pPr lvl="1"/>
            <a:r>
              <a:rPr lang="pl-PL" dirty="0"/>
              <a:t>Use Power BI templates (.pbit) with DevOps</a:t>
            </a:r>
          </a:p>
          <a:p>
            <a:pPr lvl="1"/>
            <a:r>
              <a:rPr lang="pl-PL" dirty="0"/>
              <a:t>Use R/W XMLA endpoints in Power BI Premium</a:t>
            </a:r>
          </a:p>
          <a:p>
            <a:r>
              <a:rPr lang="pl-PL" dirty="0"/>
              <a:t>Monitor usage</a:t>
            </a:r>
          </a:p>
          <a:p>
            <a:pPr lvl="1"/>
            <a:r>
              <a:rPr lang="pl-PL" dirty="0"/>
              <a:t>Not only for performance – licensing, cost optimization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E20BCE4-0939-4EAE-BB6E-D31F0FAC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583" y="2648184"/>
            <a:ext cx="2052217" cy="270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6620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buBlip>
            <a:blip xmlns:r="http://schemas.openxmlformats.org/officeDocument/2006/relationships" r:embed="rId1"/>
          </a:buBlip>
          <a:defRPr sz="14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nowflake" id="{C606625D-DECF-3E46-8785-B0282C2B3A47}" vid="{5F5A53CD-DC79-1045-B661-817610C924C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6349</Words>
  <Application>Microsoft Office PowerPoint</Application>
  <PresentationFormat>Widescreen</PresentationFormat>
  <Paragraphs>1315</Paragraphs>
  <Slides>119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119</vt:i4>
      </vt:variant>
    </vt:vector>
  </HeadingPairs>
  <TitlesOfParts>
    <vt:vector size="139" baseType="lpstr">
      <vt:lpstr>Arial</vt:lpstr>
      <vt:lpstr>Arial THIN</vt:lpstr>
      <vt:lpstr>Avenir</vt:lpstr>
      <vt:lpstr>Avenir Medium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Source Sans Pro</vt:lpstr>
      <vt:lpstr>Stencil</vt:lpstr>
      <vt:lpstr>Webdings</vt:lpstr>
      <vt:lpstr>Wingdings</vt:lpstr>
      <vt:lpstr>Office Theme</vt:lpstr>
      <vt:lpstr>1_Office Theme</vt:lpstr>
      <vt:lpstr>2_Office Theme</vt:lpstr>
      <vt:lpstr>4_Snowflake</vt:lpstr>
      <vt:lpstr>PowerPoint Presentation</vt:lpstr>
      <vt:lpstr>Modern Data Warehouse in Azure Why, How, What</vt:lpstr>
      <vt:lpstr>About Speaker</vt:lpstr>
      <vt:lpstr>Agenda</vt:lpstr>
      <vt:lpstr>Analytics in the Cloud</vt:lpstr>
      <vt:lpstr>Challenges of Analytics</vt:lpstr>
      <vt:lpstr>Types of Analytics</vt:lpstr>
      <vt:lpstr>Types of Analytics</vt:lpstr>
      <vt:lpstr>Types of Analytics</vt:lpstr>
      <vt:lpstr>Types of Analytics</vt:lpstr>
      <vt:lpstr>Traditional Data Warehousing</vt:lpstr>
      <vt:lpstr>Why Analytics in the Cloud?</vt:lpstr>
      <vt:lpstr>Cloud Deployment Models</vt:lpstr>
      <vt:lpstr>Microsoft Named a Leader in Analytics</vt:lpstr>
      <vt:lpstr>Data Science and Machine Learning Platforms</vt:lpstr>
      <vt:lpstr>PowerPoint Presentation</vt:lpstr>
      <vt:lpstr>Modern Data Warehouse - Architecture Pattern</vt:lpstr>
      <vt:lpstr>Architecture Pattern</vt:lpstr>
      <vt:lpstr>Data Sources</vt:lpstr>
      <vt:lpstr>Data Ingestion &amp; Transformations</vt:lpstr>
      <vt:lpstr>Data Lake and Data Warehouse</vt:lpstr>
      <vt:lpstr>Business Models and BI Tools </vt:lpstr>
      <vt:lpstr>The Glossary</vt:lpstr>
      <vt:lpstr>Storage – Data Lake</vt:lpstr>
      <vt:lpstr>Architecture Pattern</vt:lpstr>
      <vt:lpstr>Data Lake</vt:lpstr>
      <vt:lpstr>Data Lake Pros</vt:lpstr>
      <vt:lpstr>Storage Options in Azure</vt:lpstr>
      <vt:lpstr>Storage Redundancy Options</vt:lpstr>
      <vt:lpstr>Blob Level Tiering and Lifecycle</vt:lpstr>
      <vt:lpstr>Data Lake Zones</vt:lpstr>
      <vt:lpstr>Data Lake Organization</vt:lpstr>
      <vt:lpstr>Principles for Data Lake Zones</vt:lpstr>
      <vt:lpstr>Demo</vt:lpstr>
      <vt:lpstr>Modern Data Warehouse</vt:lpstr>
      <vt:lpstr>Architecture Pattern</vt:lpstr>
      <vt:lpstr>Modern Data Warehouse</vt:lpstr>
      <vt:lpstr>Options for Data Warehouse in Azure</vt:lpstr>
      <vt:lpstr>Data Warehouse Methodologies / Modelling </vt:lpstr>
      <vt:lpstr>Data Vault DWH in Azure</vt:lpstr>
      <vt:lpstr>Data Vault DWH in Azure</vt:lpstr>
      <vt:lpstr>SQL Pool (ex-SQL Data Warehouse)</vt:lpstr>
      <vt:lpstr>SQL Pool Table Distribution – Round-Robin</vt:lpstr>
      <vt:lpstr>SQL Pool Table Distribution – Hash</vt:lpstr>
      <vt:lpstr>SQL Pool Table Distribution – Replicate</vt:lpstr>
      <vt:lpstr>Storage CAN Cost Money in SQL Pools</vt:lpstr>
      <vt:lpstr>SQL Pool – Performance Levels</vt:lpstr>
      <vt:lpstr>DWU Reality</vt:lpstr>
      <vt:lpstr>SQL Pool  - Concurrency Limits</vt:lpstr>
      <vt:lpstr>SQL Pool – Tips for Load and Query Optimization</vt:lpstr>
      <vt:lpstr>File Formats - a History of One Benchmark</vt:lpstr>
      <vt:lpstr>SQL Pool Automation</vt:lpstr>
      <vt:lpstr>Demo</vt:lpstr>
      <vt:lpstr>SQL Pool is NOT Your SQL Server</vt:lpstr>
      <vt:lpstr>Choose Synapse (SQL Pool) If...</vt:lpstr>
      <vt:lpstr>Azure Synapse Analytics (Public Preview)</vt:lpstr>
      <vt:lpstr>Demo</vt:lpstr>
      <vt:lpstr>Azure Synapse Analytics Pros &amp; Cons</vt:lpstr>
      <vt:lpstr>Azure SQL Database Options</vt:lpstr>
      <vt:lpstr>Azure SQL Database Hyperscale</vt:lpstr>
      <vt:lpstr>Snowflake</vt:lpstr>
      <vt:lpstr>PowerPoint Presentation</vt:lpstr>
      <vt:lpstr>PowerPoint Presentation</vt:lpstr>
      <vt:lpstr>PowerPoint Presentation</vt:lpstr>
      <vt:lpstr>Snowflake Integration with Azure</vt:lpstr>
      <vt:lpstr>Demo</vt:lpstr>
      <vt:lpstr>Snowflake Pros &amp; Cons</vt:lpstr>
      <vt:lpstr>Network Access Security for Databases in Azure</vt:lpstr>
      <vt:lpstr>Data Ingestion &amp; Transformations</vt:lpstr>
      <vt:lpstr>Data Ingestion in Azure</vt:lpstr>
      <vt:lpstr>Azure Data Factory (ADF)</vt:lpstr>
      <vt:lpstr>ADF Integration Runtime</vt:lpstr>
      <vt:lpstr>ADF Mapping Data Flows</vt:lpstr>
      <vt:lpstr>ADF Wrangling Dataflow PREVIEW</vt:lpstr>
      <vt:lpstr>ADF Template Gallery</vt:lpstr>
      <vt:lpstr>Demo</vt:lpstr>
      <vt:lpstr>Best Practices for ELT with ADF</vt:lpstr>
      <vt:lpstr>ADF Limitations</vt:lpstr>
      <vt:lpstr>ADF Example</vt:lpstr>
      <vt:lpstr>ADF Pros &amp; Cons</vt:lpstr>
      <vt:lpstr>Azure Databricks</vt:lpstr>
      <vt:lpstr>Azure Databricks Pros &amp; Cons</vt:lpstr>
      <vt:lpstr>Demo</vt:lpstr>
      <vt:lpstr>Stream Processing &amp; Real-Time Analytics in Azure</vt:lpstr>
      <vt:lpstr>Business Models &amp; BI Tools</vt:lpstr>
      <vt:lpstr>Architecture Pattern</vt:lpstr>
      <vt:lpstr>Business Models &amp; BI Tools</vt:lpstr>
      <vt:lpstr>Azure Analysis Services</vt:lpstr>
      <vt:lpstr>Azure Analysis Services Architecture</vt:lpstr>
      <vt:lpstr>AAS Scalability Features</vt:lpstr>
      <vt:lpstr>AAS Scalability and Performance – Lessons Learned</vt:lpstr>
      <vt:lpstr>AAS Automation</vt:lpstr>
      <vt:lpstr>IaaS to the Rescue?</vt:lpstr>
      <vt:lpstr>Power BI in a Nutshell</vt:lpstr>
      <vt:lpstr>Power BI – Enterprise Deployment</vt:lpstr>
      <vt:lpstr>Power BI – Centralized Reporting &amp; Warehousing</vt:lpstr>
      <vt:lpstr>Power BI Integration with Synapse</vt:lpstr>
      <vt:lpstr>Power BI – Self-Service Data Prep with Dataflows</vt:lpstr>
      <vt:lpstr>Power BI – Best Practices</vt:lpstr>
      <vt:lpstr>Demo</vt:lpstr>
      <vt:lpstr>Future State</vt:lpstr>
      <vt:lpstr>Future State</vt:lpstr>
      <vt:lpstr>Advanced Analytics</vt:lpstr>
      <vt:lpstr>Architecture Pattern</vt:lpstr>
      <vt:lpstr>Advanced Analytics</vt:lpstr>
      <vt:lpstr>The Microsoft AI Platform</vt:lpstr>
      <vt:lpstr> Azure Machine Learning Service</vt:lpstr>
      <vt:lpstr>Demo</vt:lpstr>
      <vt:lpstr>Summary</vt:lpstr>
      <vt:lpstr>Architecture Pattern</vt:lpstr>
      <vt:lpstr>Architecture Pattern</vt:lpstr>
      <vt:lpstr>Continuous integration and delivery (CI/CD)</vt:lpstr>
      <vt:lpstr>PowerPoint Presentation</vt:lpstr>
      <vt:lpstr>Azure Important Resources</vt:lpstr>
      <vt:lpstr>Azure Analytics Labs</vt:lpstr>
      <vt:lpstr>Watch Out for Upcoming News (December 3rd)!</vt:lpstr>
      <vt:lpstr>Snowflake Resources</vt:lpstr>
      <vt:lpstr>Hurtownie i analiza danych</vt:lpstr>
      <vt:lpstr>Modern Data Warehouse in Azure Why, How, What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Paweł Potasiński</dc:creator>
  <cp:lastModifiedBy>Paweł Potasiński</cp:lastModifiedBy>
  <cp:revision>1</cp:revision>
  <dcterms:created xsi:type="dcterms:W3CDTF">2020-11-25T09:23:16Z</dcterms:created>
  <dcterms:modified xsi:type="dcterms:W3CDTF">2020-11-30T14:29:54Z</dcterms:modified>
</cp:coreProperties>
</file>